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E6507-C45C-40E6-99A4-2741CA1ECBF9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D0767-FC88-4EBD-A933-6C749E5A56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767-FC88-4EBD-A933-6C749E5A566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5492-E917-4715-9B25-D63CAC0D334E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D665-01DB-41E6-9DF4-485465E4CE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"/>
            <a:ext cx="7643866" cy="1142984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ORIENTAÇÕES PARA UTILIZAÇÃO DAS ATAS CENTRALIZADAS - SESA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2844" y="1214422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Secretaria de Estado da Saúde está realizando pregões eletrônicos, objetivando a aquisição centralizada de medicamentos e materiais médico-hospitalares, por meio de ata de registro de preços para atender a Rede Estadual de Saúde.</a:t>
            </a:r>
          </a:p>
          <a:p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2786058"/>
            <a:ext cx="8715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Dentre as vantagens da aquisição centralizada, podemos destacar:</a:t>
            </a:r>
          </a:p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marL="269875" lvl="0" indent="-269875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Adoção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de um único preço de mercado para os itens, independente de sua localização geográfica, uniformizando ações;</a:t>
            </a:r>
          </a:p>
          <a:p>
            <a:pPr marL="269875" lvl="0" indent="-269875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Maior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agilidade nas rotinas dos hospitais, com possibilidade de maior foco na atividade fim;</a:t>
            </a:r>
          </a:p>
          <a:p>
            <a:pPr lvl="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Adoção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de procedimento padrão para todas as compras;</a:t>
            </a:r>
          </a:p>
          <a:p>
            <a:pPr lvl="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Atendimento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mais eficiente em caso de falta de algum item;</a:t>
            </a:r>
          </a:p>
          <a:p>
            <a:pPr lvl="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Desenvolvimento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de especializações nas atividades de compra;</a:t>
            </a:r>
          </a:p>
          <a:p>
            <a:pPr lvl="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Maior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sobre as aquisições.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357166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Entendendo que a prestação de um serviço de qualidade significa, entre outras coisas, a resolução de questões ligadas a burocracia, a SESA, alavancou a criação de um modelo de procedimentos a serem seguidos para a utilização das atas de registro de preços de compras centralizadas.</a:t>
            </a:r>
          </a:p>
          <a:p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2786058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Cabe registrar que esse é um trabalho de orientação e sua adoção não dispensa outras exigências realizadas pelos órgãos de controle e pela legislação em vigor;</a:t>
            </a: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 este novo procedimento, colocamos à disposição dos hospitais públicos uma ferramenta que contribui com o processo de melhoria dos procedimentos administrativos.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357166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a utilização das atas de registro de preços de compras centralizadas de pelas unidades participantes, deverão ser observados os procedimentos a seguir: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1643050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Quando da Pesquisa de Quantitativo é obrigatória a participação de todas as Unidades, independentemente de já terem atas vigentes ou processos de compras em andamento, ficando proibidas adesões (caronas) posteriores, a não ser em casos supervenientes suficientemente fundamentados e aprovados pela SSAFAS.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4282" y="3776024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Imprimir os documentos relativos às atas de registro de preços de compras centralizadas disponíveis no portal da SAÚDE, link ATAS CENTRALIZADAS - SESA;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357166"/>
            <a:ext cx="8715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O órgão participante deverá autuar o seu processo de pagamento e instruí-lo com os seguintes documentos:</a:t>
            </a:r>
          </a:p>
          <a:p>
            <a:pPr marL="182563" lvl="0" indent="-182563"/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indent="-173038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Documentos relativos às atas de registro de preços;</a:t>
            </a:r>
          </a:p>
          <a:p>
            <a:pPr marL="355600" indent="-173038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Justificativa do quantitativo solicitado com base na pesquisa de quantitativo;</a:t>
            </a:r>
          </a:p>
          <a:p>
            <a:pPr marL="355600" indent="-173038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Declaração do Ordenador de Despesas de atendimento à Lei de Responsabilidade Fiscal;</a:t>
            </a:r>
          </a:p>
          <a:p>
            <a:pPr marL="355600" indent="-173038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Autorização do Ordenador de despesas da respectiva Unidade.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3490272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Deverá ser enviada nos dias 05 e 20 de cada mês a planilha dos itens a serem adquiridos, para o e-mail: ofcentralizada@saude.es.gov.br, a fim de que o Núcleo de Contratos da SESA emita a ordem de fornecimento centralizada por ata/fornecedor, a planilha deverá conter as informações conforme 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Anexo I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3" y="214288"/>
          <a:ext cx="8786876" cy="5929355"/>
        </p:xfrm>
        <a:graphic>
          <a:graphicData uri="http://schemas.openxmlformats.org/drawingml/2006/table">
            <a:tbl>
              <a:tblPr/>
              <a:tblGrid>
                <a:gridCol w="560678"/>
                <a:gridCol w="1979894"/>
                <a:gridCol w="1296568"/>
                <a:gridCol w="1449273"/>
                <a:gridCol w="110112"/>
                <a:gridCol w="1357892"/>
                <a:gridCol w="1097995"/>
                <a:gridCol w="934464"/>
              </a:tblGrid>
              <a:tr h="322855">
                <a:tc gridSpan="8"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ANEXO I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2855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85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SOLICITAÇÃO PARA ORDEM DE FORNECIMENTO CENTRALIZADA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1332"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4"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Nº  PROCESSO UNIDADE: 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Nº  EMPENHO: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95">
                <a:tc gridSpan="8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UNIDADE SOLICITANTE: 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95">
                <a:tc gridSpan="8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LOCAL ENTREGA: 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9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Nº ATA: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FORNECEDOR: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70379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ITEM ATA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DESCRIÇÃO DO ITEM (IGUAL À ATA)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QUANTIDADE SOLICITADA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VALOR UNITÁRIO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VALOR TOTAL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8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6072" marR="6072" marT="60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357166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Juntamente com a planilha citada no item “4”, deverá ser encaminhada por meio do e-mail a cópia do empenho correspondente;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4282" y="164305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Após a publicação da ordem de fornecimento no Diário Oficial, o hospital  receberá por e-mail a cópia da ordem de fornecimento para anexar ao processo e aguardar a entrega dos itens;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4282" y="3177131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É obrigatório a utilização pelos hospitais das atas de registro de preços de compras centralizadas;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14282" y="4357694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Caso haja ata vigente com valor unitário menor do que a ata centralizada a Unidade deverá utilizar sua ata, porém este fato deverá ser comunicado à Central de Compras da SESA, através do e-mail: centralcompras@saude.es.gov.br, com as informações conforme Anexo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4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214290"/>
          <a:ext cx="8858313" cy="6062951"/>
        </p:xfrm>
        <a:graphic>
          <a:graphicData uri="http://schemas.openxmlformats.org/drawingml/2006/table">
            <a:tbl>
              <a:tblPr/>
              <a:tblGrid>
                <a:gridCol w="816122"/>
                <a:gridCol w="544080"/>
                <a:gridCol w="1317694"/>
                <a:gridCol w="2505039"/>
                <a:gridCol w="1283691"/>
                <a:gridCol w="1235516"/>
                <a:gridCol w="1156171"/>
              </a:tblGrid>
              <a:tr h="300692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ANEXO II</a:t>
                      </a: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0692"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69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INFORMAÇÃO DE ITENS COM VALOR MENOR</a:t>
                      </a: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2462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54" marR="5854" marT="58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34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Nº ATA CENTRAL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:</a:t>
                      </a:r>
                    </a:p>
                    <a:p>
                      <a:pPr algn="ctr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Nº ATA UNIDADE: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VIGÊNCIA ATA UNIDADE: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FORNECEDOR ATA UNIDADE: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53572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ITEM ATA CENTRAL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DESCRIÇÃO DO ITEM (IGUAL À ATA)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QUANTIDADE TOTAL DA ATA UNIDADE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QUANTIDADE JÁ UTILIZADA UNIDADE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VALOR UNITÁRIO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DA ATA UNIDADE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54" marR="5854" marT="58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357166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Em caso de eventual necessidade de aquisição de um item constante da ata de registro de preço de compra centralizada, pela Unidade, deverá a solicitação ser submetida à apreciação da SSAFAS. </a:t>
            </a:r>
          </a:p>
          <a:p>
            <a:pPr marL="355600" lvl="0" indent="-355600"/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869222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Não é permitida utilização de quantidade superior há constante na Planilha de Distribuição (anexa à Ata) para as respectivas Unidades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0" indent="-355600"/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3" grpId="0" build="allAtOnce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655</Words>
  <Application>Microsoft Office PowerPoint</Application>
  <PresentationFormat>Apresentação na tela (4:3)</PresentationFormat>
  <Paragraphs>186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ORIENTAÇÕES PARA UTILIZAÇÃO DAS ATAS CENTRALIZADAS - SESA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franciscomagri</dc:creator>
  <cp:lastModifiedBy>franciscomagri</cp:lastModifiedBy>
  <cp:revision>21</cp:revision>
  <dcterms:created xsi:type="dcterms:W3CDTF">2015-10-22T19:05:55Z</dcterms:created>
  <dcterms:modified xsi:type="dcterms:W3CDTF">2015-10-27T13:18:06Z</dcterms:modified>
</cp:coreProperties>
</file>