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2" r:id="rId2"/>
    <p:sldId id="258" r:id="rId3"/>
    <p:sldId id="270" r:id="rId4"/>
    <p:sldId id="260" r:id="rId5"/>
    <p:sldId id="257" r:id="rId6"/>
    <p:sldId id="259" r:id="rId7"/>
    <p:sldId id="278" r:id="rId8"/>
    <p:sldId id="285" r:id="rId9"/>
    <p:sldId id="279" r:id="rId10"/>
    <p:sldId id="265" r:id="rId11"/>
    <p:sldId id="274" r:id="rId12"/>
    <p:sldId id="275" r:id="rId13"/>
    <p:sldId id="284" r:id="rId14"/>
    <p:sldId id="277" r:id="rId15"/>
    <p:sldId id="276" r:id="rId16"/>
    <p:sldId id="280" r:id="rId17"/>
    <p:sldId id="266" r:id="rId18"/>
    <p:sldId id="281" r:id="rId19"/>
    <p:sldId id="282" r:id="rId20"/>
    <p:sldId id="283" r:id="rId21"/>
    <p:sldId id="269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2600"/>
    <a:srgbClr val="3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/>
    <p:restoredTop sz="94254"/>
  </p:normalViewPr>
  <p:slideViewPr>
    <p:cSldViewPr snapToGrid="0">
      <p:cViewPr varScale="1">
        <p:scale>
          <a:sx n="91" d="100"/>
          <a:sy n="91" d="100"/>
        </p:scale>
        <p:origin x="20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odrigorrodrigues/Desktop/TO%20DO/Coletiva%20Sta%20Rita/EVENTO%20DE%20SAU&#769;DE%20PUBLICA%20-%20HSRC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odrigorrodrigues/Desktop/TO%20DO/Coletiva%20Sta%20Rita/EVENTO%20DE%20SAU&#769;DE%20PUBLICA%20-%20HSRC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odrigorrodrigues/Desktop/TO%20DO/Coletiva%20Sta%20Rita/EVENTO%20DE%20SAU&#769;DE%20PUBLICA%20-%20HSRC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odrigorrodrigues/Desktop/TO%20DO/Coletiva%20Sta%20Rita/EVENTO%20DE%20SAU&#769;DE%20PUBLICA%20-%20HSRC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'GRÁFICOS E TABELAS DINÂMICAS '!$D$101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2C-B94D-839B-07916FF143CA}"/>
              </c:ext>
            </c:extLst>
          </c:dPt>
          <c:dPt>
            <c:idx val="1"/>
            <c:bubble3D val="0"/>
            <c:explosion val="6"/>
            <c:spPr>
              <a:solidFill>
                <a:srgbClr val="FF2600">
                  <a:alpha val="87451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2C-B94D-839B-07916FF143CA}"/>
              </c:ext>
            </c:extLst>
          </c:dPt>
          <c:dLbls>
            <c:dLbl>
              <c:idx val="0"/>
              <c:layout>
                <c:manualLayout>
                  <c:x val="-5.9889545056867888E-3"/>
                  <c:y val="2.7918124817731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2C-B94D-839B-07916FF143CA}"/>
                </c:ext>
              </c:extLst>
            </c:dLbl>
            <c:dLbl>
              <c:idx val="1"/>
              <c:layout>
                <c:manualLayout>
                  <c:x val="-7.3532370953630797E-3"/>
                  <c:y val="-0.2793318022747156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AA16E1F2-6EC3-2540-A774-74508BF8D3A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(38%)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2C-B94D-839B-07916FF143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'GRÁFICOS E TABELAS DINÂMICAS '!$C$102:$C$103</c:f>
              <c:strCache>
                <c:ptCount val="2"/>
                <c:pt idx="0">
                  <c:v>Notificados</c:v>
                </c:pt>
                <c:pt idx="1">
                  <c:v>Suspeitos</c:v>
                </c:pt>
              </c:strCache>
            </c:strRef>
          </c:cat>
          <c:val>
            <c:numRef>
              <c:f>'GRÁFICOS E TABELAS DINÂMICAS '!$D$102:$D$103</c:f>
              <c:numCache>
                <c:formatCode>General</c:formatCode>
                <c:ptCount val="2"/>
                <c:pt idx="0">
                  <c:v>152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2C-B94D-839B-07916FF14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1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 b="0" i="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explosion val="6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40-C743-9CAB-5A75EF2C2CB2}"/>
              </c:ext>
            </c:extLst>
          </c:dPt>
          <c:dPt>
            <c:idx val="1"/>
            <c:bubble3D val="0"/>
            <c:explosion val="3"/>
            <c:spPr>
              <a:solidFill>
                <a:srgbClr val="FF9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40-C743-9CAB-5A75EF2C2CB2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40-C743-9CAB-5A75EF2C2CB2}"/>
              </c:ext>
            </c:extLst>
          </c:dPt>
          <c:dLbls>
            <c:dLbl>
              <c:idx val="0"/>
              <c:layout>
                <c:manualLayout>
                  <c:x val="2.6926220841420323E-3"/>
                  <c:y val="2.0042074877963705E-2"/>
                </c:manualLayout>
              </c:layout>
              <c:tx>
                <c:rich>
                  <a:bodyPr/>
                  <a:lstStyle/>
                  <a:p>
                    <a:fld id="{592C0B88-D792-E34C-909E-5F1012CEA86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</a:p>
                  <a:p>
                    <a:r>
                      <a:rPr lang="en-US" dirty="0"/>
                      <a:t>(12%)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640-C743-9CAB-5A75EF2C2CB2}"/>
                </c:ext>
              </c:extLst>
            </c:dLbl>
            <c:dLbl>
              <c:idx val="1"/>
              <c:layout>
                <c:manualLayout>
                  <c:x val="-8.2682852143482061E-2"/>
                  <c:y val="-7.593139399241762E-2"/>
                </c:manualLayout>
              </c:layout>
              <c:tx>
                <c:rich>
                  <a:bodyPr/>
                  <a:lstStyle/>
                  <a:p>
                    <a:fld id="{165DCBF5-5353-724F-A7FB-71E487AC3A5A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(82%)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40-C743-9CAB-5A75EF2C2CB2}"/>
                </c:ext>
              </c:extLst>
            </c:dLbl>
            <c:dLbl>
              <c:idx val="2"/>
              <c:layout>
                <c:manualLayout>
                  <c:x val="-1.4158704459113519E-2"/>
                  <c:y val="-5.943273632763587E-3"/>
                </c:manualLayout>
              </c:layout>
              <c:tx>
                <c:rich>
                  <a:bodyPr/>
                  <a:lstStyle/>
                  <a:p>
                    <a:fld id="{1D64E1A6-FE1B-1546-90B6-0B7D86FACD8E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 </a:t>
                    </a:r>
                    <a:r>
                      <a:rPr lang="en-US" dirty="0"/>
                      <a:t>(6%)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640-C743-9CAB-5A75EF2C2C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'GRÁFICOS E TABELAS DINÂMICAS '!$C$62:$C$64</c:f>
              <c:strCache>
                <c:ptCount val="3"/>
                <c:pt idx="0">
                  <c:v>ACOMPANHANTES</c:v>
                </c:pt>
                <c:pt idx="1">
                  <c:v>FUNCIONÁRIOS</c:v>
                </c:pt>
                <c:pt idx="2">
                  <c:v>PACIENTES</c:v>
                </c:pt>
              </c:strCache>
            </c:strRef>
          </c:cat>
          <c:val>
            <c:numRef>
              <c:f>'GRÁFICOS E TABELAS DINÂMICAS '!$D$62:$D$64</c:f>
              <c:numCache>
                <c:formatCode>General</c:formatCode>
                <c:ptCount val="3"/>
                <c:pt idx="0">
                  <c:v>11</c:v>
                </c:pt>
                <c:pt idx="1">
                  <c:v>76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40-C743-9CAB-5A75EF2C2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2000" b="0" i="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'GRÁFICOS E TABELAS DINÂMICAS '!$D$101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2C-B94D-839B-07916FF143CA}"/>
              </c:ext>
            </c:extLst>
          </c:dPt>
          <c:dPt>
            <c:idx val="1"/>
            <c:bubble3D val="0"/>
            <c:explosion val="6"/>
            <c:spPr>
              <a:solidFill>
                <a:srgbClr val="FF2600">
                  <a:alpha val="87451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2C-B94D-839B-07916FF143CA}"/>
              </c:ext>
            </c:extLst>
          </c:dPt>
          <c:dLbls>
            <c:dLbl>
              <c:idx val="0"/>
              <c:layout>
                <c:manualLayout>
                  <c:x val="-5.9889545056867888E-3"/>
                  <c:y val="2.7918124817731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2C-B94D-839B-07916FF143CA}"/>
                </c:ext>
              </c:extLst>
            </c:dLbl>
            <c:dLbl>
              <c:idx val="1"/>
              <c:layout>
                <c:manualLayout>
                  <c:x val="-7.3532370953630797E-3"/>
                  <c:y val="-0.2793318022747156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AA16E1F2-6EC3-2540-A774-74508BF8D3A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(38%)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2C-B94D-839B-07916FF143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'GRÁFICOS E TABELAS DINÂMICAS '!$C$102:$C$103</c:f>
              <c:strCache>
                <c:ptCount val="2"/>
                <c:pt idx="0">
                  <c:v>Notificados</c:v>
                </c:pt>
                <c:pt idx="1">
                  <c:v>Suspeitos</c:v>
                </c:pt>
              </c:strCache>
            </c:strRef>
          </c:cat>
          <c:val>
            <c:numRef>
              <c:f>'GRÁFICOS E TABELAS DINÂMICAS '!$D$102:$D$103</c:f>
              <c:numCache>
                <c:formatCode>General</c:formatCode>
                <c:ptCount val="2"/>
                <c:pt idx="0">
                  <c:v>152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2C-B94D-839B-07916FF14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1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 b="0" i="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'GRÁFICOS E TABELAS DINÂMICAS '!$D$101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2C-B94D-839B-07916FF143CA}"/>
              </c:ext>
            </c:extLst>
          </c:dPt>
          <c:dPt>
            <c:idx val="1"/>
            <c:bubble3D val="0"/>
            <c:explosion val="6"/>
            <c:spPr>
              <a:solidFill>
                <a:srgbClr val="FF2600">
                  <a:alpha val="87451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2C-B94D-839B-07916FF143CA}"/>
              </c:ext>
            </c:extLst>
          </c:dPt>
          <c:dLbls>
            <c:dLbl>
              <c:idx val="0"/>
              <c:layout>
                <c:manualLayout>
                  <c:x val="-5.9889545056867888E-3"/>
                  <c:y val="2.7918124817731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2C-B94D-839B-07916FF143CA}"/>
                </c:ext>
              </c:extLst>
            </c:dLbl>
            <c:dLbl>
              <c:idx val="1"/>
              <c:layout>
                <c:manualLayout>
                  <c:x val="-7.3532370953630797E-3"/>
                  <c:y val="-0.2793318022747156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AA16E1F2-6EC3-2540-A774-74508BF8D3A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(38%)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2C-B94D-839B-07916FF143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'GRÁFICOS E TABELAS DINÂMICAS '!$C$102:$C$103</c:f>
              <c:strCache>
                <c:ptCount val="2"/>
                <c:pt idx="0">
                  <c:v>Notificados</c:v>
                </c:pt>
                <c:pt idx="1">
                  <c:v>Suspeitos</c:v>
                </c:pt>
              </c:strCache>
            </c:strRef>
          </c:cat>
          <c:val>
            <c:numRef>
              <c:f>'GRÁFICOS E TABELAS DINÂMICAS '!$D$102:$D$103</c:f>
              <c:numCache>
                <c:formatCode>General</c:formatCode>
                <c:ptCount val="2"/>
                <c:pt idx="0">
                  <c:v>152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2C-B94D-839B-07916FF14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1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 b="0" i="0"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82C84-2B80-BF45-A57B-5104B4C73965}" type="doc">
      <dgm:prSet loTypeId="urn:microsoft.com/office/officeart/2005/8/layout/radial1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7FA55F-7D83-9648-A22E-A1D97A8B2CC4}">
      <dgm:prSet phldrT="[Text]" custT="1"/>
      <dgm:spPr/>
      <dgm:t>
        <a:bodyPr/>
        <a:lstStyle/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SURTO</a:t>
          </a:r>
        </a:p>
      </dgm:t>
    </dgm:pt>
    <dgm:pt modelId="{44FFA5DB-1348-8248-8232-35955D4C00C5}" type="parTrans" cxnId="{1815BD18-C0FF-3941-AD00-72291DEB8D77}">
      <dgm:prSet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A86248-CF95-8941-9DB9-A91056F0C4D7}" type="sibTrans" cxnId="{1815BD18-C0FF-3941-AD00-72291DEB8D77}">
      <dgm:prSet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AD97B3-313D-4F44-B7AA-7C868C1E534E}">
      <dgm:prSet phldrT="[Text]" custT="1"/>
      <dgm:spPr/>
      <dgm:t>
        <a:bodyPr/>
        <a:lstStyle/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VÍRUS</a:t>
          </a:r>
        </a:p>
      </dgm:t>
    </dgm:pt>
    <dgm:pt modelId="{CFFCB79A-D67E-DD4C-95A2-97738CB44B70}" type="parTrans" cxnId="{63FCF2A1-01AE-B64F-AEFD-0946EAECE516}">
      <dgm:prSet custT="1"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1CEFB4-42FC-D247-8A6B-0BC4F06CE5DF}" type="sibTrans" cxnId="{63FCF2A1-01AE-B64F-AEFD-0946EAECE516}">
      <dgm:prSet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DF3741-2A83-BD42-8F5B-99E47B6D820D}">
      <dgm:prSet phldrT="[Text]" custT="1"/>
      <dgm:spPr/>
      <dgm:t>
        <a:bodyPr/>
        <a:lstStyle/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BÁCTERIA</a:t>
          </a:r>
        </a:p>
      </dgm:t>
    </dgm:pt>
    <dgm:pt modelId="{EC4C6D22-4F7A-474E-BA6F-7D5A8948F284}" type="parTrans" cxnId="{A36DB661-DEAE-F14A-AE81-E12237B3B564}">
      <dgm:prSet custT="1"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E3FE57-2048-344A-BB63-8F1A489B2EA5}" type="sibTrans" cxnId="{A36DB661-DEAE-F14A-AE81-E12237B3B564}">
      <dgm:prSet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E019E5-5619-0A41-866A-FCCA28F304DA}">
      <dgm:prSet phldrT="[Text]" custT="1"/>
      <dgm:spPr/>
      <dgm:t>
        <a:bodyPr/>
        <a:lstStyle/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FUNGO</a:t>
          </a:r>
        </a:p>
      </dgm:t>
    </dgm:pt>
    <dgm:pt modelId="{FD61B971-7BCB-B646-8F2D-EBBE4303D8EB}" type="parTrans" cxnId="{62511533-E655-CA41-8D5B-E270FCA16D57}">
      <dgm:prSet custT="1"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424C51-BDD6-E74D-B027-5A8AC9E3CFBB}" type="sibTrans" cxnId="{62511533-E655-CA41-8D5B-E270FCA16D57}">
      <dgm:prSet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84C8A4-1134-4048-97F8-CED3A8124BFA}">
      <dgm:prSet phldrT="[Text]" custT="1"/>
      <dgm:spPr/>
      <dgm:t>
        <a:bodyPr/>
        <a:lstStyle/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AGENTE</a:t>
          </a:r>
        </a:p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FÍSICO /</a:t>
          </a:r>
        </a:p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QUIMICO</a:t>
          </a:r>
        </a:p>
      </dgm:t>
    </dgm:pt>
    <dgm:pt modelId="{930E627D-D70A-364D-B18A-1FAF4B6A5201}" type="parTrans" cxnId="{466D24EA-1EFB-964A-B106-57CB656840DC}">
      <dgm:prSet custT="1"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7328AC-A05F-E04E-AF19-1F0B3F748464}" type="sibTrans" cxnId="{466D24EA-1EFB-964A-B106-57CB656840DC}">
      <dgm:prSet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FB656B-79BF-7C41-BF45-AACEFC4F3A5C}" type="pres">
      <dgm:prSet presAssocID="{C6182C84-2B80-BF45-A57B-5104B4C7396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CD5B4FB-F9E8-044E-99B9-1122D9610CED}" type="pres">
      <dgm:prSet presAssocID="{067FA55F-7D83-9648-A22E-A1D97A8B2CC4}" presName="centerShape" presStyleLbl="node0" presStyleIdx="0" presStyleCnt="1"/>
      <dgm:spPr/>
    </dgm:pt>
    <dgm:pt modelId="{ECD11EC8-589F-1B4A-B63B-612CCF04AD96}" type="pres">
      <dgm:prSet presAssocID="{CFFCB79A-D67E-DD4C-95A2-97738CB44B70}" presName="Name9" presStyleLbl="parChTrans1D2" presStyleIdx="0" presStyleCnt="4"/>
      <dgm:spPr/>
    </dgm:pt>
    <dgm:pt modelId="{9921781C-D94C-0847-8AA1-5C6E258776EE}" type="pres">
      <dgm:prSet presAssocID="{CFFCB79A-D67E-DD4C-95A2-97738CB44B70}" presName="connTx" presStyleLbl="parChTrans1D2" presStyleIdx="0" presStyleCnt="4"/>
      <dgm:spPr/>
    </dgm:pt>
    <dgm:pt modelId="{2E22C1A8-EC68-F84F-9CA7-43D9F7324CB2}" type="pres">
      <dgm:prSet presAssocID="{14AD97B3-313D-4F44-B7AA-7C868C1E534E}" presName="node" presStyleLbl="node1" presStyleIdx="0" presStyleCnt="4">
        <dgm:presLayoutVars>
          <dgm:bulletEnabled val="1"/>
        </dgm:presLayoutVars>
      </dgm:prSet>
      <dgm:spPr/>
    </dgm:pt>
    <dgm:pt modelId="{721C1C24-0668-DE4F-A4A9-B019A9EFDC6F}" type="pres">
      <dgm:prSet presAssocID="{EC4C6D22-4F7A-474E-BA6F-7D5A8948F284}" presName="Name9" presStyleLbl="parChTrans1D2" presStyleIdx="1" presStyleCnt="4"/>
      <dgm:spPr/>
    </dgm:pt>
    <dgm:pt modelId="{EAE475A2-CD0C-E943-A6C3-504D70A3F369}" type="pres">
      <dgm:prSet presAssocID="{EC4C6D22-4F7A-474E-BA6F-7D5A8948F284}" presName="connTx" presStyleLbl="parChTrans1D2" presStyleIdx="1" presStyleCnt="4"/>
      <dgm:spPr/>
    </dgm:pt>
    <dgm:pt modelId="{B64FEDA2-880C-154A-8048-73B01447C501}" type="pres">
      <dgm:prSet presAssocID="{92DF3741-2A83-BD42-8F5B-99E47B6D820D}" presName="node" presStyleLbl="node1" presStyleIdx="1" presStyleCnt="4" custRadScaleRad="101014" custRadScaleInc="197941">
        <dgm:presLayoutVars>
          <dgm:bulletEnabled val="1"/>
        </dgm:presLayoutVars>
      </dgm:prSet>
      <dgm:spPr/>
    </dgm:pt>
    <dgm:pt modelId="{41DA3646-93FB-5E41-A7E7-1E660BA68BAF}" type="pres">
      <dgm:prSet presAssocID="{FD61B971-7BCB-B646-8F2D-EBBE4303D8EB}" presName="Name9" presStyleLbl="parChTrans1D2" presStyleIdx="2" presStyleCnt="4"/>
      <dgm:spPr/>
    </dgm:pt>
    <dgm:pt modelId="{181F728E-5E2A-FD4A-821A-1C91E9002A9F}" type="pres">
      <dgm:prSet presAssocID="{FD61B971-7BCB-B646-8F2D-EBBE4303D8EB}" presName="connTx" presStyleLbl="parChTrans1D2" presStyleIdx="2" presStyleCnt="4"/>
      <dgm:spPr/>
    </dgm:pt>
    <dgm:pt modelId="{993DD31D-6CB0-D746-8B22-0840527D86FA}" type="pres">
      <dgm:prSet presAssocID="{68E019E5-5619-0A41-866A-FCCA28F304DA}" presName="node" presStyleLbl="node1" presStyleIdx="2" presStyleCnt="4" custRadScaleRad="105499" custRadScaleInc="-198889">
        <dgm:presLayoutVars>
          <dgm:bulletEnabled val="1"/>
        </dgm:presLayoutVars>
      </dgm:prSet>
      <dgm:spPr/>
    </dgm:pt>
    <dgm:pt modelId="{439DAC05-DDA3-904E-84DD-A8C08C3300BF}" type="pres">
      <dgm:prSet presAssocID="{930E627D-D70A-364D-B18A-1FAF4B6A5201}" presName="Name9" presStyleLbl="parChTrans1D2" presStyleIdx="3" presStyleCnt="4"/>
      <dgm:spPr/>
    </dgm:pt>
    <dgm:pt modelId="{01E9E2C2-E1E6-E142-B610-1A911163F06D}" type="pres">
      <dgm:prSet presAssocID="{930E627D-D70A-364D-B18A-1FAF4B6A5201}" presName="connTx" presStyleLbl="parChTrans1D2" presStyleIdx="3" presStyleCnt="4"/>
      <dgm:spPr/>
    </dgm:pt>
    <dgm:pt modelId="{33E93070-3480-9646-9E44-A3E7AB8B21EE}" type="pres">
      <dgm:prSet presAssocID="{5384C8A4-1134-4048-97F8-CED3A8124BFA}" presName="node" presStyleLbl="node1" presStyleIdx="3" presStyleCnt="4">
        <dgm:presLayoutVars>
          <dgm:bulletEnabled val="1"/>
        </dgm:presLayoutVars>
      </dgm:prSet>
      <dgm:spPr/>
    </dgm:pt>
  </dgm:ptLst>
  <dgm:cxnLst>
    <dgm:cxn modelId="{4ACE4202-AB7E-2441-9100-CEA128780845}" type="presOf" srcId="{5384C8A4-1134-4048-97F8-CED3A8124BFA}" destId="{33E93070-3480-9646-9E44-A3E7AB8B21EE}" srcOrd="0" destOrd="0" presId="urn:microsoft.com/office/officeart/2005/8/layout/radial1"/>
    <dgm:cxn modelId="{28F11B10-CB43-7945-ACD4-1011CD2B0F9B}" type="presOf" srcId="{FD61B971-7BCB-B646-8F2D-EBBE4303D8EB}" destId="{41DA3646-93FB-5E41-A7E7-1E660BA68BAF}" srcOrd="0" destOrd="0" presId="urn:microsoft.com/office/officeart/2005/8/layout/radial1"/>
    <dgm:cxn modelId="{1815BD18-C0FF-3941-AD00-72291DEB8D77}" srcId="{C6182C84-2B80-BF45-A57B-5104B4C73965}" destId="{067FA55F-7D83-9648-A22E-A1D97A8B2CC4}" srcOrd="0" destOrd="0" parTransId="{44FFA5DB-1348-8248-8232-35955D4C00C5}" sibTransId="{5BA86248-CF95-8941-9DB9-A91056F0C4D7}"/>
    <dgm:cxn modelId="{4FEC0E1A-2682-144C-B40F-C1D0F848930B}" type="presOf" srcId="{CFFCB79A-D67E-DD4C-95A2-97738CB44B70}" destId="{9921781C-D94C-0847-8AA1-5C6E258776EE}" srcOrd="1" destOrd="0" presId="urn:microsoft.com/office/officeart/2005/8/layout/radial1"/>
    <dgm:cxn modelId="{42A7F925-63D5-C946-8C10-B499CCEA1F90}" type="presOf" srcId="{CFFCB79A-D67E-DD4C-95A2-97738CB44B70}" destId="{ECD11EC8-589F-1B4A-B63B-612CCF04AD96}" srcOrd="0" destOrd="0" presId="urn:microsoft.com/office/officeart/2005/8/layout/radial1"/>
    <dgm:cxn modelId="{62511533-E655-CA41-8D5B-E270FCA16D57}" srcId="{067FA55F-7D83-9648-A22E-A1D97A8B2CC4}" destId="{68E019E5-5619-0A41-866A-FCCA28F304DA}" srcOrd="2" destOrd="0" parTransId="{FD61B971-7BCB-B646-8F2D-EBBE4303D8EB}" sibTransId="{3B424C51-BDD6-E74D-B027-5A8AC9E3CFBB}"/>
    <dgm:cxn modelId="{E947E557-F873-8049-B9BE-DA2E84928237}" type="presOf" srcId="{930E627D-D70A-364D-B18A-1FAF4B6A5201}" destId="{01E9E2C2-E1E6-E142-B610-1A911163F06D}" srcOrd="1" destOrd="0" presId="urn:microsoft.com/office/officeart/2005/8/layout/radial1"/>
    <dgm:cxn modelId="{A36DB661-DEAE-F14A-AE81-E12237B3B564}" srcId="{067FA55F-7D83-9648-A22E-A1D97A8B2CC4}" destId="{92DF3741-2A83-BD42-8F5B-99E47B6D820D}" srcOrd="1" destOrd="0" parTransId="{EC4C6D22-4F7A-474E-BA6F-7D5A8948F284}" sibTransId="{42E3FE57-2048-344A-BB63-8F1A489B2EA5}"/>
    <dgm:cxn modelId="{AEDA7962-7498-A149-A23F-E97C794E9353}" type="presOf" srcId="{EC4C6D22-4F7A-474E-BA6F-7D5A8948F284}" destId="{721C1C24-0668-DE4F-A4A9-B019A9EFDC6F}" srcOrd="0" destOrd="0" presId="urn:microsoft.com/office/officeart/2005/8/layout/radial1"/>
    <dgm:cxn modelId="{E453C767-AC4C-8B49-8C32-6E71684CBE56}" type="presOf" srcId="{68E019E5-5619-0A41-866A-FCCA28F304DA}" destId="{993DD31D-6CB0-D746-8B22-0840527D86FA}" srcOrd="0" destOrd="0" presId="urn:microsoft.com/office/officeart/2005/8/layout/radial1"/>
    <dgm:cxn modelId="{111BA479-D0D5-DE43-B378-467645E1C8DC}" type="presOf" srcId="{92DF3741-2A83-BD42-8F5B-99E47B6D820D}" destId="{B64FEDA2-880C-154A-8048-73B01447C501}" srcOrd="0" destOrd="0" presId="urn:microsoft.com/office/officeart/2005/8/layout/radial1"/>
    <dgm:cxn modelId="{2F361295-823A-5242-9209-F32FC02D05BA}" type="presOf" srcId="{14AD97B3-313D-4F44-B7AA-7C868C1E534E}" destId="{2E22C1A8-EC68-F84F-9CA7-43D9F7324CB2}" srcOrd="0" destOrd="0" presId="urn:microsoft.com/office/officeart/2005/8/layout/radial1"/>
    <dgm:cxn modelId="{63FCF2A1-01AE-B64F-AEFD-0946EAECE516}" srcId="{067FA55F-7D83-9648-A22E-A1D97A8B2CC4}" destId="{14AD97B3-313D-4F44-B7AA-7C868C1E534E}" srcOrd="0" destOrd="0" parTransId="{CFFCB79A-D67E-DD4C-95A2-97738CB44B70}" sibTransId="{DA1CEFB4-42FC-D247-8A6B-0BC4F06CE5DF}"/>
    <dgm:cxn modelId="{D74CC7C0-8C9E-0041-B015-38040F6B2DBF}" type="presOf" srcId="{EC4C6D22-4F7A-474E-BA6F-7D5A8948F284}" destId="{EAE475A2-CD0C-E943-A6C3-504D70A3F369}" srcOrd="1" destOrd="0" presId="urn:microsoft.com/office/officeart/2005/8/layout/radial1"/>
    <dgm:cxn modelId="{71F801CC-22D2-E441-B86F-07872CDFB98A}" type="presOf" srcId="{930E627D-D70A-364D-B18A-1FAF4B6A5201}" destId="{439DAC05-DDA3-904E-84DD-A8C08C3300BF}" srcOrd="0" destOrd="0" presId="urn:microsoft.com/office/officeart/2005/8/layout/radial1"/>
    <dgm:cxn modelId="{03AFACD6-3802-874E-B562-4A55148CF9D7}" type="presOf" srcId="{FD61B971-7BCB-B646-8F2D-EBBE4303D8EB}" destId="{181F728E-5E2A-FD4A-821A-1C91E9002A9F}" srcOrd="1" destOrd="0" presId="urn:microsoft.com/office/officeart/2005/8/layout/radial1"/>
    <dgm:cxn modelId="{00F7D2D7-2582-C14F-AEFD-4C9DF48477B5}" type="presOf" srcId="{C6182C84-2B80-BF45-A57B-5104B4C73965}" destId="{98FB656B-79BF-7C41-BF45-AACEFC4F3A5C}" srcOrd="0" destOrd="0" presId="urn:microsoft.com/office/officeart/2005/8/layout/radial1"/>
    <dgm:cxn modelId="{8702F4E4-25FF-AF4E-9B0E-E67B2F787EAF}" type="presOf" srcId="{067FA55F-7D83-9648-A22E-A1D97A8B2CC4}" destId="{DCD5B4FB-F9E8-044E-99B9-1122D9610CED}" srcOrd="0" destOrd="0" presId="urn:microsoft.com/office/officeart/2005/8/layout/radial1"/>
    <dgm:cxn modelId="{466D24EA-1EFB-964A-B106-57CB656840DC}" srcId="{067FA55F-7D83-9648-A22E-A1D97A8B2CC4}" destId="{5384C8A4-1134-4048-97F8-CED3A8124BFA}" srcOrd="3" destOrd="0" parTransId="{930E627D-D70A-364D-B18A-1FAF4B6A5201}" sibTransId="{A97328AC-A05F-E04E-AF19-1F0B3F748464}"/>
    <dgm:cxn modelId="{632FFA78-0999-B743-AC4C-D8688724BBA6}" type="presParOf" srcId="{98FB656B-79BF-7C41-BF45-AACEFC4F3A5C}" destId="{DCD5B4FB-F9E8-044E-99B9-1122D9610CED}" srcOrd="0" destOrd="0" presId="urn:microsoft.com/office/officeart/2005/8/layout/radial1"/>
    <dgm:cxn modelId="{82819E15-542F-884F-B912-3E4BC73BF55A}" type="presParOf" srcId="{98FB656B-79BF-7C41-BF45-AACEFC4F3A5C}" destId="{ECD11EC8-589F-1B4A-B63B-612CCF04AD96}" srcOrd="1" destOrd="0" presId="urn:microsoft.com/office/officeart/2005/8/layout/radial1"/>
    <dgm:cxn modelId="{845F9005-29AB-694F-9AEE-9BF5134DE529}" type="presParOf" srcId="{ECD11EC8-589F-1B4A-B63B-612CCF04AD96}" destId="{9921781C-D94C-0847-8AA1-5C6E258776EE}" srcOrd="0" destOrd="0" presId="urn:microsoft.com/office/officeart/2005/8/layout/radial1"/>
    <dgm:cxn modelId="{C1972DBA-47AD-4841-A340-D2B92621F0D4}" type="presParOf" srcId="{98FB656B-79BF-7C41-BF45-AACEFC4F3A5C}" destId="{2E22C1A8-EC68-F84F-9CA7-43D9F7324CB2}" srcOrd="2" destOrd="0" presId="urn:microsoft.com/office/officeart/2005/8/layout/radial1"/>
    <dgm:cxn modelId="{ADACAB7F-0F59-274D-BCCA-7907B3F72A0E}" type="presParOf" srcId="{98FB656B-79BF-7C41-BF45-AACEFC4F3A5C}" destId="{721C1C24-0668-DE4F-A4A9-B019A9EFDC6F}" srcOrd="3" destOrd="0" presId="urn:microsoft.com/office/officeart/2005/8/layout/radial1"/>
    <dgm:cxn modelId="{A8B29D26-97C3-F94D-A2B4-5211133BEA21}" type="presParOf" srcId="{721C1C24-0668-DE4F-A4A9-B019A9EFDC6F}" destId="{EAE475A2-CD0C-E943-A6C3-504D70A3F369}" srcOrd="0" destOrd="0" presId="urn:microsoft.com/office/officeart/2005/8/layout/radial1"/>
    <dgm:cxn modelId="{C768224F-C920-7243-A79F-3406A9816D91}" type="presParOf" srcId="{98FB656B-79BF-7C41-BF45-AACEFC4F3A5C}" destId="{B64FEDA2-880C-154A-8048-73B01447C501}" srcOrd="4" destOrd="0" presId="urn:microsoft.com/office/officeart/2005/8/layout/radial1"/>
    <dgm:cxn modelId="{C8ACD1AB-998A-1442-8248-9BA93E51C633}" type="presParOf" srcId="{98FB656B-79BF-7C41-BF45-AACEFC4F3A5C}" destId="{41DA3646-93FB-5E41-A7E7-1E660BA68BAF}" srcOrd="5" destOrd="0" presId="urn:microsoft.com/office/officeart/2005/8/layout/radial1"/>
    <dgm:cxn modelId="{07F69BB4-AE4B-1243-93ED-309EB4907994}" type="presParOf" srcId="{41DA3646-93FB-5E41-A7E7-1E660BA68BAF}" destId="{181F728E-5E2A-FD4A-821A-1C91E9002A9F}" srcOrd="0" destOrd="0" presId="urn:microsoft.com/office/officeart/2005/8/layout/radial1"/>
    <dgm:cxn modelId="{9D047AC8-A534-D446-A341-9BE1C2249BBA}" type="presParOf" srcId="{98FB656B-79BF-7C41-BF45-AACEFC4F3A5C}" destId="{993DD31D-6CB0-D746-8B22-0840527D86FA}" srcOrd="6" destOrd="0" presId="urn:microsoft.com/office/officeart/2005/8/layout/radial1"/>
    <dgm:cxn modelId="{5C17B7A5-8751-604C-B200-B7A563E85477}" type="presParOf" srcId="{98FB656B-79BF-7C41-BF45-AACEFC4F3A5C}" destId="{439DAC05-DDA3-904E-84DD-A8C08C3300BF}" srcOrd="7" destOrd="0" presId="urn:microsoft.com/office/officeart/2005/8/layout/radial1"/>
    <dgm:cxn modelId="{993343BF-462F-1448-8CF0-76BDC5825174}" type="presParOf" srcId="{439DAC05-DDA3-904E-84DD-A8C08C3300BF}" destId="{01E9E2C2-E1E6-E142-B610-1A911163F06D}" srcOrd="0" destOrd="0" presId="urn:microsoft.com/office/officeart/2005/8/layout/radial1"/>
    <dgm:cxn modelId="{641EC23E-B1F9-C74E-AAE0-47309BACBEFE}" type="presParOf" srcId="{98FB656B-79BF-7C41-BF45-AACEFC4F3A5C}" destId="{33E93070-3480-9646-9E44-A3E7AB8B21E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182C84-2B80-BF45-A57B-5104B4C73965}" type="doc">
      <dgm:prSet loTypeId="urn:microsoft.com/office/officeart/2005/8/layout/radial1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7FA55F-7D83-9648-A22E-A1D97A8B2CC4}">
      <dgm:prSet phldrT="[Text]" custT="1"/>
      <dgm:spPr/>
      <dgm:t>
        <a:bodyPr/>
        <a:lstStyle/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SURTO</a:t>
          </a:r>
        </a:p>
      </dgm:t>
    </dgm:pt>
    <dgm:pt modelId="{44FFA5DB-1348-8248-8232-35955D4C00C5}" type="parTrans" cxnId="{1815BD18-C0FF-3941-AD00-72291DEB8D77}">
      <dgm:prSet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A86248-CF95-8941-9DB9-A91056F0C4D7}" type="sibTrans" cxnId="{1815BD18-C0FF-3941-AD00-72291DEB8D77}">
      <dgm:prSet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AD97B3-313D-4F44-B7AA-7C868C1E534E}">
      <dgm:prSet phldrT="[Text]" custT="1"/>
      <dgm:spPr/>
      <dgm:t>
        <a:bodyPr/>
        <a:lstStyle/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VÍRUS</a:t>
          </a:r>
        </a:p>
      </dgm:t>
    </dgm:pt>
    <dgm:pt modelId="{CFFCB79A-D67E-DD4C-95A2-97738CB44B70}" type="parTrans" cxnId="{63FCF2A1-01AE-B64F-AEFD-0946EAECE516}">
      <dgm:prSet custT="1"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1CEFB4-42FC-D247-8A6B-0BC4F06CE5DF}" type="sibTrans" cxnId="{63FCF2A1-01AE-B64F-AEFD-0946EAECE516}">
      <dgm:prSet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DF3741-2A83-BD42-8F5B-99E47B6D820D}">
      <dgm:prSet phldrT="[Text]" custT="1"/>
      <dgm:spPr/>
      <dgm:t>
        <a:bodyPr/>
        <a:lstStyle/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BÁCTERIA</a:t>
          </a:r>
        </a:p>
      </dgm:t>
    </dgm:pt>
    <dgm:pt modelId="{EC4C6D22-4F7A-474E-BA6F-7D5A8948F284}" type="parTrans" cxnId="{A36DB661-DEAE-F14A-AE81-E12237B3B564}">
      <dgm:prSet custT="1"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E3FE57-2048-344A-BB63-8F1A489B2EA5}" type="sibTrans" cxnId="{A36DB661-DEAE-F14A-AE81-E12237B3B564}">
      <dgm:prSet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E019E5-5619-0A41-866A-FCCA28F304DA}">
      <dgm:prSet phldrT="[Text]" custT="1"/>
      <dgm:spPr/>
      <dgm:t>
        <a:bodyPr/>
        <a:lstStyle/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FUNGO</a:t>
          </a:r>
        </a:p>
      </dgm:t>
    </dgm:pt>
    <dgm:pt modelId="{FD61B971-7BCB-B646-8F2D-EBBE4303D8EB}" type="parTrans" cxnId="{62511533-E655-CA41-8D5B-E270FCA16D57}">
      <dgm:prSet custT="1"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424C51-BDD6-E74D-B027-5A8AC9E3CFBB}" type="sibTrans" cxnId="{62511533-E655-CA41-8D5B-E270FCA16D57}">
      <dgm:prSet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84C8A4-1134-4048-97F8-CED3A8124BFA}">
      <dgm:prSet phldrT="[Text]" custT="1"/>
      <dgm:spPr/>
      <dgm:t>
        <a:bodyPr/>
        <a:lstStyle/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AGENTE</a:t>
          </a:r>
        </a:p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FÍSICO /</a:t>
          </a:r>
        </a:p>
        <a:p>
          <a:r>
            <a:rPr lang="en-US" sz="2000" b="0" i="0" dirty="0">
              <a:latin typeface="Calibri" panose="020F0502020204030204" pitchFamily="34" charset="0"/>
              <a:cs typeface="Calibri" panose="020F0502020204030204" pitchFamily="34" charset="0"/>
            </a:rPr>
            <a:t>QUIMICO</a:t>
          </a:r>
        </a:p>
      </dgm:t>
    </dgm:pt>
    <dgm:pt modelId="{930E627D-D70A-364D-B18A-1FAF4B6A5201}" type="parTrans" cxnId="{466D24EA-1EFB-964A-B106-57CB656840DC}">
      <dgm:prSet custT="1"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7328AC-A05F-E04E-AF19-1F0B3F748464}" type="sibTrans" cxnId="{466D24EA-1EFB-964A-B106-57CB656840DC}">
      <dgm:prSet/>
      <dgm:spPr/>
      <dgm:t>
        <a:bodyPr/>
        <a:lstStyle/>
        <a:p>
          <a:endParaRPr lang="en-US" sz="20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FB656B-79BF-7C41-BF45-AACEFC4F3A5C}" type="pres">
      <dgm:prSet presAssocID="{C6182C84-2B80-BF45-A57B-5104B4C7396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CD5B4FB-F9E8-044E-99B9-1122D9610CED}" type="pres">
      <dgm:prSet presAssocID="{067FA55F-7D83-9648-A22E-A1D97A8B2CC4}" presName="centerShape" presStyleLbl="node0" presStyleIdx="0" presStyleCnt="1"/>
      <dgm:spPr/>
    </dgm:pt>
    <dgm:pt modelId="{ECD11EC8-589F-1B4A-B63B-612CCF04AD96}" type="pres">
      <dgm:prSet presAssocID="{CFFCB79A-D67E-DD4C-95A2-97738CB44B70}" presName="Name9" presStyleLbl="parChTrans1D2" presStyleIdx="0" presStyleCnt="4"/>
      <dgm:spPr/>
    </dgm:pt>
    <dgm:pt modelId="{9921781C-D94C-0847-8AA1-5C6E258776EE}" type="pres">
      <dgm:prSet presAssocID="{CFFCB79A-D67E-DD4C-95A2-97738CB44B70}" presName="connTx" presStyleLbl="parChTrans1D2" presStyleIdx="0" presStyleCnt="4"/>
      <dgm:spPr/>
    </dgm:pt>
    <dgm:pt modelId="{2E22C1A8-EC68-F84F-9CA7-43D9F7324CB2}" type="pres">
      <dgm:prSet presAssocID="{14AD97B3-313D-4F44-B7AA-7C868C1E534E}" presName="node" presStyleLbl="node1" presStyleIdx="0" presStyleCnt="4">
        <dgm:presLayoutVars>
          <dgm:bulletEnabled val="1"/>
        </dgm:presLayoutVars>
      </dgm:prSet>
      <dgm:spPr/>
    </dgm:pt>
    <dgm:pt modelId="{721C1C24-0668-DE4F-A4A9-B019A9EFDC6F}" type="pres">
      <dgm:prSet presAssocID="{EC4C6D22-4F7A-474E-BA6F-7D5A8948F284}" presName="Name9" presStyleLbl="parChTrans1D2" presStyleIdx="1" presStyleCnt="4"/>
      <dgm:spPr/>
    </dgm:pt>
    <dgm:pt modelId="{EAE475A2-CD0C-E943-A6C3-504D70A3F369}" type="pres">
      <dgm:prSet presAssocID="{EC4C6D22-4F7A-474E-BA6F-7D5A8948F284}" presName="connTx" presStyleLbl="parChTrans1D2" presStyleIdx="1" presStyleCnt="4"/>
      <dgm:spPr/>
    </dgm:pt>
    <dgm:pt modelId="{B64FEDA2-880C-154A-8048-73B01447C501}" type="pres">
      <dgm:prSet presAssocID="{92DF3741-2A83-BD42-8F5B-99E47B6D820D}" presName="node" presStyleLbl="node1" presStyleIdx="1" presStyleCnt="4" custRadScaleRad="101014" custRadScaleInc="197941">
        <dgm:presLayoutVars>
          <dgm:bulletEnabled val="1"/>
        </dgm:presLayoutVars>
      </dgm:prSet>
      <dgm:spPr/>
    </dgm:pt>
    <dgm:pt modelId="{41DA3646-93FB-5E41-A7E7-1E660BA68BAF}" type="pres">
      <dgm:prSet presAssocID="{FD61B971-7BCB-B646-8F2D-EBBE4303D8EB}" presName="Name9" presStyleLbl="parChTrans1D2" presStyleIdx="2" presStyleCnt="4"/>
      <dgm:spPr/>
    </dgm:pt>
    <dgm:pt modelId="{181F728E-5E2A-FD4A-821A-1C91E9002A9F}" type="pres">
      <dgm:prSet presAssocID="{FD61B971-7BCB-B646-8F2D-EBBE4303D8EB}" presName="connTx" presStyleLbl="parChTrans1D2" presStyleIdx="2" presStyleCnt="4"/>
      <dgm:spPr/>
    </dgm:pt>
    <dgm:pt modelId="{993DD31D-6CB0-D746-8B22-0840527D86FA}" type="pres">
      <dgm:prSet presAssocID="{68E019E5-5619-0A41-866A-FCCA28F304DA}" presName="node" presStyleLbl="node1" presStyleIdx="2" presStyleCnt="4" custRadScaleRad="105499" custRadScaleInc="-198889">
        <dgm:presLayoutVars>
          <dgm:bulletEnabled val="1"/>
        </dgm:presLayoutVars>
      </dgm:prSet>
      <dgm:spPr/>
    </dgm:pt>
    <dgm:pt modelId="{439DAC05-DDA3-904E-84DD-A8C08C3300BF}" type="pres">
      <dgm:prSet presAssocID="{930E627D-D70A-364D-B18A-1FAF4B6A5201}" presName="Name9" presStyleLbl="parChTrans1D2" presStyleIdx="3" presStyleCnt="4"/>
      <dgm:spPr/>
    </dgm:pt>
    <dgm:pt modelId="{01E9E2C2-E1E6-E142-B610-1A911163F06D}" type="pres">
      <dgm:prSet presAssocID="{930E627D-D70A-364D-B18A-1FAF4B6A5201}" presName="connTx" presStyleLbl="parChTrans1D2" presStyleIdx="3" presStyleCnt="4"/>
      <dgm:spPr/>
    </dgm:pt>
    <dgm:pt modelId="{33E93070-3480-9646-9E44-A3E7AB8B21EE}" type="pres">
      <dgm:prSet presAssocID="{5384C8A4-1134-4048-97F8-CED3A8124BFA}" presName="node" presStyleLbl="node1" presStyleIdx="3" presStyleCnt="4">
        <dgm:presLayoutVars>
          <dgm:bulletEnabled val="1"/>
        </dgm:presLayoutVars>
      </dgm:prSet>
      <dgm:spPr/>
    </dgm:pt>
  </dgm:ptLst>
  <dgm:cxnLst>
    <dgm:cxn modelId="{4ACE4202-AB7E-2441-9100-CEA128780845}" type="presOf" srcId="{5384C8A4-1134-4048-97F8-CED3A8124BFA}" destId="{33E93070-3480-9646-9E44-A3E7AB8B21EE}" srcOrd="0" destOrd="0" presId="urn:microsoft.com/office/officeart/2005/8/layout/radial1"/>
    <dgm:cxn modelId="{28F11B10-CB43-7945-ACD4-1011CD2B0F9B}" type="presOf" srcId="{FD61B971-7BCB-B646-8F2D-EBBE4303D8EB}" destId="{41DA3646-93FB-5E41-A7E7-1E660BA68BAF}" srcOrd="0" destOrd="0" presId="urn:microsoft.com/office/officeart/2005/8/layout/radial1"/>
    <dgm:cxn modelId="{1815BD18-C0FF-3941-AD00-72291DEB8D77}" srcId="{C6182C84-2B80-BF45-A57B-5104B4C73965}" destId="{067FA55F-7D83-9648-A22E-A1D97A8B2CC4}" srcOrd="0" destOrd="0" parTransId="{44FFA5DB-1348-8248-8232-35955D4C00C5}" sibTransId="{5BA86248-CF95-8941-9DB9-A91056F0C4D7}"/>
    <dgm:cxn modelId="{4FEC0E1A-2682-144C-B40F-C1D0F848930B}" type="presOf" srcId="{CFFCB79A-D67E-DD4C-95A2-97738CB44B70}" destId="{9921781C-D94C-0847-8AA1-5C6E258776EE}" srcOrd="1" destOrd="0" presId="urn:microsoft.com/office/officeart/2005/8/layout/radial1"/>
    <dgm:cxn modelId="{42A7F925-63D5-C946-8C10-B499CCEA1F90}" type="presOf" srcId="{CFFCB79A-D67E-DD4C-95A2-97738CB44B70}" destId="{ECD11EC8-589F-1B4A-B63B-612CCF04AD96}" srcOrd="0" destOrd="0" presId="urn:microsoft.com/office/officeart/2005/8/layout/radial1"/>
    <dgm:cxn modelId="{62511533-E655-CA41-8D5B-E270FCA16D57}" srcId="{067FA55F-7D83-9648-A22E-A1D97A8B2CC4}" destId="{68E019E5-5619-0A41-866A-FCCA28F304DA}" srcOrd="2" destOrd="0" parTransId="{FD61B971-7BCB-B646-8F2D-EBBE4303D8EB}" sibTransId="{3B424C51-BDD6-E74D-B027-5A8AC9E3CFBB}"/>
    <dgm:cxn modelId="{E947E557-F873-8049-B9BE-DA2E84928237}" type="presOf" srcId="{930E627D-D70A-364D-B18A-1FAF4B6A5201}" destId="{01E9E2C2-E1E6-E142-B610-1A911163F06D}" srcOrd="1" destOrd="0" presId="urn:microsoft.com/office/officeart/2005/8/layout/radial1"/>
    <dgm:cxn modelId="{A36DB661-DEAE-F14A-AE81-E12237B3B564}" srcId="{067FA55F-7D83-9648-A22E-A1D97A8B2CC4}" destId="{92DF3741-2A83-BD42-8F5B-99E47B6D820D}" srcOrd="1" destOrd="0" parTransId="{EC4C6D22-4F7A-474E-BA6F-7D5A8948F284}" sibTransId="{42E3FE57-2048-344A-BB63-8F1A489B2EA5}"/>
    <dgm:cxn modelId="{AEDA7962-7498-A149-A23F-E97C794E9353}" type="presOf" srcId="{EC4C6D22-4F7A-474E-BA6F-7D5A8948F284}" destId="{721C1C24-0668-DE4F-A4A9-B019A9EFDC6F}" srcOrd="0" destOrd="0" presId="urn:microsoft.com/office/officeart/2005/8/layout/radial1"/>
    <dgm:cxn modelId="{E453C767-AC4C-8B49-8C32-6E71684CBE56}" type="presOf" srcId="{68E019E5-5619-0A41-866A-FCCA28F304DA}" destId="{993DD31D-6CB0-D746-8B22-0840527D86FA}" srcOrd="0" destOrd="0" presId="urn:microsoft.com/office/officeart/2005/8/layout/radial1"/>
    <dgm:cxn modelId="{111BA479-D0D5-DE43-B378-467645E1C8DC}" type="presOf" srcId="{92DF3741-2A83-BD42-8F5B-99E47B6D820D}" destId="{B64FEDA2-880C-154A-8048-73B01447C501}" srcOrd="0" destOrd="0" presId="urn:microsoft.com/office/officeart/2005/8/layout/radial1"/>
    <dgm:cxn modelId="{2F361295-823A-5242-9209-F32FC02D05BA}" type="presOf" srcId="{14AD97B3-313D-4F44-B7AA-7C868C1E534E}" destId="{2E22C1A8-EC68-F84F-9CA7-43D9F7324CB2}" srcOrd="0" destOrd="0" presId="urn:microsoft.com/office/officeart/2005/8/layout/radial1"/>
    <dgm:cxn modelId="{63FCF2A1-01AE-B64F-AEFD-0946EAECE516}" srcId="{067FA55F-7D83-9648-A22E-A1D97A8B2CC4}" destId="{14AD97B3-313D-4F44-B7AA-7C868C1E534E}" srcOrd="0" destOrd="0" parTransId="{CFFCB79A-D67E-DD4C-95A2-97738CB44B70}" sibTransId="{DA1CEFB4-42FC-D247-8A6B-0BC4F06CE5DF}"/>
    <dgm:cxn modelId="{D74CC7C0-8C9E-0041-B015-38040F6B2DBF}" type="presOf" srcId="{EC4C6D22-4F7A-474E-BA6F-7D5A8948F284}" destId="{EAE475A2-CD0C-E943-A6C3-504D70A3F369}" srcOrd="1" destOrd="0" presId="urn:microsoft.com/office/officeart/2005/8/layout/radial1"/>
    <dgm:cxn modelId="{71F801CC-22D2-E441-B86F-07872CDFB98A}" type="presOf" srcId="{930E627D-D70A-364D-B18A-1FAF4B6A5201}" destId="{439DAC05-DDA3-904E-84DD-A8C08C3300BF}" srcOrd="0" destOrd="0" presId="urn:microsoft.com/office/officeart/2005/8/layout/radial1"/>
    <dgm:cxn modelId="{03AFACD6-3802-874E-B562-4A55148CF9D7}" type="presOf" srcId="{FD61B971-7BCB-B646-8F2D-EBBE4303D8EB}" destId="{181F728E-5E2A-FD4A-821A-1C91E9002A9F}" srcOrd="1" destOrd="0" presId="urn:microsoft.com/office/officeart/2005/8/layout/radial1"/>
    <dgm:cxn modelId="{00F7D2D7-2582-C14F-AEFD-4C9DF48477B5}" type="presOf" srcId="{C6182C84-2B80-BF45-A57B-5104B4C73965}" destId="{98FB656B-79BF-7C41-BF45-AACEFC4F3A5C}" srcOrd="0" destOrd="0" presId="urn:microsoft.com/office/officeart/2005/8/layout/radial1"/>
    <dgm:cxn modelId="{8702F4E4-25FF-AF4E-9B0E-E67B2F787EAF}" type="presOf" srcId="{067FA55F-7D83-9648-A22E-A1D97A8B2CC4}" destId="{DCD5B4FB-F9E8-044E-99B9-1122D9610CED}" srcOrd="0" destOrd="0" presId="urn:microsoft.com/office/officeart/2005/8/layout/radial1"/>
    <dgm:cxn modelId="{466D24EA-1EFB-964A-B106-57CB656840DC}" srcId="{067FA55F-7D83-9648-A22E-A1D97A8B2CC4}" destId="{5384C8A4-1134-4048-97F8-CED3A8124BFA}" srcOrd="3" destOrd="0" parTransId="{930E627D-D70A-364D-B18A-1FAF4B6A5201}" sibTransId="{A97328AC-A05F-E04E-AF19-1F0B3F748464}"/>
    <dgm:cxn modelId="{632FFA78-0999-B743-AC4C-D8688724BBA6}" type="presParOf" srcId="{98FB656B-79BF-7C41-BF45-AACEFC4F3A5C}" destId="{DCD5B4FB-F9E8-044E-99B9-1122D9610CED}" srcOrd="0" destOrd="0" presId="urn:microsoft.com/office/officeart/2005/8/layout/radial1"/>
    <dgm:cxn modelId="{82819E15-542F-884F-B912-3E4BC73BF55A}" type="presParOf" srcId="{98FB656B-79BF-7C41-BF45-AACEFC4F3A5C}" destId="{ECD11EC8-589F-1B4A-B63B-612CCF04AD96}" srcOrd="1" destOrd="0" presId="urn:microsoft.com/office/officeart/2005/8/layout/radial1"/>
    <dgm:cxn modelId="{845F9005-29AB-694F-9AEE-9BF5134DE529}" type="presParOf" srcId="{ECD11EC8-589F-1B4A-B63B-612CCF04AD96}" destId="{9921781C-D94C-0847-8AA1-5C6E258776EE}" srcOrd="0" destOrd="0" presId="urn:microsoft.com/office/officeart/2005/8/layout/radial1"/>
    <dgm:cxn modelId="{C1972DBA-47AD-4841-A340-D2B92621F0D4}" type="presParOf" srcId="{98FB656B-79BF-7C41-BF45-AACEFC4F3A5C}" destId="{2E22C1A8-EC68-F84F-9CA7-43D9F7324CB2}" srcOrd="2" destOrd="0" presId="urn:microsoft.com/office/officeart/2005/8/layout/radial1"/>
    <dgm:cxn modelId="{ADACAB7F-0F59-274D-BCCA-7907B3F72A0E}" type="presParOf" srcId="{98FB656B-79BF-7C41-BF45-AACEFC4F3A5C}" destId="{721C1C24-0668-DE4F-A4A9-B019A9EFDC6F}" srcOrd="3" destOrd="0" presId="urn:microsoft.com/office/officeart/2005/8/layout/radial1"/>
    <dgm:cxn modelId="{A8B29D26-97C3-F94D-A2B4-5211133BEA21}" type="presParOf" srcId="{721C1C24-0668-DE4F-A4A9-B019A9EFDC6F}" destId="{EAE475A2-CD0C-E943-A6C3-504D70A3F369}" srcOrd="0" destOrd="0" presId="urn:microsoft.com/office/officeart/2005/8/layout/radial1"/>
    <dgm:cxn modelId="{C768224F-C920-7243-A79F-3406A9816D91}" type="presParOf" srcId="{98FB656B-79BF-7C41-BF45-AACEFC4F3A5C}" destId="{B64FEDA2-880C-154A-8048-73B01447C501}" srcOrd="4" destOrd="0" presId="urn:microsoft.com/office/officeart/2005/8/layout/radial1"/>
    <dgm:cxn modelId="{C8ACD1AB-998A-1442-8248-9BA93E51C633}" type="presParOf" srcId="{98FB656B-79BF-7C41-BF45-AACEFC4F3A5C}" destId="{41DA3646-93FB-5E41-A7E7-1E660BA68BAF}" srcOrd="5" destOrd="0" presId="urn:microsoft.com/office/officeart/2005/8/layout/radial1"/>
    <dgm:cxn modelId="{07F69BB4-AE4B-1243-93ED-309EB4907994}" type="presParOf" srcId="{41DA3646-93FB-5E41-A7E7-1E660BA68BAF}" destId="{181F728E-5E2A-FD4A-821A-1C91E9002A9F}" srcOrd="0" destOrd="0" presId="urn:microsoft.com/office/officeart/2005/8/layout/radial1"/>
    <dgm:cxn modelId="{9D047AC8-A534-D446-A341-9BE1C2249BBA}" type="presParOf" srcId="{98FB656B-79BF-7C41-BF45-AACEFC4F3A5C}" destId="{993DD31D-6CB0-D746-8B22-0840527D86FA}" srcOrd="6" destOrd="0" presId="urn:microsoft.com/office/officeart/2005/8/layout/radial1"/>
    <dgm:cxn modelId="{5C17B7A5-8751-604C-B200-B7A563E85477}" type="presParOf" srcId="{98FB656B-79BF-7C41-BF45-AACEFC4F3A5C}" destId="{439DAC05-DDA3-904E-84DD-A8C08C3300BF}" srcOrd="7" destOrd="0" presId="urn:microsoft.com/office/officeart/2005/8/layout/radial1"/>
    <dgm:cxn modelId="{993343BF-462F-1448-8CF0-76BDC5825174}" type="presParOf" srcId="{439DAC05-DDA3-904E-84DD-A8C08C3300BF}" destId="{01E9E2C2-E1E6-E142-B610-1A911163F06D}" srcOrd="0" destOrd="0" presId="urn:microsoft.com/office/officeart/2005/8/layout/radial1"/>
    <dgm:cxn modelId="{641EC23E-B1F9-C74E-AAE0-47309BACBEFE}" type="presParOf" srcId="{98FB656B-79BF-7C41-BF45-AACEFC4F3A5C}" destId="{33E93070-3480-9646-9E44-A3E7AB8B21E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5B4FB-F9E8-044E-99B9-1122D9610CED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SURTO</a:t>
          </a:r>
        </a:p>
      </dsp:txBody>
      <dsp:txXfrm>
        <a:off x="3536355" y="2181688"/>
        <a:ext cx="1055289" cy="1055289"/>
      </dsp:txXfrm>
    </dsp:sp>
    <dsp:sp modelId="{ECD11EC8-589F-1B4A-B63B-612CCF04AD96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52718" y="1726216"/>
        <a:ext cx="22563" cy="22563"/>
      </dsp:txXfrm>
    </dsp:sp>
    <dsp:sp modelId="{2E22C1A8-EC68-F84F-9CA7-43D9F7324CB2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VÍRUS</a:t>
          </a:r>
        </a:p>
      </dsp:txBody>
      <dsp:txXfrm>
        <a:off x="3536355" y="238017"/>
        <a:ext cx="1055289" cy="1055289"/>
      </dsp:txXfrm>
    </dsp:sp>
    <dsp:sp modelId="{721C1C24-0668-DE4F-A4A9-B019A9EFDC6F}">
      <dsp:nvSpPr>
        <dsp:cNvPr id="0" name=""/>
        <dsp:cNvSpPr/>
      </dsp:nvSpPr>
      <dsp:spPr>
        <a:xfrm rot="5344407">
          <a:off x="3844386" y="3674370"/>
          <a:ext cx="470975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70975" y="165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8100" y="3679120"/>
        <a:ext cx="23548" cy="23548"/>
      </dsp:txXfrm>
    </dsp:sp>
    <dsp:sp modelId="{B64FEDA2-880C-154A-8048-73B01447C501}">
      <dsp:nvSpPr>
        <dsp:cNvPr id="0" name=""/>
        <dsp:cNvSpPr/>
      </dsp:nvSpPr>
      <dsp:spPr>
        <a:xfrm>
          <a:off x="3349546" y="3926254"/>
          <a:ext cx="1492405" cy="14924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BÁCTERIA</a:t>
          </a:r>
        </a:p>
      </dsp:txBody>
      <dsp:txXfrm>
        <a:off x="3568104" y="4144812"/>
        <a:ext cx="1055289" cy="1055289"/>
      </dsp:txXfrm>
    </dsp:sp>
    <dsp:sp modelId="{41DA3646-93FB-5E41-A7E7-1E660BA68BAF}">
      <dsp:nvSpPr>
        <dsp:cNvPr id="0" name=""/>
        <dsp:cNvSpPr/>
      </dsp:nvSpPr>
      <dsp:spPr>
        <a:xfrm rot="29997">
          <a:off x="4810163" y="2701754"/>
          <a:ext cx="5581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58149" y="165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75284" y="2704325"/>
        <a:ext cx="27907" cy="27907"/>
      </dsp:txXfrm>
    </dsp:sp>
    <dsp:sp modelId="{993DD31D-6CB0-D746-8B22-0840527D86FA}">
      <dsp:nvSpPr>
        <dsp:cNvPr id="0" name=""/>
        <dsp:cNvSpPr/>
      </dsp:nvSpPr>
      <dsp:spPr>
        <a:xfrm>
          <a:off x="5368273" y="1981023"/>
          <a:ext cx="1492405" cy="14924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FUNGO</a:t>
          </a:r>
        </a:p>
      </dsp:txBody>
      <dsp:txXfrm>
        <a:off x="5586831" y="2199581"/>
        <a:ext cx="1055289" cy="1055289"/>
      </dsp:txXfrm>
    </dsp:sp>
    <dsp:sp modelId="{439DAC05-DDA3-904E-84DD-A8C08C3300BF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3080882" y="2698051"/>
        <a:ext cx="22563" cy="22563"/>
      </dsp:txXfrm>
    </dsp:sp>
    <dsp:sp modelId="{33E93070-3480-9646-9E44-A3E7AB8B21EE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AGENTE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FÍSICO 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QUIMICO</a:t>
          </a:r>
        </a:p>
      </dsp:txBody>
      <dsp:txXfrm>
        <a:off x="1592683" y="2181688"/>
        <a:ext cx="1055289" cy="1055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5B4FB-F9E8-044E-99B9-1122D9610CED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SURTO</a:t>
          </a:r>
        </a:p>
      </dsp:txBody>
      <dsp:txXfrm>
        <a:off x="3536355" y="2181688"/>
        <a:ext cx="1055289" cy="1055289"/>
      </dsp:txXfrm>
    </dsp:sp>
    <dsp:sp modelId="{ECD11EC8-589F-1B4A-B63B-612CCF04AD96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52718" y="1726216"/>
        <a:ext cx="22563" cy="22563"/>
      </dsp:txXfrm>
    </dsp:sp>
    <dsp:sp modelId="{2E22C1A8-EC68-F84F-9CA7-43D9F7324CB2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VÍRUS</a:t>
          </a:r>
        </a:p>
      </dsp:txBody>
      <dsp:txXfrm>
        <a:off x="3536355" y="238017"/>
        <a:ext cx="1055289" cy="1055289"/>
      </dsp:txXfrm>
    </dsp:sp>
    <dsp:sp modelId="{721C1C24-0668-DE4F-A4A9-B019A9EFDC6F}">
      <dsp:nvSpPr>
        <dsp:cNvPr id="0" name=""/>
        <dsp:cNvSpPr/>
      </dsp:nvSpPr>
      <dsp:spPr>
        <a:xfrm rot="5344407">
          <a:off x="3844386" y="3674370"/>
          <a:ext cx="470975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70975" y="165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8100" y="3679120"/>
        <a:ext cx="23548" cy="23548"/>
      </dsp:txXfrm>
    </dsp:sp>
    <dsp:sp modelId="{B64FEDA2-880C-154A-8048-73B01447C501}">
      <dsp:nvSpPr>
        <dsp:cNvPr id="0" name=""/>
        <dsp:cNvSpPr/>
      </dsp:nvSpPr>
      <dsp:spPr>
        <a:xfrm>
          <a:off x="3349546" y="3926254"/>
          <a:ext cx="1492405" cy="14924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BÁCTERIA</a:t>
          </a:r>
        </a:p>
      </dsp:txBody>
      <dsp:txXfrm>
        <a:off x="3568104" y="4144812"/>
        <a:ext cx="1055289" cy="1055289"/>
      </dsp:txXfrm>
    </dsp:sp>
    <dsp:sp modelId="{41DA3646-93FB-5E41-A7E7-1E660BA68BAF}">
      <dsp:nvSpPr>
        <dsp:cNvPr id="0" name=""/>
        <dsp:cNvSpPr/>
      </dsp:nvSpPr>
      <dsp:spPr>
        <a:xfrm rot="29997">
          <a:off x="4810163" y="2701754"/>
          <a:ext cx="5581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58149" y="165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75284" y="2704325"/>
        <a:ext cx="27907" cy="27907"/>
      </dsp:txXfrm>
    </dsp:sp>
    <dsp:sp modelId="{993DD31D-6CB0-D746-8B22-0840527D86FA}">
      <dsp:nvSpPr>
        <dsp:cNvPr id="0" name=""/>
        <dsp:cNvSpPr/>
      </dsp:nvSpPr>
      <dsp:spPr>
        <a:xfrm>
          <a:off x="5368273" y="1981023"/>
          <a:ext cx="1492405" cy="14924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FUNGO</a:t>
          </a:r>
        </a:p>
      </dsp:txBody>
      <dsp:txXfrm>
        <a:off x="5586831" y="2199581"/>
        <a:ext cx="1055289" cy="1055289"/>
      </dsp:txXfrm>
    </dsp:sp>
    <dsp:sp modelId="{439DAC05-DDA3-904E-84DD-A8C08C3300BF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3080882" y="2698051"/>
        <a:ext cx="22563" cy="22563"/>
      </dsp:txXfrm>
    </dsp:sp>
    <dsp:sp modelId="{33E93070-3480-9646-9E44-A3E7AB8B21EE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AGENTE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FÍSICO 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QUIMICO</a:t>
          </a:r>
        </a:p>
      </dsp:txBody>
      <dsp:txXfrm>
        <a:off x="1592683" y="2181688"/>
        <a:ext cx="1055289" cy="105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D1BA9-A48C-3C48-9B4F-2EC6DF1625A1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6BA2C-1E58-2E48-8C06-3B9B8B19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0247" y="2924024"/>
            <a:ext cx="5872758" cy="6219976"/>
          </a:xfrm>
        </p:spPr>
        <p:txBody>
          <a:bodyPr wrap="square" numCol="2" spcCol="172986">
            <a:no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1747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513" y="498475"/>
            <a:ext cx="4149725" cy="23352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2646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3D942-4CFC-0BA3-B4F9-643A407CA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7C454-5744-09EA-F411-04B71E192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DCE4F-5750-E68E-9455-EC22FB44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E3E0-A3BE-D946-8583-1058D73F6906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8564C-BF60-4BEA-B2D4-2140790B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C5EB2-3444-ACAE-8E98-54199292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A9B0-FB31-8D48-963B-1A95A500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9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492E-2AA6-82F2-6B0B-20AE1126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B7309-5814-AB89-7010-5BE3046DA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59AE5-2956-0366-5511-5AAED100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E3E0-A3BE-D946-8583-1058D73F6906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6662C-F127-CA55-6FF6-39BDD7EC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7B3BF-13FD-309A-5FEB-2EA3C5E4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A9B0-FB31-8D48-963B-1A95A500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656DC7-E29F-4E76-B0D9-26B94F320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08894-51A6-6B4B-C556-A0A517809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07D56-13CC-F619-FD6B-83FE0549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E3E0-A3BE-D946-8583-1058D73F6906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A8094-6D89-AD38-2FBC-4BE522DF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16ED7-BFFF-CDC9-AE2E-D786F850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A9B0-FB31-8D48-963B-1A95A500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5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691F2-5C14-3F48-0E05-DADEA372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2F71B-3CED-5B7D-544B-076FA2C12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2AB8A-51E7-A8A2-F372-D370C5D5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E3E0-A3BE-D946-8583-1058D73F6906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B1188-7A36-5B68-1C10-524009E0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13584-BC9C-B56F-CF96-886C7F05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A9B0-FB31-8D48-963B-1A95A500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3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7852B-7B65-D33F-0BFE-414C902A1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DDD85-FF52-16FB-6BE1-DDFE98B46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70DCE-EE85-7EA4-8952-1B147172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E3E0-A3BE-D946-8583-1058D73F6906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AC2AA-4A71-C3FE-A3FA-90BF9726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53630-D00E-FA53-6816-32C1552D2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A9B0-FB31-8D48-963B-1A95A500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2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82787-4B1E-C792-DDC0-D0DC90DF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FB792-7F5E-6EB7-A3ED-778B720DD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882C9-DA95-2745-72BD-3DDBCE42F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DB366-D740-BB37-8919-57B4CBD1B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E3E0-A3BE-D946-8583-1058D73F6906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0990B-7559-889B-42F7-7E1C0EE2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EF97B-1552-9A13-B4A5-15F55A65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A9B0-FB31-8D48-963B-1A95A500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1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6B5F-BA3F-454D-83F7-355CB1788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9BA7F-51DD-31A8-C5BC-118AABC3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3984F-D7EE-77FA-1786-1356ADE79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97E21-5BC9-102B-F463-731C05E43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930F6-295D-EF9D-153C-10CACFC3D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4ED9F-65CD-7D62-AB4C-1BC09165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E3E0-A3BE-D946-8583-1058D73F6906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809F4-85A7-5F6D-CABC-BFD08F4C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5F1A39-D705-9D97-3DFF-933F0764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A9B0-FB31-8D48-963B-1A95A500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3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BEFA7-6241-C577-08F4-7B4E36FC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B0FF6-E183-39F3-CC76-E6F0D81E9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E3E0-A3BE-D946-8583-1058D73F6906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58FEB-08E6-5E4F-C1E2-104786A6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85CC3-A448-0C64-B974-3C348D40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A9B0-FB31-8D48-963B-1A95A500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6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11342-9DCD-DC5A-03ED-0F2821A9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E3E0-A3BE-D946-8583-1058D73F6906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68FCDB-DCF0-45AC-0408-D05E8B9F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C103A-9965-8F68-D2B6-35171AEF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A9B0-FB31-8D48-963B-1A95A500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6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C4E5-FEA1-A439-D080-B34F9E1A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5B6F-5399-6C27-E042-F3001ACA8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3F56D-C369-CD77-A3D2-97F4FDC02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5A92A-1EAA-8FA7-F8F9-6D1BE8C5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E3E0-A3BE-D946-8583-1058D73F6906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D410F-913E-40AF-603E-CBB24618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CA1B5-A2ED-4CD8-FBE4-7BDAAD31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A9B0-FB31-8D48-963B-1A95A500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6777-E10D-9B6A-1BDF-6DF3FB6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D5897-D634-621A-6D9A-E00D98B32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F7A3A-1E19-2C43-B424-8E9641CF5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03FC2-61A3-78A9-B20B-2CE06BF3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E3E0-A3BE-D946-8583-1058D73F6906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A8231-4021-EFA5-E7C0-A2219EAD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8FBB1-699D-C01F-414A-56918DF7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A9B0-FB31-8D48-963B-1A95A500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7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044BDC-4A03-28D1-A015-44D7A2D9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1A527-0FD8-5BF6-ACDE-7280148A2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05AC1-BADF-CEF2-F972-8E3964FFC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8EE3E0-A3BE-D946-8583-1058D73F6906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7FC91-D3BC-5638-3BA8-356A285F2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52CCA-A8F9-F881-E354-5832F2EDB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81A9B0-FB31-8D48-963B-1A95A500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7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863" y="4489451"/>
            <a:ext cx="2298700" cy="172402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Imagem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24136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CaixaDeTexto 6"/>
          <p:cNvSpPr txBox="1">
            <a:spLocks noChangeArrowheads="1"/>
          </p:cNvSpPr>
          <p:nvPr/>
        </p:nvSpPr>
        <p:spPr bwMode="auto">
          <a:xfrm>
            <a:off x="506900" y="1879314"/>
            <a:ext cx="1109749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latin typeface="Arial Black" pitchFamily="34" charset="0"/>
                <a:cs typeface="Arial" panose="020B0604020202020204" pitchFamily="34" charset="0"/>
              </a:rPr>
              <a:t>  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Secretaria de Estado</a:t>
            </a:r>
          </a:p>
          <a:p>
            <a:pPr algn="ctr">
              <a:defRPr/>
            </a:pP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Saúde</a:t>
            </a:r>
          </a:p>
          <a:p>
            <a:pPr algn="ctr">
              <a:defRPr/>
            </a:pPr>
            <a:endParaRPr lang="pt-BR" sz="2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DA INVESTIGAÇÃO DO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SURTO DE SÍNDROME RESPIRATÓRIA NO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 SANTA RITA. </a:t>
            </a:r>
          </a:p>
          <a:p>
            <a:pPr lvl="0" algn="ctr">
              <a:buClr>
                <a:srgbClr val="FFFFFF"/>
              </a:buClr>
              <a:buSzPts val="3200"/>
            </a:pPr>
            <a:endParaRPr lang="pt-BR" sz="4000" b="1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BR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Imagem 2"/>
          <p:cNvPicPr>
            <a:picLocks noChangeAspect="1"/>
          </p:cNvPicPr>
          <p:nvPr/>
        </p:nvPicPr>
        <p:blipFill>
          <a:blip r:embed="rId5" cstate="print"/>
          <a:srcRect r="62782"/>
          <a:stretch>
            <a:fillRect/>
          </a:stretch>
        </p:blipFill>
        <p:spPr bwMode="auto">
          <a:xfrm>
            <a:off x="5264857" y="401762"/>
            <a:ext cx="1581577" cy="158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9928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4B49D-FA79-5639-F436-B17D57F40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1AE26A-C4A5-D176-085F-DBB6F50A1A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50" t="3599" r="81105" b="78242"/>
          <a:stretch>
            <a:fillRect/>
          </a:stretch>
        </p:blipFill>
        <p:spPr>
          <a:xfrm>
            <a:off x="8631189" y="1199965"/>
            <a:ext cx="1504302" cy="80893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C5D6901-3CC3-B998-4F44-08D732F2D31F}"/>
              </a:ext>
            </a:extLst>
          </p:cNvPr>
          <p:cNvGrpSpPr/>
          <p:nvPr/>
        </p:nvGrpSpPr>
        <p:grpSpPr>
          <a:xfrm>
            <a:off x="8063816" y="313629"/>
            <a:ext cx="3660546" cy="976552"/>
            <a:chOff x="10060779" y="94639"/>
            <a:chExt cx="1961773" cy="533736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644C9271-7CE6-549E-0523-0649F1EF1E6A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CF52EE95-6294-2CA3-4732-F7765C66B980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495C394-5FDA-B2D6-82A3-AD3EA7397B3D}"/>
              </a:ext>
            </a:extLst>
          </p:cNvPr>
          <p:cNvSpPr txBox="1"/>
          <p:nvPr/>
        </p:nvSpPr>
        <p:spPr>
          <a:xfrm>
            <a:off x="387927" y="356293"/>
            <a:ext cx="7343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Resultado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Sorologia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(Western Blot)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D55822-ACEB-8510-0B86-2708EB0122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160" t="3599" r="42524" b="78242"/>
          <a:stretch>
            <a:fillRect/>
          </a:stretch>
        </p:blipFill>
        <p:spPr>
          <a:xfrm>
            <a:off x="9567766" y="1199965"/>
            <a:ext cx="2156596" cy="766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09AF5-F730-5631-3540-FBAFC30A9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421" t="29629"/>
          <a:stretch>
            <a:fillRect/>
          </a:stretch>
        </p:blipFill>
        <p:spPr>
          <a:xfrm>
            <a:off x="1946850" y="1907851"/>
            <a:ext cx="6936262" cy="41324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49DC8-E85E-F278-4E06-A82928F5FD3B}"/>
              </a:ext>
            </a:extLst>
          </p:cNvPr>
          <p:cNvSpPr/>
          <p:nvPr/>
        </p:nvSpPr>
        <p:spPr>
          <a:xfrm>
            <a:off x="2604830" y="4419600"/>
            <a:ext cx="4639250" cy="375920"/>
          </a:xfrm>
          <a:prstGeom prst="rect">
            <a:avLst/>
          </a:prstGeom>
          <a:solidFill>
            <a:srgbClr val="FF2600">
              <a:alpha val="21176"/>
            </a:srgbClr>
          </a:solidFill>
          <a:ln w="38100">
            <a:solidFill>
              <a:srgbClr val="FF2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15EA82-EB66-E494-BD0A-F67EF380E6D0}"/>
              </a:ext>
            </a:extLst>
          </p:cNvPr>
          <p:cNvSpPr/>
          <p:nvPr/>
        </p:nvSpPr>
        <p:spPr>
          <a:xfrm>
            <a:off x="2042160" y="2418080"/>
            <a:ext cx="467360" cy="35153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80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E4787-4022-09B7-918B-6AD1365F0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8A44DE9-6934-C257-1F4C-6C2AB07DB90E}"/>
              </a:ext>
            </a:extLst>
          </p:cNvPr>
          <p:cNvGrpSpPr/>
          <p:nvPr/>
        </p:nvGrpSpPr>
        <p:grpSpPr>
          <a:xfrm>
            <a:off x="8063816" y="313629"/>
            <a:ext cx="3660546" cy="976552"/>
            <a:chOff x="10060779" y="94639"/>
            <a:chExt cx="1961773" cy="533736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CD73444E-9233-6BB8-CB8A-919B6BC4FA88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A65C96E-5D10-E412-14F2-4A2F7C8EDE3E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7060B64-814A-D675-CA8D-4095C7EA1D3B}"/>
              </a:ext>
            </a:extLst>
          </p:cNvPr>
          <p:cNvGraphicFramePr>
            <a:graphicFrameLocks/>
          </p:cNvGraphicFramePr>
          <p:nvPr/>
        </p:nvGraphicFramePr>
        <p:xfrm>
          <a:off x="277092" y="391649"/>
          <a:ext cx="5361708" cy="325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0F763F3-EB7B-6BFC-F6B4-33B5C011C0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37" t="5817" r="4587" b="2409"/>
          <a:stretch>
            <a:fillRect/>
          </a:stretch>
        </p:blipFill>
        <p:spPr>
          <a:xfrm>
            <a:off x="6640122" y="3649136"/>
            <a:ext cx="4714875" cy="2857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ACB250-933B-0994-E95D-80D403863ED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798" t="3458" r="3301" b="5105"/>
          <a:stretch>
            <a:fillRect/>
          </a:stretch>
        </p:blipFill>
        <p:spPr>
          <a:xfrm>
            <a:off x="6357938" y="3462572"/>
            <a:ext cx="5206598" cy="303913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6A5DF08-F492-2694-4A7C-DC2D31D9CB15}"/>
              </a:ext>
            </a:extLst>
          </p:cNvPr>
          <p:cNvGrpSpPr/>
          <p:nvPr/>
        </p:nvGrpSpPr>
        <p:grpSpPr>
          <a:xfrm>
            <a:off x="3629891" y="1787235"/>
            <a:ext cx="9640480" cy="2193921"/>
            <a:chOff x="3629891" y="1787236"/>
            <a:chExt cx="7121071" cy="198120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5FA55A1-3385-30B8-AAF4-E6DB6A0406B1}"/>
                </a:ext>
              </a:extLst>
            </p:cNvPr>
            <p:cNvCxnSpPr>
              <a:cxnSpLocks/>
            </p:cNvCxnSpPr>
            <p:nvPr/>
          </p:nvCxnSpPr>
          <p:spPr>
            <a:xfrm>
              <a:off x="3629891" y="1787236"/>
              <a:ext cx="2923311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537102-499A-8EC0-65E2-F76EC8A2AB98}"/>
                </a:ext>
              </a:extLst>
            </p:cNvPr>
            <p:cNvSpPr txBox="1"/>
            <p:nvPr/>
          </p:nvSpPr>
          <p:spPr>
            <a:xfrm>
              <a:off x="4654962" y="2777836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defRPr sz="2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r>
                <a:rPr lang="en-US" dirty="0"/>
                <a:t>Casos de </a:t>
              </a:r>
              <a:r>
                <a:rPr lang="en-US" dirty="0" err="1"/>
                <a:t>Histoplasmose</a:t>
              </a:r>
              <a:r>
                <a:rPr lang="en-US" dirty="0"/>
                <a:t> (</a:t>
              </a:r>
              <a:r>
                <a:rPr lang="en-US" dirty="0" err="1"/>
                <a:t>sorologia</a:t>
              </a:r>
              <a:r>
                <a:rPr lang="en-US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92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7B880A-ABBD-CD25-DE56-3EE966196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820" y="1064179"/>
            <a:ext cx="3159144" cy="5694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9B91C1-6ACE-4B49-AE5F-AAE929BDB676}"/>
              </a:ext>
            </a:extLst>
          </p:cNvPr>
          <p:cNvSpPr txBox="1"/>
          <p:nvPr/>
        </p:nvSpPr>
        <p:spPr>
          <a:xfrm>
            <a:off x="387927" y="356293"/>
            <a:ext cx="5215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Resultados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Western Blot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E3F65-00C3-793B-EDF8-C11E6A69BE44}"/>
              </a:ext>
            </a:extLst>
          </p:cNvPr>
          <p:cNvSpPr txBox="1"/>
          <p:nvPr/>
        </p:nvSpPr>
        <p:spPr>
          <a:xfrm>
            <a:off x="5603329" y="2736502"/>
            <a:ext cx="51814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Casos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Confirmados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Western Blot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sorologia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):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33 CASOS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30A26-2C85-141A-85A0-72DD4B36A5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50" t="3599" r="81105" b="78242"/>
          <a:stretch>
            <a:fillRect/>
          </a:stretch>
        </p:blipFill>
        <p:spPr>
          <a:xfrm>
            <a:off x="8631189" y="1199965"/>
            <a:ext cx="1504302" cy="8089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B63E256-6859-7D5B-1225-A14E5FF50668}"/>
              </a:ext>
            </a:extLst>
          </p:cNvPr>
          <p:cNvGrpSpPr/>
          <p:nvPr/>
        </p:nvGrpSpPr>
        <p:grpSpPr>
          <a:xfrm>
            <a:off x="8063816" y="313629"/>
            <a:ext cx="3660546" cy="976552"/>
            <a:chOff x="10060779" y="94639"/>
            <a:chExt cx="1961773" cy="533736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52496C50-48F7-75F4-3E10-7C9C339A4021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7FDF7EAF-911D-AEC8-B00C-691C9C016ED6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AE3E1-2179-4F53-920C-944CC8941B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160" t="3599" r="42524" b="78242"/>
          <a:stretch>
            <a:fillRect/>
          </a:stretch>
        </p:blipFill>
        <p:spPr>
          <a:xfrm>
            <a:off x="9567766" y="1199965"/>
            <a:ext cx="2156596" cy="7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8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98178-A789-530E-3DC1-710F2D342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iagram of people with numbers and text&#10;&#10;AI-generated content may be incorrect.">
            <a:extLst>
              <a:ext uri="{FF2B5EF4-FFF2-40B4-BE49-F238E27FC236}">
                <a16:creationId xmlns:a16="http://schemas.microsoft.com/office/drawing/2014/main" id="{65979F66-67D4-69A9-6387-6D1C8040E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5858" y="3260443"/>
            <a:ext cx="5335472" cy="3497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AF8387-809D-3479-280A-593C2A3C7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820" y="1064179"/>
            <a:ext cx="3159144" cy="5694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35A597-09EB-3C6B-0CC2-32DFFF131D20}"/>
              </a:ext>
            </a:extLst>
          </p:cNvPr>
          <p:cNvSpPr txBox="1"/>
          <p:nvPr/>
        </p:nvSpPr>
        <p:spPr>
          <a:xfrm>
            <a:off x="387927" y="356293"/>
            <a:ext cx="5215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Resultados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Western Blot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71C50-E2FD-068B-8FE5-BA51DB908EE1}"/>
              </a:ext>
            </a:extLst>
          </p:cNvPr>
          <p:cNvSpPr txBox="1"/>
          <p:nvPr/>
        </p:nvSpPr>
        <p:spPr>
          <a:xfrm>
            <a:off x="5885858" y="1924309"/>
            <a:ext cx="518148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Casos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Confirmados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Western Blot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sorologia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):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32 CASOS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4817E1-1540-E81B-32EF-C954EBCDB04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50" t="3599" r="81105" b="78242"/>
          <a:stretch>
            <a:fillRect/>
          </a:stretch>
        </p:blipFill>
        <p:spPr>
          <a:xfrm>
            <a:off x="8710900" y="1064179"/>
            <a:ext cx="1504302" cy="8089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9309284-A4C6-E085-B23D-05BF365D1280}"/>
              </a:ext>
            </a:extLst>
          </p:cNvPr>
          <p:cNvGrpSpPr/>
          <p:nvPr/>
        </p:nvGrpSpPr>
        <p:grpSpPr>
          <a:xfrm>
            <a:off x="8143527" y="177843"/>
            <a:ext cx="3660546" cy="976552"/>
            <a:chOff x="10060779" y="94639"/>
            <a:chExt cx="1961773" cy="533736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36B46115-8739-CADA-E345-52AE0B62E5FA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CACA9E61-6769-DEC6-05B9-539605B4E71F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B166673-F0BC-7858-98AB-F005B12D5DE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160" t="3599" r="42524" b="78242"/>
          <a:stretch>
            <a:fillRect/>
          </a:stretch>
        </p:blipFill>
        <p:spPr>
          <a:xfrm>
            <a:off x="9647477" y="1064179"/>
            <a:ext cx="2156596" cy="7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86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3359B-CEC6-9CF0-A5A2-BF59ACC3A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ph showing IgG and IgM antibody levels">
            <a:extLst>
              <a:ext uri="{FF2B5EF4-FFF2-40B4-BE49-F238E27FC236}">
                <a16:creationId xmlns:a16="http://schemas.microsoft.com/office/drawing/2014/main" id="{D66A6EB8-4FA8-8DAF-D259-076CDF584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11" y="281503"/>
            <a:ext cx="8852335" cy="629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917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5B14B-069E-EC1D-0295-A2CAA98C9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0CA96A-0887-9311-75EC-BE68625B23DC}"/>
              </a:ext>
            </a:extLst>
          </p:cNvPr>
          <p:cNvSpPr txBox="1"/>
          <p:nvPr/>
        </p:nvSpPr>
        <p:spPr>
          <a:xfrm>
            <a:off x="387927" y="356293"/>
            <a:ext cx="1178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Confirmação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Surto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Ativo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Histoplasma capsulatum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7439C-0E79-584E-C994-A69242F19CC3}"/>
              </a:ext>
            </a:extLst>
          </p:cNvPr>
          <p:cNvSpPr txBox="1"/>
          <p:nvPr/>
        </p:nvSpPr>
        <p:spPr>
          <a:xfrm>
            <a:off x="2550510" y="4420531"/>
            <a:ext cx="72961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Casos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Soroconversão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Já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Confirmados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Western Blot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sorologia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):</a:t>
            </a:r>
          </a:p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4 CASOS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973925-5607-10DE-E6F2-982D268DE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526" y="1737164"/>
            <a:ext cx="8730314" cy="23846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72507E-8CCC-586D-12E7-B4EA9112FFC9}"/>
              </a:ext>
            </a:extLst>
          </p:cNvPr>
          <p:cNvSpPr txBox="1"/>
          <p:nvPr/>
        </p:nvSpPr>
        <p:spPr>
          <a:xfrm>
            <a:off x="4752005" y="1360251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1º ANÁLISE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9BD67-45F7-7973-E2DF-D317E2A394F4}"/>
              </a:ext>
            </a:extLst>
          </p:cNvPr>
          <p:cNvSpPr txBox="1"/>
          <p:nvPr/>
        </p:nvSpPr>
        <p:spPr>
          <a:xfrm>
            <a:off x="6855235" y="1360251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2º ANÁLISE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13ED49-1B0A-BE65-E393-283347E293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50" t="3599" r="81105" b="78242"/>
          <a:stretch>
            <a:fillRect/>
          </a:stretch>
        </p:blipFill>
        <p:spPr>
          <a:xfrm>
            <a:off x="8910098" y="6049062"/>
            <a:ext cx="1504302" cy="80893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A4C3004-8505-2B2D-6DF1-51139B53CD62}"/>
              </a:ext>
            </a:extLst>
          </p:cNvPr>
          <p:cNvGrpSpPr/>
          <p:nvPr/>
        </p:nvGrpSpPr>
        <p:grpSpPr>
          <a:xfrm>
            <a:off x="8342725" y="5162726"/>
            <a:ext cx="3660546" cy="976552"/>
            <a:chOff x="10060779" y="94639"/>
            <a:chExt cx="1961773" cy="533736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C627084D-10D0-EA31-F80A-9D7152A8CB5B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74C39596-06D7-AB91-1B2B-36BE04534E6C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DEF4A77-CD79-FEA8-AD60-154B6B50C9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160" t="3599" r="42524" b="78242"/>
          <a:stretch>
            <a:fillRect/>
          </a:stretch>
        </p:blipFill>
        <p:spPr>
          <a:xfrm>
            <a:off x="9846675" y="6049062"/>
            <a:ext cx="2156596" cy="7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85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0BF75-85BE-92F7-DE31-E31CDDEC2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8197CBA-46C4-3E76-FC1A-25BAF50EAC9E}"/>
              </a:ext>
            </a:extLst>
          </p:cNvPr>
          <p:cNvGrpSpPr/>
          <p:nvPr/>
        </p:nvGrpSpPr>
        <p:grpSpPr>
          <a:xfrm>
            <a:off x="8063816" y="313629"/>
            <a:ext cx="3660546" cy="976552"/>
            <a:chOff x="10060779" y="94639"/>
            <a:chExt cx="1961773" cy="533736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7278A70D-0CAB-5AE2-394A-0472AE12416A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9BF98568-45CA-27EE-FBBF-7C7974FC4CDC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F88F69-7573-AAE6-015A-ABCA983BB19A}"/>
              </a:ext>
            </a:extLst>
          </p:cNvPr>
          <p:cNvSpPr txBox="1"/>
          <p:nvPr/>
        </p:nvSpPr>
        <p:spPr>
          <a:xfrm>
            <a:off x="387927" y="356293"/>
            <a:ext cx="4495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Burkholderia </a:t>
            </a:r>
            <a:r>
              <a:rPr lang="en-US" sz="4000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cepacia</a:t>
            </a:r>
            <a:endParaRPr lang="en-US" sz="4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0E7435-ACF0-2E16-7F70-E4939BAC49C4}"/>
              </a:ext>
            </a:extLst>
          </p:cNvPr>
          <p:cNvSpPr txBox="1"/>
          <p:nvPr/>
        </p:nvSpPr>
        <p:spPr>
          <a:xfrm>
            <a:off x="2682190" y="4800601"/>
            <a:ext cx="17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35A70C8-2443-357E-0B13-BF3EE199E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01" y="1441846"/>
            <a:ext cx="11517111" cy="514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1090" rIns="0" bIns="11109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A </a:t>
            </a:r>
            <a:r>
              <a:rPr lang="en-US" sz="2000" b="1" i="1" dirty="0"/>
              <a:t>Burkholderia </a:t>
            </a:r>
            <a:r>
              <a:rPr lang="en-US" sz="2000" b="1" i="1" dirty="0" err="1"/>
              <a:t>cepacia</a:t>
            </a:r>
            <a:r>
              <a:rPr lang="en-US" sz="2000" b="1" dirty="0"/>
              <a:t> </a:t>
            </a:r>
            <a:r>
              <a:rPr lang="en-US" sz="2000" dirty="0" err="1"/>
              <a:t>é</a:t>
            </a:r>
            <a:r>
              <a:rPr lang="en-US" sz="2000" dirty="0"/>
              <a:t> um </a:t>
            </a:r>
            <a:r>
              <a:rPr lang="en-US" sz="2000" dirty="0" err="1"/>
              <a:t>patógeno</a:t>
            </a:r>
            <a:r>
              <a:rPr lang="en-US" sz="2000" dirty="0"/>
              <a:t> </a:t>
            </a:r>
            <a:r>
              <a:rPr lang="en-US" sz="2000" dirty="0" err="1"/>
              <a:t>oportunista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frequentemente</a:t>
            </a:r>
            <a:r>
              <a:rPr lang="en-US" sz="2000" dirty="0"/>
              <a:t> causa </a:t>
            </a:r>
            <a:r>
              <a:rPr lang="en-US" sz="2000" dirty="0" err="1"/>
              <a:t>infecções</a:t>
            </a:r>
            <a:r>
              <a:rPr lang="en-US" sz="2000" dirty="0"/>
              <a:t> </a:t>
            </a:r>
            <a:r>
              <a:rPr lang="en-US" sz="2000" dirty="0" err="1"/>
              <a:t>hospitalares</a:t>
            </a:r>
            <a:r>
              <a:rPr lang="en-US" sz="2000" dirty="0"/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0A0A0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transmissão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 </a:t>
            </a:r>
            <a:r>
              <a:rPr lang="en-US" altLang="en-US" sz="2000" i="1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Burkholderia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cepacia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ocorre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principalmente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através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de: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4150" marR="0" lvl="0" indent="-1841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Contato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Direto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De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pessoa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pessoa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geralmente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meio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mãos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profissionais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saúde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			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contaminadas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entre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pacientes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ambientes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hospitalares</a:t>
            </a:r>
            <a:r>
              <a:rPr lang="en-US" altLang="en-US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000" dirty="0">
              <a:solidFill>
                <a:srgbClr val="0A0A0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Contato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Indireto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Através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com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superfícies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objetos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contaminados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equipamentos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médico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		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hospitalares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ventiladores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cateteres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utensílios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acessórios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banheiro</a:t>
            </a:r>
            <a:r>
              <a:rPr lang="en-US" altLang="en-US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Veículos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Comuns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BACTÉRIA PODE CONTAMINAR ÁGUA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soluções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farmacêuticas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cosméticos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alimentos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		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consumidos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utilizados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levar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infecção</a:t>
            </a:r>
            <a:r>
              <a:rPr lang="en-US" altLang="en-US" sz="2000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Respiratória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Em ambientes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hospitalares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transmissão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também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ocorrer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pelo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através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			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gotículas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aerossóis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especialmente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pacientes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ventilação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mecânica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385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B4374-EF7C-A5E7-8399-18A35943A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65F4656-72A6-08A9-DCA2-D9B516FC98D1}"/>
              </a:ext>
            </a:extLst>
          </p:cNvPr>
          <p:cNvGrpSpPr/>
          <p:nvPr/>
        </p:nvGrpSpPr>
        <p:grpSpPr>
          <a:xfrm>
            <a:off x="8063816" y="313629"/>
            <a:ext cx="3660546" cy="976552"/>
            <a:chOff x="10060779" y="94639"/>
            <a:chExt cx="1961773" cy="533736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CBDE3E54-5B3C-0A1D-A055-E26E59A2AB6C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94EF6E6A-03F8-7ACF-58EC-49FF318B173C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8B1733A-C0E8-2C52-714B-E3B2F081017C}"/>
              </a:ext>
            </a:extLst>
          </p:cNvPr>
          <p:cNvSpPr txBox="1"/>
          <p:nvPr/>
        </p:nvSpPr>
        <p:spPr>
          <a:xfrm>
            <a:off x="387927" y="356293"/>
            <a:ext cx="5594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Resultado</a:t>
            </a: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Análise</a:t>
            </a: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4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Água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1DDB8-A996-FFCA-63F1-57B0325AE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008" y="1186337"/>
            <a:ext cx="7772400" cy="53580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70D7AE-F5D8-8594-A408-F1BB4EF7D480}"/>
              </a:ext>
            </a:extLst>
          </p:cNvPr>
          <p:cNvSpPr/>
          <p:nvPr/>
        </p:nvSpPr>
        <p:spPr>
          <a:xfrm>
            <a:off x="2123440" y="4419600"/>
            <a:ext cx="7315200" cy="233680"/>
          </a:xfrm>
          <a:prstGeom prst="rect">
            <a:avLst/>
          </a:prstGeom>
          <a:solidFill>
            <a:srgbClr val="FF2600">
              <a:alpha val="21176"/>
            </a:srgbClr>
          </a:solidFill>
          <a:ln w="38100">
            <a:solidFill>
              <a:srgbClr val="FF2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91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3AAC5-B741-BF91-792C-1E038EDE4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AB4F079-AEEA-1851-BFA1-2C9E15D2B8F0}"/>
              </a:ext>
            </a:extLst>
          </p:cNvPr>
          <p:cNvGrpSpPr/>
          <p:nvPr/>
        </p:nvGrpSpPr>
        <p:grpSpPr>
          <a:xfrm>
            <a:off x="8063816" y="313629"/>
            <a:ext cx="3660546" cy="976552"/>
            <a:chOff x="10060779" y="94639"/>
            <a:chExt cx="1961773" cy="533736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7E8C1327-43B9-69A8-DF8D-7F8879D440CB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8CD5678B-DD96-6A36-12B9-2CE5EB0454D8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4DF1177-6DCD-31DC-1370-004BEAAEDE65}"/>
              </a:ext>
            </a:extLst>
          </p:cNvPr>
          <p:cNvSpPr txBox="1"/>
          <p:nvPr/>
        </p:nvSpPr>
        <p:spPr>
          <a:xfrm>
            <a:off x="387927" y="356293"/>
            <a:ext cx="4495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Burkholderia </a:t>
            </a:r>
            <a:r>
              <a:rPr lang="en-US" sz="4000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cepacia</a:t>
            </a:r>
            <a:endParaRPr lang="en-US" sz="4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60EB2-3862-D83B-0CA7-4755AF4F41FF}"/>
              </a:ext>
            </a:extLst>
          </p:cNvPr>
          <p:cNvSpPr txBox="1"/>
          <p:nvPr/>
        </p:nvSpPr>
        <p:spPr>
          <a:xfrm>
            <a:off x="2682190" y="4800601"/>
            <a:ext cx="17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" name="Picture 10" descr="A table of numbers and letters&#10;&#10;AI-generated content may be incorrect.">
            <a:extLst>
              <a:ext uri="{FF2B5EF4-FFF2-40B4-BE49-F238E27FC236}">
                <a16:creationId xmlns:a16="http://schemas.microsoft.com/office/drawing/2014/main" id="{385E28DF-E0F5-8C5D-4728-F687654DD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456" y="1290181"/>
            <a:ext cx="7079088" cy="551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7426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29915-104A-3581-9401-722CD056D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9179727-A16B-DAFC-D881-D15AAAD3B73E}"/>
              </a:ext>
            </a:extLst>
          </p:cNvPr>
          <p:cNvGrpSpPr/>
          <p:nvPr/>
        </p:nvGrpSpPr>
        <p:grpSpPr>
          <a:xfrm>
            <a:off x="8063816" y="313629"/>
            <a:ext cx="3660546" cy="976552"/>
            <a:chOff x="10060779" y="94639"/>
            <a:chExt cx="1961773" cy="533736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56150E16-FBA0-0359-7E73-87CAF4B56BA8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1609C184-A681-9441-CC9A-71A758AFB782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F985D8A-CC6B-5808-AC02-A52335702F84}"/>
              </a:ext>
            </a:extLst>
          </p:cNvPr>
          <p:cNvSpPr txBox="1"/>
          <p:nvPr/>
        </p:nvSpPr>
        <p:spPr>
          <a:xfrm>
            <a:off x="387927" y="356293"/>
            <a:ext cx="4495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Burkholderia </a:t>
            </a:r>
            <a:r>
              <a:rPr lang="en-US" sz="4000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cepacia</a:t>
            </a:r>
            <a:endParaRPr lang="en-US" sz="4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CCABC-AB87-44E4-1C2E-812483D62A1C}"/>
              </a:ext>
            </a:extLst>
          </p:cNvPr>
          <p:cNvSpPr txBox="1"/>
          <p:nvPr/>
        </p:nvSpPr>
        <p:spPr>
          <a:xfrm>
            <a:off x="2682190" y="4800601"/>
            <a:ext cx="17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DCEDC13C-23C5-2042-55A5-6209E7825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330" y="1270119"/>
            <a:ext cx="10419567" cy="54596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94EAF5-0B41-B86C-82B4-E7A20DEB2DD0}"/>
              </a:ext>
            </a:extLst>
          </p:cNvPr>
          <p:cNvSpPr/>
          <p:nvPr/>
        </p:nvSpPr>
        <p:spPr>
          <a:xfrm>
            <a:off x="1057407" y="1978464"/>
            <a:ext cx="10351489" cy="497449"/>
          </a:xfrm>
          <a:prstGeom prst="rect">
            <a:avLst/>
          </a:prstGeom>
          <a:solidFill>
            <a:srgbClr val="FF2600">
              <a:alpha val="21176"/>
            </a:srgbClr>
          </a:solidFill>
          <a:ln w="38100">
            <a:solidFill>
              <a:srgbClr val="FF2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5EC087-66BA-3EC0-4112-934458C018CD}"/>
              </a:ext>
            </a:extLst>
          </p:cNvPr>
          <p:cNvSpPr/>
          <p:nvPr/>
        </p:nvSpPr>
        <p:spPr>
          <a:xfrm>
            <a:off x="1057407" y="2931551"/>
            <a:ext cx="10351489" cy="497449"/>
          </a:xfrm>
          <a:prstGeom prst="rect">
            <a:avLst/>
          </a:prstGeom>
          <a:solidFill>
            <a:srgbClr val="FF2600">
              <a:alpha val="21176"/>
            </a:srgbClr>
          </a:solidFill>
          <a:ln w="38100">
            <a:solidFill>
              <a:srgbClr val="FF2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41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C68F4-FA02-87E6-B9C8-DE7D57ABE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6947A7F-6451-AA30-F752-C498BF263B3B}"/>
              </a:ext>
            </a:extLst>
          </p:cNvPr>
          <p:cNvGrpSpPr/>
          <p:nvPr/>
        </p:nvGrpSpPr>
        <p:grpSpPr>
          <a:xfrm>
            <a:off x="8063816" y="313629"/>
            <a:ext cx="3660546" cy="976552"/>
            <a:chOff x="10060779" y="94639"/>
            <a:chExt cx="1961773" cy="533736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BF267ACF-661F-0EDC-0229-9378D8DC93E9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D2C433F5-3C94-0665-0183-93C95DF64AA0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AB9B97-A4E4-D7C4-D6CD-703B67DBB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795937"/>
              </p:ext>
            </p:extLst>
          </p:nvPr>
        </p:nvGraphicFramePr>
        <p:xfrm>
          <a:off x="277092" y="391649"/>
          <a:ext cx="5361708" cy="325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1A87E1F1-727F-AC42-066A-F514784317B8}"/>
              </a:ext>
            </a:extLst>
          </p:cNvPr>
          <p:cNvGrpSpPr/>
          <p:nvPr/>
        </p:nvGrpSpPr>
        <p:grpSpPr>
          <a:xfrm>
            <a:off x="3629891" y="1611409"/>
            <a:ext cx="8285017" cy="4919107"/>
            <a:chOff x="3629891" y="1611409"/>
            <a:chExt cx="8285017" cy="4919107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F2B14CE1-442A-17D7-811C-3BB73A1FD41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67118989"/>
                </p:ext>
              </p:extLst>
            </p:nvPr>
          </p:nvGraphicFramePr>
          <p:xfrm>
            <a:off x="4918362" y="2093136"/>
            <a:ext cx="6996546" cy="44373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83859E4-1FDB-718B-3BDD-0080DB61E2D1}"/>
                </a:ext>
              </a:extLst>
            </p:cNvPr>
            <p:cNvCxnSpPr>
              <a:cxnSpLocks/>
            </p:cNvCxnSpPr>
            <p:nvPr/>
          </p:nvCxnSpPr>
          <p:spPr>
            <a:xfrm>
              <a:off x="3629891" y="1787236"/>
              <a:ext cx="2923311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F736E7-C184-C37F-8992-4B00E8C2CAA4}"/>
                </a:ext>
              </a:extLst>
            </p:cNvPr>
            <p:cNvSpPr txBox="1"/>
            <p:nvPr/>
          </p:nvSpPr>
          <p:spPr>
            <a:xfrm>
              <a:off x="5368635" y="1611409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defRPr sz="2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r>
                <a:rPr lang="en-US" dirty="0"/>
                <a:t>Casos </a:t>
              </a:r>
              <a:r>
                <a:rPr lang="en-US" dirty="0" err="1"/>
                <a:t>Suspeitos</a:t>
              </a:r>
              <a:r>
                <a:rPr lang="en-US" dirty="0"/>
                <a:t> </a:t>
              </a:r>
              <a:r>
                <a:rPr lang="en-US" dirty="0" err="1"/>
                <a:t>Vinculados</a:t>
              </a:r>
              <a:r>
                <a:rPr lang="en-US" baseline="0" dirty="0"/>
                <a:t> </a:t>
              </a:r>
              <a:r>
                <a:rPr lang="en-US" baseline="0" dirty="0" err="1"/>
                <a:t>ao</a:t>
              </a:r>
              <a:r>
                <a:rPr lang="en-US" baseline="0" dirty="0"/>
                <a:t> Hospital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90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AD666-076B-1261-A5EB-6D9DF9354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F253C29-A38A-4B0D-39FF-542CD09A594E}"/>
              </a:ext>
            </a:extLst>
          </p:cNvPr>
          <p:cNvGrpSpPr/>
          <p:nvPr/>
        </p:nvGrpSpPr>
        <p:grpSpPr>
          <a:xfrm>
            <a:off x="8063816" y="313629"/>
            <a:ext cx="3660546" cy="976552"/>
            <a:chOff x="10060779" y="94639"/>
            <a:chExt cx="1961773" cy="533736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231B3356-ADB4-4F93-0181-7006E22958E7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D20739EE-0978-6D68-D46E-7DD7E1A3C393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BA24FAA-3779-BE7B-48D9-B82A0A922AE4}"/>
              </a:ext>
            </a:extLst>
          </p:cNvPr>
          <p:cNvSpPr txBox="1"/>
          <p:nvPr/>
        </p:nvSpPr>
        <p:spPr>
          <a:xfrm>
            <a:off x="171845" y="491775"/>
            <a:ext cx="79126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Co-</a:t>
            </a:r>
            <a:r>
              <a:rPr lang="en-US" sz="4000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infecção</a:t>
            </a:r>
            <a:r>
              <a:rPr lang="en-US" sz="4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lang="en-US" sz="4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Burkholderia </a:t>
            </a:r>
            <a:r>
              <a:rPr lang="en-US" sz="4000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cepacia</a:t>
            </a:r>
            <a:r>
              <a:rPr lang="en-US" sz="4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en-US" sz="4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 Histoplasma capsulatum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5AC679-238D-8F17-7479-373C8CDF80AE}"/>
              </a:ext>
            </a:extLst>
          </p:cNvPr>
          <p:cNvSpPr txBox="1"/>
          <p:nvPr/>
        </p:nvSpPr>
        <p:spPr>
          <a:xfrm>
            <a:off x="2682190" y="4800601"/>
            <a:ext cx="17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D8A89D-AE5C-9559-B2AF-F81A631AE9A9}"/>
              </a:ext>
            </a:extLst>
          </p:cNvPr>
          <p:cNvSpPr txBox="1"/>
          <p:nvPr/>
        </p:nvSpPr>
        <p:spPr>
          <a:xfrm>
            <a:off x="844062" y="3235569"/>
            <a:ext cx="107489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Uma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paciente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(professional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saúde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do HSR)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apresentou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inicialmente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reação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positiva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</a:p>
          <a:p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     B.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cepacia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lavado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metagenômica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resultado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NÃO-REAGENTE para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H.capsulatum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soro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 Western Blot.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Segunda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amostra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soro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mesma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paciente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colhida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semana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depois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testada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novamente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Western Blot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desta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vez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apresentou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resultado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REAGENTE,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indicando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soroconversão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infecção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recente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confirmando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co-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infecção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pelos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dois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patógenos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68759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126D5-C163-D8C0-F4EA-63A74423D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ADF3C62-06CA-6519-456B-4DC2BA28DDC6}"/>
              </a:ext>
            </a:extLst>
          </p:cNvPr>
          <p:cNvGrpSpPr/>
          <p:nvPr/>
        </p:nvGrpSpPr>
        <p:grpSpPr>
          <a:xfrm>
            <a:off x="8063816" y="313629"/>
            <a:ext cx="3660546" cy="976552"/>
            <a:chOff x="10060779" y="94639"/>
            <a:chExt cx="1961773" cy="533736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6311488E-EFA4-972E-8FA8-8D3BD2CEB3ED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3D129684-4823-9042-14B0-3FFDB40A5F09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1FD3478-803D-6C6F-851E-582BECB7B4D9}"/>
              </a:ext>
            </a:extLst>
          </p:cNvPr>
          <p:cNvSpPr txBox="1"/>
          <p:nvPr/>
        </p:nvSpPr>
        <p:spPr>
          <a:xfrm>
            <a:off x="116989" y="389420"/>
            <a:ext cx="76020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Conclusão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Dois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Patógenos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Distintos</a:t>
            </a: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332A72-5660-3719-C69A-514266CAA55E}"/>
              </a:ext>
            </a:extLst>
          </p:cNvPr>
          <p:cNvSpPr txBox="1"/>
          <p:nvPr/>
        </p:nvSpPr>
        <p:spPr>
          <a:xfrm>
            <a:off x="838470" y="2069612"/>
            <a:ext cx="2015103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Histoplasma </a:t>
            </a:r>
            <a:r>
              <a:rPr lang="en-US" sz="2000" b="1" i="1" dirty="0" err="1">
                <a:solidFill>
                  <a:schemeClr val="bg1"/>
                </a:solidFill>
              </a:rPr>
              <a:t>sp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2D5FD0-5B9D-0596-1744-697CA489A562}"/>
              </a:ext>
            </a:extLst>
          </p:cNvPr>
          <p:cNvSpPr txBox="1"/>
          <p:nvPr/>
        </p:nvSpPr>
        <p:spPr>
          <a:xfrm>
            <a:off x="240442" y="4062792"/>
            <a:ext cx="2685351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/>
              <a:t>Burkholderia </a:t>
            </a:r>
            <a:r>
              <a:rPr lang="en-US" sz="2000" b="1" i="1" dirty="0" err="1"/>
              <a:t>cepacia</a:t>
            </a:r>
            <a:endParaRPr lang="en-US" sz="2000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3E1DC1-8074-1CDF-105D-8D6B5990F57D}"/>
              </a:ext>
            </a:extLst>
          </p:cNvPr>
          <p:cNvSpPr txBox="1"/>
          <p:nvPr/>
        </p:nvSpPr>
        <p:spPr>
          <a:xfrm>
            <a:off x="2796087" y="2069612"/>
            <a:ext cx="93780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CONFIRMAÇÃO</a:t>
            </a:r>
            <a:r>
              <a:rPr lang="en-US" sz="2000" dirty="0"/>
              <a:t> da </a:t>
            </a:r>
            <a:r>
              <a:rPr lang="en-US" sz="2000" dirty="0" err="1"/>
              <a:t>hipótese</a:t>
            </a:r>
            <a:r>
              <a:rPr lang="en-US" sz="2000" dirty="0"/>
              <a:t> </a:t>
            </a:r>
            <a:r>
              <a:rPr lang="en-US" sz="2000" dirty="0" err="1"/>
              <a:t>inicial</a:t>
            </a:r>
            <a:r>
              <a:rPr lang="en-US" sz="2000" dirty="0"/>
              <a:t> de </a:t>
            </a:r>
            <a:r>
              <a:rPr lang="en-US" sz="2000" dirty="0" err="1"/>
              <a:t>surto</a:t>
            </a:r>
            <a:r>
              <a:rPr lang="en-US" sz="2000" dirty="0"/>
              <a:t> </a:t>
            </a:r>
            <a:r>
              <a:rPr lang="en-US" sz="2000" dirty="0" err="1"/>
              <a:t>provocado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fungo;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dirty="0" err="1"/>
              <a:t>identificação</a:t>
            </a:r>
            <a:r>
              <a:rPr lang="en-US" sz="2000" dirty="0"/>
              <a:t> </a:t>
            </a:r>
            <a:r>
              <a:rPr lang="en-US" sz="2000" dirty="0" err="1"/>
              <a:t>através</a:t>
            </a:r>
            <a:r>
              <a:rPr lang="en-US" sz="2000" dirty="0"/>
              <a:t> da </a:t>
            </a:r>
            <a:r>
              <a:rPr lang="en-US" sz="2000" dirty="0" err="1"/>
              <a:t>investigação</a:t>
            </a:r>
            <a:r>
              <a:rPr lang="en-US" sz="2000" dirty="0"/>
              <a:t> laboratorial </a:t>
            </a:r>
            <a:r>
              <a:rPr lang="en-US" sz="2000" dirty="0" err="1"/>
              <a:t>sorologia</a:t>
            </a:r>
            <a:r>
              <a:rPr lang="en-US" sz="2000" dirty="0"/>
              <a:t>, </a:t>
            </a:r>
            <a:r>
              <a:rPr lang="en-US" sz="2000" dirty="0" err="1"/>
              <a:t>confirmou</a:t>
            </a:r>
            <a:r>
              <a:rPr lang="en-US" sz="2000" dirty="0"/>
              <a:t> 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transmissão</a:t>
            </a:r>
            <a:r>
              <a:rPr lang="en-US" sz="2000" dirty="0"/>
              <a:t> </a:t>
            </a:r>
            <a:r>
              <a:rPr lang="en-US" sz="2000" dirty="0" err="1"/>
              <a:t>ativa</a:t>
            </a:r>
            <a:r>
              <a:rPr lang="en-US" sz="2000" dirty="0"/>
              <a:t> e </a:t>
            </a:r>
            <a:r>
              <a:rPr lang="en-US" sz="2000" dirty="0" err="1"/>
              <a:t>recente</a:t>
            </a:r>
            <a:r>
              <a:rPr lang="en-US" sz="2000" dirty="0"/>
              <a:t> de </a:t>
            </a:r>
            <a:r>
              <a:rPr lang="en-US" sz="2000" i="1" dirty="0"/>
              <a:t>Histoplasma capsulatum </a:t>
            </a:r>
            <a:r>
              <a:rPr lang="en-US" sz="2000" dirty="0"/>
              <a:t>no Hospital Santa Rita. 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94335D-B70A-4402-EFB4-297EACD587FA}"/>
              </a:ext>
            </a:extLst>
          </p:cNvPr>
          <p:cNvSpPr txBox="1"/>
          <p:nvPr/>
        </p:nvSpPr>
        <p:spPr>
          <a:xfrm>
            <a:off x="2796087" y="4062792"/>
            <a:ext cx="8685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Amostra</a:t>
            </a:r>
            <a:r>
              <a:rPr lang="en-US" sz="2000" dirty="0"/>
              <a:t> de </a:t>
            </a:r>
            <a:r>
              <a:rPr lang="en-US" sz="2000" dirty="0" err="1"/>
              <a:t>água</a:t>
            </a:r>
            <a:r>
              <a:rPr lang="en-US" sz="2000" dirty="0"/>
              <a:t> </a:t>
            </a:r>
            <a:r>
              <a:rPr lang="en-US" sz="2000" dirty="0" err="1"/>
              <a:t>oriunda</a:t>
            </a:r>
            <a:r>
              <a:rPr lang="en-US" sz="2000" dirty="0"/>
              <a:t> de um </a:t>
            </a:r>
            <a:r>
              <a:rPr lang="en-US" sz="2000" dirty="0" err="1"/>
              <a:t>bebedor</a:t>
            </a:r>
            <a:r>
              <a:rPr lang="en-US" sz="2000" dirty="0"/>
              <a:t> </a:t>
            </a:r>
            <a:r>
              <a:rPr lang="en-US" sz="2000" dirty="0" err="1"/>
              <a:t>testou</a:t>
            </a:r>
            <a:r>
              <a:rPr lang="en-US" sz="2000" dirty="0"/>
              <a:t> </a:t>
            </a:r>
            <a:r>
              <a:rPr lang="en-US" sz="2000" dirty="0" err="1"/>
              <a:t>positiva</a:t>
            </a:r>
            <a:r>
              <a:rPr lang="en-US" sz="2000" dirty="0"/>
              <a:t> para </a:t>
            </a:r>
            <a:r>
              <a:rPr lang="en-US" sz="2000" i="1" dirty="0"/>
              <a:t>Burkholderia </a:t>
            </a:r>
            <a:r>
              <a:rPr lang="en-US" sz="2000" i="1" dirty="0" err="1"/>
              <a:t>cepacia</a:t>
            </a:r>
            <a:endParaRPr lang="en-US" sz="2000" i="1" dirty="0"/>
          </a:p>
          <a:p>
            <a:pPr marL="285750" indent="-285750">
              <a:buFontTx/>
              <a:buChar char="-"/>
            </a:pPr>
            <a:endParaRPr lang="en-U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Amostras</a:t>
            </a:r>
            <a:r>
              <a:rPr lang="en-US" sz="2000" dirty="0"/>
              <a:t> de </a:t>
            </a:r>
            <a:r>
              <a:rPr lang="en-US" sz="2000" dirty="0" err="1"/>
              <a:t>lavado</a:t>
            </a:r>
            <a:r>
              <a:rPr lang="en-US" sz="2000" dirty="0"/>
              <a:t> </a:t>
            </a:r>
            <a:r>
              <a:rPr lang="en-US" sz="2000" dirty="0" err="1"/>
              <a:t>brônquico</a:t>
            </a:r>
            <a:r>
              <a:rPr lang="en-US" sz="2000" dirty="0"/>
              <a:t> alveolar de duas </a:t>
            </a:r>
            <a:r>
              <a:rPr lang="en-US" sz="2000" dirty="0" err="1"/>
              <a:t>profissionai</a:t>
            </a:r>
            <a:r>
              <a:rPr lang="en-US" sz="2000" dirty="0"/>
              <a:t> de </a:t>
            </a:r>
            <a:r>
              <a:rPr lang="en-US" sz="2000" dirty="0" err="1"/>
              <a:t>saúde</a:t>
            </a:r>
            <a:r>
              <a:rPr lang="en-US" sz="2000" dirty="0"/>
              <a:t> </a:t>
            </a:r>
            <a:r>
              <a:rPr lang="en-US" sz="2000" dirty="0" err="1"/>
              <a:t>positivas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análise</a:t>
            </a:r>
            <a:r>
              <a:rPr lang="en-US" sz="2000" dirty="0"/>
              <a:t> </a:t>
            </a:r>
            <a:r>
              <a:rPr lang="en-US" sz="2000" dirty="0" err="1"/>
              <a:t>metagenômica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3955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EBE6D-4373-1000-F87E-DB8E556C7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B893AE-1294-04C1-ECF4-2D5B6E51FF5E}"/>
              </a:ext>
            </a:extLst>
          </p:cNvPr>
          <p:cNvGrpSpPr/>
          <p:nvPr/>
        </p:nvGrpSpPr>
        <p:grpSpPr>
          <a:xfrm>
            <a:off x="8063816" y="313629"/>
            <a:ext cx="3660546" cy="976552"/>
            <a:chOff x="10060779" y="94639"/>
            <a:chExt cx="1961773" cy="533736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7444CB9F-2D43-081C-2694-FD493A1C01C2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314EC2FA-DC07-4AEF-DD10-1E2A5F0C81FE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C894F5C-C651-931A-8E5F-3CE453CC39E7}"/>
              </a:ext>
            </a:extLst>
          </p:cNvPr>
          <p:cNvSpPr txBox="1"/>
          <p:nvPr/>
        </p:nvSpPr>
        <p:spPr>
          <a:xfrm>
            <a:off x="1016046" y="1636307"/>
            <a:ext cx="182947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Histoplasma </a:t>
            </a:r>
            <a:r>
              <a:rPr lang="en-US" b="1" i="1" dirty="0" err="1">
                <a:solidFill>
                  <a:schemeClr val="bg1"/>
                </a:solidFill>
              </a:rPr>
              <a:t>sp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1E1D4A-0990-D0A1-4FF9-088037906C91}"/>
              </a:ext>
            </a:extLst>
          </p:cNvPr>
          <p:cNvSpPr txBox="1"/>
          <p:nvPr/>
        </p:nvSpPr>
        <p:spPr>
          <a:xfrm>
            <a:off x="467638" y="2577771"/>
            <a:ext cx="243207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i="1" dirty="0"/>
              <a:t>Burkholderia </a:t>
            </a:r>
            <a:r>
              <a:rPr lang="en-US" b="1" i="1" dirty="0" err="1"/>
              <a:t>cepacia</a:t>
            </a:r>
            <a:endParaRPr lang="en-US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4E722E-CDCB-B51D-A66F-DCF78E5002E2}"/>
              </a:ext>
            </a:extLst>
          </p:cNvPr>
          <p:cNvSpPr txBox="1"/>
          <p:nvPr/>
        </p:nvSpPr>
        <p:spPr>
          <a:xfrm>
            <a:off x="467638" y="443542"/>
            <a:ext cx="4207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PRÓXIMOS PASSOS: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4DDDCA-400E-6564-64FE-E7EEB4743B60}"/>
              </a:ext>
            </a:extLst>
          </p:cNvPr>
          <p:cNvSpPr txBox="1"/>
          <p:nvPr/>
        </p:nvSpPr>
        <p:spPr>
          <a:xfrm>
            <a:off x="2845521" y="1636307"/>
            <a:ext cx="6892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ANÁLISE DE MAIS AMOSTRAS DE SORO DOS CASOS SUSPEITOS </a:t>
            </a:r>
          </a:p>
          <a:p>
            <a:r>
              <a:rPr lang="en-US" dirty="0"/>
              <a:t>                (JANELA OPORTUNA PARA O DIAGNÓSTICO SOROLÓGICO)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E2A0B-8A17-47A9-B3AB-E15D1D10880C}"/>
              </a:ext>
            </a:extLst>
          </p:cNvPr>
          <p:cNvSpPr txBox="1"/>
          <p:nvPr/>
        </p:nvSpPr>
        <p:spPr>
          <a:xfrm>
            <a:off x="2971226" y="2582851"/>
            <a:ext cx="7005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ANÁLISE DE MAIS AMOSTRAS DE ÁGUA DE MAIS PONTOS</a:t>
            </a:r>
            <a:br>
              <a:rPr lang="en-US" dirty="0"/>
            </a:br>
            <a:r>
              <a:rPr lang="en-US" dirty="0"/>
              <a:t>- AGUARDAR MAIS DIAS ANTES DE DESCARTAR AS  HEMOCULTURAS</a:t>
            </a:r>
          </a:p>
        </p:txBody>
      </p:sp>
      <p:pic>
        <p:nvPicPr>
          <p:cNvPr id="5" name="Imagem 6">
            <a:extLst>
              <a:ext uri="{FF2B5EF4-FFF2-40B4-BE49-F238E27FC236}">
                <a16:creationId xmlns:a16="http://schemas.microsoft.com/office/drawing/2014/main" id="{C0FDCA57-10DA-2749-A2AF-5A6F99CA1A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24136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6">
            <a:extLst>
              <a:ext uri="{FF2B5EF4-FFF2-40B4-BE49-F238E27FC236}">
                <a16:creationId xmlns:a16="http://schemas.microsoft.com/office/drawing/2014/main" id="{C41EF064-5819-DEBD-6497-92441C256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00" y="1879314"/>
            <a:ext cx="1109749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latin typeface="Arial Black" pitchFamily="34" charset="0"/>
                <a:cs typeface="Arial" panose="020B0604020202020204" pitchFamily="34" charset="0"/>
              </a:rPr>
              <a:t>  </a:t>
            </a: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Secretaria de Estado</a:t>
            </a:r>
          </a:p>
          <a:p>
            <a:pPr algn="ctr">
              <a:defRPr/>
            </a:pPr>
            <a:r>
              <a:rPr lang="pt-BR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Saúde</a:t>
            </a:r>
          </a:p>
          <a:p>
            <a:pPr algn="ctr">
              <a:defRPr/>
            </a:pPr>
            <a:endParaRPr lang="pt-BR" sz="2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OBRIGADO</a:t>
            </a:r>
          </a:p>
          <a:p>
            <a:pPr lvl="0" algn="ctr">
              <a:buClr>
                <a:srgbClr val="FFFFFF"/>
              </a:buClr>
              <a:buSzPts val="3200"/>
            </a:pPr>
            <a:endParaRPr lang="pt-BR" sz="4000" b="1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BR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" name="Imagem 2">
            <a:extLst>
              <a:ext uri="{FF2B5EF4-FFF2-40B4-BE49-F238E27FC236}">
                <a16:creationId xmlns:a16="http://schemas.microsoft.com/office/drawing/2014/main" id="{118747F3-4011-459D-93A5-2F603ABDB31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r="62782"/>
          <a:stretch>
            <a:fillRect/>
          </a:stretch>
        </p:blipFill>
        <p:spPr bwMode="auto">
          <a:xfrm>
            <a:off x="5264857" y="401762"/>
            <a:ext cx="1581577" cy="158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463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E7A52-F20A-8DCB-57B9-3FFDC41C6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41D0B33-B82D-B88C-1AF3-C787C76543D6}"/>
              </a:ext>
            </a:extLst>
          </p:cNvPr>
          <p:cNvGrpSpPr/>
          <p:nvPr/>
        </p:nvGrpSpPr>
        <p:grpSpPr>
          <a:xfrm>
            <a:off x="8063816" y="313629"/>
            <a:ext cx="3660546" cy="976552"/>
            <a:chOff x="10060779" y="94639"/>
            <a:chExt cx="1961773" cy="533736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8F30B8DF-CB3B-6D4F-02E4-9BCD8B5A9098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C2F500CC-8FC4-7DF2-6671-0A7867332B4A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275A712-F81D-2E20-0E62-2060AA2A55FD}"/>
              </a:ext>
            </a:extLst>
          </p:cNvPr>
          <p:cNvSpPr txBox="1"/>
          <p:nvPr/>
        </p:nvSpPr>
        <p:spPr>
          <a:xfrm>
            <a:off x="151535" y="238122"/>
            <a:ext cx="5217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AMOSTRAS ANALISADAS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CEFA65-356A-5ECC-4696-55C9F69E2DDF}"/>
              </a:ext>
            </a:extLst>
          </p:cNvPr>
          <p:cNvSpPr txBox="1"/>
          <p:nvPr/>
        </p:nvSpPr>
        <p:spPr>
          <a:xfrm>
            <a:off x="2686038" y="1479689"/>
            <a:ext cx="5188408" cy="45243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2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AMOSTRAS BIOLÓGICAS</a:t>
            </a:r>
          </a:p>
          <a:p>
            <a:pPr marL="1562100" indent="-273050">
              <a:buFont typeface="Wingdings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SORO</a:t>
            </a:r>
          </a:p>
          <a:p>
            <a:pPr marL="1562100" indent="-273050">
              <a:buFont typeface="Wingdings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LAVADO BRONCOALVEOLAR</a:t>
            </a:r>
          </a:p>
          <a:p>
            <a:pPr marL="1562100" indent="-273050">
              <a:buFont typeface="Wingdings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SANGUE TOTAL</a:t>
            </a:r>
          </a:p>
          <a:p>
            <a:pPr marL="1562100" indent="-273050">
              <a:buFont typeface="Wingdings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URINA</a:t>
            </a:r>
          </a:p>
          <a:p>
            <a:pPr marL="1562100" indent="-273050">
              <a:buFont typeface="Wingdings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ESCARRO</a:t>
            </a:r>
          </a:p>
          <a:p>
            <a:pPr marL="1562100" indent="-273050">
              <a:buFont typeface="Wingdings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LESÕES CUTÂNEAS</a:t>
            </a:r>
          </a:p>
          <a:p>
            <a:pPr marL="1562100" indent="-273050">
              <a:buFont typeface="Wingdings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SWABS</a:t>
            </a:r>
          </a:p>
          <a:p>
            <a:pPr marL="715963" indent="-263525">
              <a:buFont typeface="Wingdings" pitchFamily="2" charset="2"/>
              <a:buChar char="Ø"/>
            </a:pP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b="1" dirty="0">
                <a:solidFill>
                  <a:srgbClr val="FF2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AMBIENTAL</a:t>
            </a:r>
          </a:p>
          <a:p>
            <a:pPr marL="1601788" indent="-261938">
              <a:buFont typeface="Wingdings" pitchFamily="2" charset="2"/>
              <a:buChar char="Ø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ÁGUA</a:t>
            </a:r>
          </a:p>
        </p:txBody>
      </p:sp>
    </p:spTree>
    <p:extLst>
      <p:ext uri="{BB962C8B-B14F-4D97-AF65-F5344CB8AC3E}">
        <p14:creationId xmlns:p14="http://schemas.microsoft.com/office/powerpoint/2010/main" val="197887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D9F9E-E286-B392-1B5C-ACF1362C6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EB98836-7662-B394-932E-F7390E0735ED}"/>
              </a:ext>
            </a:extLst>
          </p:cNvPr>
          <p:cNvGrpSpPr/>
          <p:nvPr/>
        </p:nvGrpSpPr>
        <p:grpSpPr>
          <a:xfrm>
            <a:off x="8063816" y="313629"/>
            <a:ext cx="3660546" cy="976552"/>
            <a:chOff x="10060779" y="94639"/>
            <a:chExt cx="1961773" cy="533736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665B38AD-AA5B-983C-0C16-AEC979657E35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17C96C59-4B0D-2D8C-3EDD-CD096F14BD92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92C8C54-0D07-2DF1-597C-C0E44843605E}"/>
              </a:ext>
            </a:extLst>
          </p:cNvPr>
          <p:cNvSpPr txBox="1"/>
          <p:nvPr/>
        </p:nvSpPr>
        <p:spPr>
          <a:xfrm>
            <a:off x="151535" y="238122"/>
            <a:ext cx="6602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METODOLOGIAS EMPREGADAS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DE70D6-0C0D-B949-652D-E0B98EC9FD9E}"/>
              </a:ext>
            </a:extLst>
          </p:cNvPr>
          <p:cNvSpPr txBox="1"/>
          <p:nvPr/>
        </p:nvSpPr>
        <p:spPr>
          <a:xfrm>
            <a:off x="381320" y="988672"/>
            <a:ext cx="11343042" cy="59093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2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VÍRUS:</a:t>
            </a:r>
          </a:p>
          <a:p>
            <a:pPr marL="715963" indent="-263525">
              <a:buFont typeface="Wingdings" pitchFamily="2" charset="2"/>
              <a:buChar char="Ø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RT-qPCR - SARS-CoV-2 (COVID-19), Influenza (A &amp; B),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Vírus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Sincicial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Respiratório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Rinovírus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Metapneumovírus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marL="715963" indent="-263525">
              <a:buFont typeface="Wingdings" pitchFamily="2" charset="2"/>
              <a:buChar char="Ø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Painel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RT-qPCR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Ampliado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com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pesquisa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de 18 VRs</a:t>
            </a:r>
          </a:p>
          <a:p>
            <a:pPr marL="715963" indent="-263525">
              <a:buFont typeface="Wingdings" pitchFamily="2" charset="2"/>
              <a:buChar char="Ø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Arboviroses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: Dengue, Zika, Chikungunya, Mayaro 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Oropouche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715963" indent="-263525">
              <a:buFont typeface="Wingdings" pitchFamily="2" charset="2"/>
              <a:buChar char="Ø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Metagenômica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b="1" dirty="0">
                <a:solidFill>
                  <a:srgbClr val="FF2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FUNGOS: </a:t>
            </a:r>
          </a:p>
          <a:p>
            <a:pPr marL="677863" indent="-263525">
              <a:buFont typeface="Wingdings" pitchFamily="2" charset="2"/>
              <a:buChar char="Ø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Exames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microscópicos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diretos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marL="677863" indent="-263525">
              <a:buFont typeface="Wingdings" pitchFamily="2" charset="2"/>
              <a:buChar char="Ø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Cultivos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micológicos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marL="677863" indent="-263525">
              <a:buFont typeface="Wingdings" pitchFamily="2" charset="2"/>
              <a:buChar char="Ø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MALDI-TOF (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amostra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de LBA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concentrada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677863" indent="-263525">
              <a:buFont typeface="Wingdings" pitchFamily="2" charset="2"/>
              <a:buChar char="Ø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Ensaios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sorológicos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específicos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para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aspergilose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histoplasmose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paracoccidioidomicose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(FIOCRUZ - 28/10/2025)</a:t>
            </a:r>
          </a:p>
          <a:p>
            <a:pPr marL="677863" indent="-263525">
              <a:buFont typeface="Wingdings" pitchFamily="2" charset="2"/>
              <a:buChar char="Ø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Metagenômica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b="1" dirty="0">
                <a:solidFill>
                  <a:srgbClr val="FF2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BACTÉRIAS: </a:t>
            </a:r>
          </a:p>
          <a:p>
            <a:pPr marL="677863" indent="-263525">
              <a:buFont typeface="Wingdings" pitchFamily="2" charset="2"/>
              <a:buChar char="Ø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Exames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microscópicos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diretos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				</a:t>
            </a:r>
          </a:p>
          <a:p>
            <a:pPr marL="677863" indent="-263525">
              <a:buFont typeface="Wingdings" pitchFamily="2" charset="2"/>
              <a:buChar char="Ø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Cultivos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bacterianos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marL="677863" indent="-263525">
              <a:buFont typeface="Wingdings" pitchFamily="2" charset="2"/>
              <a:buChar char="Ø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Hemocultura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marL="677863" indent="-263525">
              <a:buFont typeface="Wingdings" pitchFamily="2" charset="2"/>
              <a:buChar char="Ø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MALDI-TOF (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amostra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de LBA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concentrada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pPr marL="677863" indent="-263525">
              <a:buFont typeface="Wingdings" pitchFamily="2" charset="2"/>
              <a:buChar char="Ø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Análise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amostras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urina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Legionella sp.);</a:t>
            </a:r>
          </a:p>
          <a:p>
            <a:pPr marL="677863" indent="-263525">
              <a:buFont typeface="Wingdings" pitchFamily="2" charset="2"/>
              <a:buChar char="Ø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Metagenômica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6ECBC-4647-1A37-A8F4-295E3709DF48}"/>
              </a:ext>
            </a:extLst>
          </p:cNvPr>
          <p:cNvSpPr txBox="1"/>
          <p:nvPr/>
        </p:nvSpPr>
        <p:spPr>
          <a:xfrm>
            <a:off x="5892800" y="4829357"/>
            <a:ext cx="55102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2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MICOBACTÉRIAS:</a:t>
            </a:r>
          </a:p>
          <a:p>
            <a:pPr marL="546100" indent="-260350">
              <a:buFont typeface="Wingdings" pitchFamily="2" charset="2"/>
              <a:buChar char="Ø"/>
            </a:pP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Mycobacterium tuberculosis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119188" lvl="1" indent="-287338">
              <a:buFont typeface="Wingdings" pitchFamily="2" charset="2"/>
              <a:buChar char="Ø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Teste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rápido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molecular (TRM-TB) GeneXpert; </a:t>
            </a:r>
          </a:p>
          <a:p>
            <a:pPr marL="1119188" lvl="1" indent="-287338">
              <a:buFont typeface="Wingdings" pitchFamily="2" charset="2"/>
              <a:buChar char="Ø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Cultura;</a:t>
            </a:r>
          </a:p>
          <a:p>
            <a:pPr marL="1119188" lvl="1" indent="-287338">
              <a:buFont typeface="Wingdings" pitchFamily="2" charset="2"/>
              <a:buChar char="Ø"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Baciloscopia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E45C9-5EDB-8937-6070-74915D624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282E7-9750-4384-08ED-FE5105A38F62}"/>
              </a:ext>
            </a:extLst>
          </p:cNvPr>
          <p:cNvGrpSpPr/>
          <p:nvPr/>
        </p:nvGrpSpPr>
        <p:grpSpPr>
          <a:xfrm>
            <a:off x="8063816" y="313629"/>
            <a:ext cx="3660546" cy="976552"/>
            <a:chOff x="10060779" y="94639"/>
            <a:chExt cx="1961773" cy="533736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3FB89EBA-F042-184A-1FB8-DEF2A0E18679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AF532A43-C707-C40D-44EE-C536455AC0FD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A787524-0F68-7C76-2590-DDF016EE7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747483"/>
              </p:ext>
            </p:extLst>
          </p:nvPr>
        </p:nvGraphicFramePr>
        <p:xfrm>
          <a:off x="2032000" y="8019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A701C7-04D4-7E00-DF9B-A3982CEB292D}"/>
              </a:ext>
            </a:extLst>
          </p:cNvPr>
          <p:cNvSpPr txBox="1"/>
          <p:nvPr/>
        </p:nvSpPr>
        <p:spPr>
          <a:xfrm>
            <a:off x="964504" y="450937"/>
            <a:ext cx="2411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HIPÓTESES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588DA7-B00E-D46D-0F36-1A2E6CF75DE4}"/>
              </a:ext>
            </a:extLst>
          </p:cNvPr>
          <p:cNvGrpSpPr/>
          <p:nvPr/>
        </p:nvGrpSpPr>
        <p:grpSpPr>
          <a:xfrm>
            <a:off x="316054" y="2082800"/>
            <a:ext cx="4852846" cy="3060700"/>
            <a:chOff x="316054" y="2082800"/>
            <a:chExt cx="4852846" cy="30607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C7C9EF-DFAA-D962-410B-DC6E0CB9F277}"/>
                </a:ext>
              </a:extLst>
            </p:cNvPr>
            <p:cNvSpPr/>
            <p:nvPr/>
          </p:nvSpPr>
          <p:spPr>
            <a:xfrm>
              <a:off x="2298700" y="2082800"/>
              <a:ext cx="2870200" cy="29083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EBF589-B595-2835-E641-055BF80540C3}"/>
                </a:ext>
              </a:extLst>
            </p:cNvPr>
            <p:cNvSpPr txBox="1"/>
            <p:nvPr/>
          </p:nvSpPr>
          <p:spPr>
            <a:xfrm>
              <a:off x="316054" y="4220170"/>
              <a:ext cx="221958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err="1">
                  <a:solidFill>
                    <a:srgbClr val="C00000"/>
                  </a:solidFill>
                </a:rPr>
                <a:t>CiaToxen</a:t>
              </a:r>
              <a:endParaRPr lang="en-US" dirty="0">
                <a:solidFill>
                  <a:srgbClr val="C00000"/>
                </a:solidFill>
              </a:endParaRPr>
            </a:p>
            <a:p>
              <a:pPr algn="r"/>
              <a:r>
                <a:rPr lang="en-US" dirty="0" err="1">
                  <a:solidFill>
                    <a:srgbClr val="C00000"/>
                  </a:solidFill>
                </a:rPr>
                <a:t>Vigilância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 err="1">
                  <a:solidFill>
                    <a:srgbClr val="C00000"/>
                  </a:solidFill>
                </a:rPr>
                <a:t>Sanitária</a:t>
              </a:r>
              <a:endParaRPr lang="en-US" dirty="0">
                <a:solidFill>
                  <a:srgbClr val="C00000"/>
                </a:solidFill>
              </a:endParaRPr>
            </a:p>
            <a:p>
              <a:pPr algn="r"/>
              <a:r>
                <a:rPr lang="en-US" dirty="0" err="1">
                  <a:solidFill>
                    <a:srgbClr val="C00000"/>
                  </a:solidFill>
                </a:rPr>
                <a:t>Vigilância</a:t>
              </a:r>
              <a:r>
                <a:rPr lang="en-US" dirty="0">
                  <a:solidFill>
                    <a:srgbClr val="C00000"/>
                  </a:solidFill>
                </a:rPr>
                <a:t> Ambiental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A91270-8827-301A-E8F9-95974FB63E46}"/>
              </a:ext>
            </a:extLst>
          </p:cNvPr>
          <p:cNvGrpSpPr/>
          <p:nvPr/>
        </p:nvGrpSpPr>
        <p:grpSpPr>
          <a:xfrm>
            <a:off x="5270500" y="649504"/>
            <a:ext cx="6667896" cy="5662396"/>
            <a:chOff x="5270500" y="649504"/>
            <a:chExt cx="6667896" cy="566239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BB6546E-CA46-A594-6508-91C38ACB7A36}"/>
                </a:ext>
              </a:extLst>
            </p:cNvPr>
            <p:cNvGrpSpPr/>
            <p:nvPr/>
          </p:nvGrpSpPr>
          <p:grpSpPr>
            <a:xfrm>
              <a:off x="5270500" y="649504"/>
              <a:ext cx="4165600" cy="5662396"/>
              <a:chOff x="5270500" y="649504"/>
              <a:chExt cx="4165600" cy="5662396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FA872DD-4348-B2BF-4619-54FDCF2A9CB4}"/>
                  </a:ext>
                </a:extLst>
              </p:cNvPr>
              <p:cNvCxnSpPr/>
              <p:nvPr/>
            </p:nvCxnSpPr>
            <p:spPr>
              <a:xfrm>
                <a:off x="5270500" y="649505"/>
                <a:ext cx="0" cy="5662395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4BB2667-20D5-64A7-79D1-DC0BE4A609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0500" y="649504"/>
                <a:ext cx="1866900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094AF07-001A-1B1F-B8B3-F7DA9CC244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0500" y="6311900"/>
                <a:ext cx="1866900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87A4959-49B3-A12A-9437-C121EAD397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6212" y="649504"/>
                <a:ext cx="2419888" cy="2887446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BD40CCF-7948-5B6D-DB7D-76CD41A649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16212" y="3547377"/>
                <a:ext cx="2419888" cy="2764523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BB3CA0-003C-3BF1-9435-8BEA7D43A896}"/>
                </a:ext>
              </a:extLst>
            </p:cNvPr>
            <p:cNvSpPr txBox="1"/>
            <p:nvPr/>
          </p:nvSpPr>
          <p:spPr>
            <a:xfrm>
              <a:off x="9203095" y="3982562"/>
              <a:ext cx="27353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LACEN/ES</a:t>
              </a:r>
            </a:p>
            <a:p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CIEVES</a:t>
              </a:r>
            </a:p>
            <a:p>
              <a:r>
                <a:rPr lang="en-US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Vigilância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Epidemiológica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0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AC60B-1EC8-7AB8-9C29-22F5A24CA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8BCCE7E-3B45-6747-4A5A-C550F9155385}"/>
              </a:ext>
            </a:extLst>
          </p:cNvPr>
          <p:cNvGrpSpPr/>
          <p:nvPr/>
        </p:nvGrpSpPr>
        <p:grpSpPr>
          <a:xfrm>
            <a:off x="8063816" y="313629"/>
            <a:ext cx="3660546" cy="976552"/>
            <a:chOff x="10060779" y="94639"/>
            <a:chExt cx="1961773" cy="533736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C5E83C7D-2F2D-EFCB-581C-BAFBDD2C0461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50AD4DAC-816A-AFE8-F105-10EAEA7729F7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D3D749C-D902-D290-2987-7CF74399AA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678149"/>
              </p:ext>
            </p:extLst>
          </p:nvPr>
        </p:nvGraphicFramePr>
        <p:xfrm>
          <a:off x="2032000" y="4832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CDAC70B-FBF2-D6B4-635E-5B53D869AD3D}"/>
              </a:ext>
            </a:extLst>
          </p:cNvPr>
          <p:cNvSpPr txBox="1"/>
          <p:nvPr/>
        </p:nvSpPr>
        <p:spPr>
          <a:xfrm>
            <a:off x="964504" y="450937"/>
            <a:ext cx="2411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HIPÓTESES</a:t>
            </a:r>
          </a:p>
        </p:txBody>
      </p:sp>
      <p:sp>
        <p:nvSpPr>
          <p:cNvPr id="2" name="&quot;No&quot; Symbol 1">
            <a:extLst>
              <a:ext uri="{FF2B5EF4-FFF2-40B4-BE49-F238E27FC236}">
                <a16:creationId xmlns:a16="http://schemas.microsoft.com/office/drawing/2014/main" id="{9595DE70-FB8F-377A-99EE-D9770BE131E8}"/>
              </a:ext>
            </a:extLst>
          </p:cNvPr>
          <p:cNvSpPr/>
          <p:nvPr/>
        </p:nvSpPr>
        <p:spPr>
          <a:xfrm>
            <a:off x="5085022" y="206506"/>
            <a:ext cx="2021955" cy="2050472"/>
          </a:xfrm>
          <a:prstGeom prst="noSmoking">
            <a:avLst>
              <a:gd name="adj" fmla="val 7097"/>
            </a:avLst>
          </a:prstGeom>
          <a:solidFill>
            <a:srgbClr val="FF0000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&quot;No&quot; Symbol 4">
            <a:extLst>
              <a:ext uri="{FF2B5EF4-FFF2-40B4-BE49-F238E27FC236}">
                <a16:creationId xmlns:a16="http://schemas.microsoft.com/office/drawing/2014/main" id="{A3D50190-A2F1-4F10-A4E2-525A3755C93F}"/>
              </a:ext>
            </a:extLst>
          </p:cNvPr>
          <p:cNvSpPr/>
          <p:nvPr/>
        </p:nvSpPr>
        <p:spPr>
          <a:xfrm>
            <a:off x="3117205" y="2167337"/>
            <a:ext cx="2021955" cy="2050472"/>
          </a:xfrm>
          <a:prstGeom prst="noSmoking">
            <a:avLst>
              <a:gd name="adj" fmla="val 7097"/>
            </a:avLst>
          </a:prstGeom>
          <a:solidFill>
            <a:srgbClr val="FF0000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443746-C208-A228-E6E0-B80D08464BB9}"/>
              </a:ext>
            </a:extLst>
          </p:cNvPr>
          <p:cNvGrpSpPr/>
          <p:nvPr/>
        </p:nvGrpSpPr>
        <p:grpSpPr>
          <a:xfrm>
            <a:off x="3381979" y="4855114"/>
            <a:ext cx="1492405" cy="1492405"/>
            <a:chOff x="3349546" y="3926254"/>
            <a:chExt cx="1492405" cy="14924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611397-9E01-DDFA-9EB9-AD977A3B00AF}"/>
                </a:ext>
              </a:extLst>
            </p:cNvPr>
            <p:cNvSpPr/>
            <p:nvPr/>
          </p:nvSpPr>
          <p:spPr>
            <a:xfrm>
              <a:off x="3349546" y="3926254"/>
              <a:ext cx="1492405" cy="149240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21C54104-4157-4460-581E-A26765F37F0A}"/>
                </a:ext>
              </a:extLst>
            </p:cNvPr>
            <p:cNvSpPr txBox="1"/>
            <p:nvPr/>
          </p:nvSpPr>
          <p:spPr>
            <a:xfrm>
              <a:off x="3349546" y="4144812"/>
              <a:ext cx="1492405" cy="10552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0" i="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MICOBÁCTERIAS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8CFEC3-FB20-7CE2-7E42-330740F4FC07}"/>
              </a:ext>
            </a:extLst>
          </p:cNvPr>
          <p:cNvCxnSpPr/>
          <p:nvPr/>
        </p:nvCxnSpPr>
        <p:spPr>
          <a:xfrm flipH="1">
            <a:off x="4876800" y="5278571"/>
            <a:ext cx="498764" cy="360219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&quot;No&quot; Symbol 13">
            <a:extLst>
              <a:ext uri="{FF2B5EF4-FFF2-40B4-BE49-F238E27FC236}">
                <a16:creationId xmlns:a16="http://schemas.microsoft.com/office/drawing/2014/main" id="{66936368-AA13-FECA-7CA6-D7E220C3D1E7}"/>
              </a:ext>
            </a:extLst>
          </p:cNvPr>
          <p:cNvSpPr/>
          <p:nvPr/>
        </p:nvSpPr>
        <p:spPr>
          <a:xfrm>
            <a:off x="3104227" y="4576080"/>
            <a:ext cx="2021955" cy="2050472"/>
          </a:xfrm>
          <a:prstGeom prst="noSmoking">
            <a:avLst>
              <a:gd name="adj" fmla="val 7097"/>
            </a:avLst>
          </a:prstGeom>
          <a:solidFill>
            <a:srgbClr val="FF0000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A17331-942C-CEB5-033E-FE158937635C}"/>
              </a:ext>
            </a:extLst>
          </p:cNvPr>
          <p:cNvGrpSpPr/>
          <p:nvPr/>
        </p:nvGrpSpPr>
        <p:grpSpPr>
          <a:xfrm>
            <a:off x="6891316" y="3007907"/>
            <a:ext cx="4252592" cy="2314439"/>
            <a:chOff x="6891316" y="3007907"/>
            <a:chExt cx="4252592" cy="23144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E558B2-4E23-DB7F-6FD1-9418BDCE8A64}"/>
                </a:ext>
              </a:extLst>
            </p:cNvPr>
            <p:cNvSpPr txBox="1"/>
            <p:nvPr/>
          </p:nvSpPr>
          <p:spPr>
            <a:xfrm>
              <a:off x="9314433" y="3007907"/>
              <a:ext cx="1829475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Histoplasma </a:t>
              </a:r>
              <a:r>
                <a:rPr lang="en-US" b="1" i="1" dirty="0" err="1">
                  <a:solidFill>
                    <a:srgbClr val="FF0000"/>
                  </a:solidFill>
                </a:rPr>
                <a:t>sp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0E5B1D-062E-7DB3-81DB-ADA308BE5C59}"/>
                </a:ext>
              </a:extLst>
            </p:cNvPr>
            <p:cNvSpPr txBox="1"/>
            <p:nvPr/>
          </p:nvSpPr>
          <p:spPr>
            <a:xfrm>
              <a:off x="7322637" y="4953014"/>
              <a:ext cx="243207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Burkholderia </a:t>
              </a:r>
              <a:r>
                <a:rPr lang="en-US" b="1" i="1" dirty="0" err="1">
                  <a:solidFill>
                    <a:srgbClr val="FF0000"/>
                  </a:solidFill>
                </a:rPr>
                <a:t>cepacia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C49513B-B707-D6D3-96B9-604634B07E11}"/>
                </a:ext>
              </a:extLst>
            </p:cNvPr>
            <p:cNvCxnSpPr>
              <a:endCxn id="15" idx="1"/>
            </p:cNvCxnSpPr>
            <p:nvPr/>
          </p:nvCxnSpPr>
          <p:spPr>
            <a:xfrm>
              <a:off x="8883112" y="3192573"/>
              <a:ext cx="4313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CA721C6-E120-6244-6B17-5549CB1A13D5}"/>
                </a:ext>
              </a:extLst>
            </p:cNvPr>
            <p:cNvCxnSpPr/>
            <p:nvPr/>
          </p:nvCxnSpPr>
          <p:spPr>
            <a:xfrm>
              <a:off x="6891316" y="5137680"/>
              <a:ext cx="4313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53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B60EC-1025-5DF2-9647-9D4ECE1A3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79F56B4-93C7-FC0A-D101-F1FAA28DAB1D}"/>
              </a:ext>
            </a:extLst>
          </p:cNvPr>
          <p:cNvGrpSpPr/>
          <p:nvPr/>
        </p:nvGrpSpPr>
        <p:grpSpPr>
          <a:xfrm>
            <a:off x="8063816" y="313629"/>
            <a:ext cx="3660546" cy="976552"/>
            <a:chOff x="10060779" y="94639"/>
            <a:chExt cx="1961773" cy="533736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7DA93A8D-738E-362B-38C0-F1618AF35AE8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6CAEC1F-B4AF-88CF-E83F-CED01DFF30AF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D73C1B2-CED6-4467-FE7F-E13FAE1A9FDA}"/>
              </a:ext>
            </a:extLst>
          </p:cNvPr>
          <p:cNvSpPr txBox="1"/>
          <p:nvPr/>
        </p:nvSpPr>
        <p:spPr>
          <a:xfrm>
            <a:off x="467638" y="447962"/>
            <a:ext cx="5197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Histoplasma capsulatum</a:t>
            </a:r>
          </a:p>
        </p:txBody>
      </p:sp>
      <p:pic>
        <p:nvPicPr>
          <p:cNvPr id="3074" name="Picture 2" descr="Histoplasmose2">
            <a:extLst>
              <a:ext uri="{FF2B5EF4-FFF2-40B4-BE49-F238E27FC236}">
                <a16:creationId xmlns:a16="http://schemas.microsoft.com/office/drawing/2014/main" id="{3B1D70B6-D1E7-6AE7-9406-BFA4FDF2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36686"/>
            <a:ext cx="6599827" cy="389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stoplasmose">
            <a:extLst>
              <a:ext uri="{FF2B5EF4-FFF2-40B4-BE49-F238E27FC236}">
                <a16:creationId xmlns:a16="http://schemas.microsoft.com/office/drawing/2014/main" id="{E968302C-328B-C87B-122C-3B3A955B1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01" y="1436686"/>
            <a:ext cx="51943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2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BF37F-C75C-14DE-CC80-C078CBE5E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789A890-A450-F0E2-9DFC-56F1E1105826}"/>
              </a:ext>
            </a:extLst>
          </p:cNvPr>
          <p:cNvGrpSpPr/>
          <p:nvPr/>
        </p:nvGrpSpPr>
        <p:grpSpPr>
          <a:xfrm>
            <a:off x="8063816" y="313629"/>
            <a:ext cx="3660546" cy="976552"/>
            <a:chOff x="10060779" y="94639"/>
            <a:chExt cx="1961773" cy="533736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544592F9-A080-CF1F-4A5A-D75CA79940B3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405FF40A-E1DE-8405-B7FE-D539FCE22C4F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BF8857E-0247-BE73-A384-C34D405117B7}"/>
              </a:ext>
            </a:extLst>
          </p:cNvPr>
          <p:cNvSpPr txBox="1"/>
          <p:nvPr/>
        </p:nvSpPr>
        <p:spPr>
          <a:xfrm>
            <a:off x="467638" y="447962"/>
            <a:ext cx="5197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Histoplasma capsulatum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D274E6F-29BF-8EF4-5A74-30EEDB2FF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29" y="1958788"/>
            <a:ext cx="6137226" cy="454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9B625F-33BE-7FAF-D10D-00FAEA70392D}"/>
              </a:ext>
            </a:extLst>
          </p:cNvPr>
          <p:cNvSpPr txBox="1"/>
          <p:nvPr/>
        </p:nvSpPr>
        <p:spPr>
          <a:xfrm>
            <a:off x="4615921" y="1336506"/>
            <a:ext cx="2098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WESTERN BLOT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2A72B5-A12B-3E61-A361-E3AA00397586}"/>
              </a:ext>
            </a:extLst>
          </p:cNvPr>
          <p:cNvSpPr txBox="1"/>
          <p:nvPr/>
        </p:nvSpPr>
        <p:spPr>
          <a:xfrm>
            <a:off x="3066394" y="6396335"/>
            <a:ext cx="6210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Almeida et al., BMC </a:t>
            </a:r>
            <a:r>
              <a:rPr kumimoji="0" lang="en-US" altLang="en-US" sz="120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2016 Feb 24:16:87. </a:t>
            </a:r>
            <a:r>
              <a:rPr kumimoji="0" lang="en-US" altLang="en-US" sz="120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kumimoji="0" lang="en-US" altLang="en-US" sz="120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10.1186/s12879-016-1427-0</a:t>
            </a:r>
          </a:p>
        </p:txBody>
      </p:sp>
    </p:spTree>
    <p:extLst>
      <p:ext uri="{BB962C8B-B14F-4D97-AF65-F5344CB8AC3E}">
        <p14:creationId xmlns:p14="http://schemas.microsoft.com/office/powerpoint/2010/main" val="246985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EF825-0B1C-0A1A-A100-2582EE1FC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B3601E0-91E0-B953-C984-C4D269239FF9}"/>
              </a:ext>
            </a:extLst>
          </p:cNvPr>
          <p:cNvGrpSpPr/>
          <p:nvPr/>
        </p:nvGrpSpPr>
        <p:grpSpPr>
          <a:xfrm>
            <a:off x="8063816" y="313629"/>
            <a:ext cx="3660546" cy="976552"/>
            <a:chOff x="10060779" y="94639"/>
            <a:chExt cx="1961773" cy="533736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F8330814-9B0B-30EC-E948-E5C6B30F001D}"/>
                </a:ext>
              </a:extLst>
            </p:cNvPr>
            <p:cNvSpPr/>
            <p:nvPr/>
          </p:nvSpPr>
          <p:spPr>
            <a:xfrm>
              <a:off x="10938939" y="94639"/>
              <a:ext cx="1083613" cy="533736"/>
            </a:xfrm>
            <a:custGeom>
              <a:avLst/>
              <a:gdLst/>
              <a:ahLst/>
              <a:cxnLst/>
              <a:rect l="l" t="t" r="r" b="b"/>
              <a:pathLst>
                <a:path w="2167225" h="1067472">
                  <a:moveTo>
                    <a:pt x="0" y="0"/>
                  </a:moveTo>
                  <a:lnTo>
                    <a:pt x="2167225" y="0"/>
                  </a:lnTo>
                  <a:lnTo>
                    <a:pt x="2167225" y="1067472"/>
                  </a:lnTo>
                  <a:lnTo>
                    <a:pt x="0" y="106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6865" b="-43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2DBD1FE2-2098-A45D-C263-DFE74F606B2A}"/>
                </a:ext>
              </a:extLst>
            </p:cNvPr>
            <p:cNvSpPr/>
            <p:nvPr/>
          </p:nvSpPr>
          <p:spPr>
            <a:xfrm>
              <a:off x="10060779" y="117957"/>
              <a:ext cx="878160" cy="499453"/>
            </a:xfrm>
            <a:custGeom>
              <a:avLst/>
              <a:gdLst/>
              <a:ahLst/>
              <a:cxnLst/>
              <a:rect l="l" t="t" r="r" b="b"/>
              <a:pathLst>
                <a:path w="1756319" h="998906">
                  <a:moveTo>
                    <a:pt x="0" y="0"/>
                  </a:moveTo>
                  <a:lnTo>
                    <a:pt x="1756319" y="0"/>
                  </a:lnTo>
                  <a:lnTo>
                    <a:pt x="1756319" y="998906"/>
                  </a:lnTo>
                  <a:lnTo>
                    <a:pt x="0" y="99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EF0736B-BA1E-F464-EC32-76600A068DD7}"/>
              </a:ext>
            </a:extLst>
          </p:cNvPr>
          <p:cNvGraphicFramePr>
            <a:graphicFrameLocks/>
          </p:cNvGraphicFramePr>
          <p:nvPr/>
        </p:nvGraphicFramePr>
        <p:xfrm>
          <a:off x="277092" y="391649"/>
          <a:ext cx="5361708" cy="325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514215D-E4EA-FCC0-FED1-E81821E85E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37" t="5817" r="4587" b="2409"/>
          <a:stretch>
            <a:fillRect/>
          </a:stretch>
        </p:blipFill>
        <p:spPr>
          <a:xfrm>
            <a:off x="6640122" y="3649136"/>
            <a:ext cx="4714875" cy="2857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F7CC73-8647-0E83-F96B-07796BE21B2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798" t="3458" r="3301" b="5105"/>
          <a:stretch>
            <a:fillRect/>
          </a:stretch>
        </p:blipFill>
        <p:spPr>
          <a:xfrm>
            <a:off x="6357938" y="3462572"/>
            <a:ext cx="5206598" cy="303913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FDF1D08-7657-2CA0-5B1D-4D8390640502}"/>
              </a:ext>
            </a:extLst>
          </p:cNvPr>
          <p:cNvGrpSpPr/>
          <p:nvPr/>
        </p:nvGrpSpPr>
        <p:grpSpPr>
          <a:xfrm>
            <a:off x="3629891" y="1787235"/>
            <a:ext cx="9640480" cy="2193921"/>
            <a:chOff x="3629891" y="1787236"/>
            <a:chExt cx="7121071" cy="198120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D787287-534E-E297-A94B-18C759BE624E}"/>
                </a:ext>
              </a:extLst>
            </p:cNvPr>
            <p:cNvCxnSpPr>
              <a:cxnSpLocks/>
            </p:cNvCxnSpPr>
            <p:nvPr/>
          </p:nvCxnSpPr>
          <p:spPr>
            <a:xfrm>
              <a:off x="3629891" y="1787236"/>
              <a:ext cx="2923311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09DB0B-C843-C815-9BC1-44DD4D2F8567}"/>
                </a:ext>
              </a:extLst>
            </p:cNvPr>
            <p:cNvSpPr txBox="1"/>
            <p:nvPr/>
          </p:nvSpPr>
          <p:spPr>
            <a:xfrm>
              <a:off x="4654962" y="2777836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defRPr sz="2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r>
                <a:rPr lang="en-US" dirty="0"/>
                <a:t>Casos de </a:t>
              </a:r>
              <a:r>
                <a:rPr lang="en-US" dirty="0" err="1"/>
                <a:t>Histoplasmose</a:t>
              </a:r>
              <a:r>
                <a:rPr lang="en-US" dirty="0"/>
                <a:t> (</a:t>
              </a:r>
              <a:r>
                <a:rPr lang="en-US" dirty="0" err="1"/>
                <a:t>sorologia</a:t>
              </a:r>
              <a:r>
                <a:rPr lang="en-US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66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695</Words>
  <Application>Microsoft Macintosh PowerPoint</Application>
  <PresentationFormat>Widescreen</PresentationFormat>
  <Paragraphs>152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Aptos Display</vt:lpstr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Rodrigo R Rodrigues</dc:creator>
  <cp:lastModifiedBy>Rodrigo R Rodrigues</cp:lastModifiedBy>
  <cp:revision>10</cp:revision>
  <dcterms:created xsi:type="dcterms:W3CDTF">2025-11-02T15:20:30Z</dcterms:created>
  <dcterms:modified xsi:type="dcterms:W3CDTF">2025-11-10T12:28:59Z</dcterms:modified>
</cp:coreProperties>
</file>