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11" r:id="rId3"/>
    <p:sldId id="312" r:id="rId4"/>
    <p:sldId id="326" r:id="rId5"/>
    <p:sldId id="313" r:id="rId6"/>
    <p:sldId id="314" r:id="rId7"/>
    <p:sldId id="316" r:id="rId8"/>
    <p:sldId id="318" r:id="rId9"/>
    <p:sldId id="315" r:id="rId10"/>
    <p:sldId id="267" r:id="rId11"/>
    <p:sldId id="281" r:id="rId12"/>
    <p:sldId id="298" r:id="rId13"/>
    <p:sldId id="307" r:id="rId14"/>
    <p:sldId id="317" r:id="rId15"/>
    <p:sldId id="283" r:id="rId16"/>
    <p:sldId id="284" r:id="rId17"/>
    <p:sldId id="258" r:id="rId18"/>
    <p:sldId id="285" r:id="rId19"/>
    <p:sldId id="288" r:id="rId20"/>
    <p:sldId id="289" r:id="rId21"/>
    <p:sldId id="268" r:id="rId22"/>
    <p:sldId id="321" r:id="rId23"/>
    <p:sldId id="257" r:id="rId24"/>
    <p:sldId id="322" r:id="rId25"/>
    <p:sldId id="325" r:id="rId26"/>
    <p:sldId id="323" r:id="rId27"/>
    <p:sldId id="304" r:id="rId28"/>
    <p:sldId id="259" r:id="rId29"/>
    <p:sldId id="260" r:id="rId30"/>
    <p:sldId id="265" r:id="rId31"/>
    <p:sldId id="319" r:id="rId32"/>
    <p:sldId id="320" r:id="rId3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9" autoAdjust="0"/>
    <p:restoredTop sz="94654"/>
  </p:normalViewPr>
  <p:slideViewPr>
    <p:cSldViewPr snapToGrid="0">
      <p:cViewPr varScale="1">
        <p:scale>
          <a:sx n="85" d="100"/>
          <a:sy n="8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cristianagomes\Downloads\1_5165749285081317622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ARQUIVOS%20CASA%20ATUAL\A0%20CORONA\projeto%20inquerito\12-%20Analise%20Fase%204\resultados%20tabelas%20fase%204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ARQUIVOS%20CASA%20ATUAL\A0%20CORONA\projeto%20inquerito\12-%20Analise%20Fase%204\resultados%20tabelas%20fase%204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ARQUIVOS%20CASA%20ATUAL\A0%20CORONA\projeto%20inquerito\12-%20Analise%20Fase%204\resultados%20tabelas%20fase%20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ARQUIVOS%20CASA%20ATUAL\A0%20CORONA\projeto%20inquerito\12-%20Analise%20Fase%204\resultados%20tabelas%20fase%20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ARQUIVOS%20CASA%20ATUAL\A0%20CORONA\projeto%20inquerito\12-%20Analise%20Fase%204\resultados%20tabelas%20fase%20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ARQUIVOS%20CASA%20ATUAL\A0%20CORONA\projeto%20inquerito\12-%20Analise%20Fase%204\resultados%20tabelas%20fase%20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ARQUIVOS%20CASA%20ATUAL\A0%20CORONA\projeto%20inquerito\12-%20Analise%20Fase%204\resultados%20tabelas%20fase%204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ARQUIVOS%20CASA%20ATUAL\A0%20CORONA\projeto%20inquerito\12-%20Analise%20Fase%204\resultados%20tabelas%20fase%204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ARQUIVOS%20CASA%20ATUAL\A0%20CORONA\projeto%20inquerito\12-%20Analise%20Fase%204\resultados%20tabelas%20fase%204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ARQUIVOS%20CASA%20ATUAL\A0%20CORONA\projeto%20inquerito\12-%20Analise%20Fase%204\resultados%20tabelas%20fase%204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/>
              <a:t>Infectados</a:t>
            </a:r>
            <a:r>
              <a:rPr lang="pt-BR" baseline="0"/>
              <a:t> Acumulados</a:t>
            </a:r>
            <a:endParaRPr lang="pt-BR"/>
          </a:p>
        </c:rich>
      </c:tx>
      <c:overlay val="1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n=1</c:v>
          </c:tx>
          <c:marker>
            <c:symbol val="none"/>
          </c:marker>
          <c:xVal>
            <c:numRef>
              <c:f>Início!$A$3:$A$119</c:f>
              <c:numCache>
                <c:formatCode>d\-mmm</c:formatCode>
                <c:ptCount val="117"/>
                <c:pt idx="0">
                  <c:v>43890</c:v>
                </c:pt>
                <c:pt idx="1">
                  <c:v>43891</c:v>
                </c:pt>
                <c:pt idx="2">
                  <c:v>43892</c:v>
                </c:pt>
                <c:pt idx="3">
                  <c:v>43893</c:v>
                </c:pt>
                <c:pt idx="4">
                  <c:v>43894</c:v>
                </c:pt>
                <c:pt idx="5">
                  <c:v>43895</c:v>
                </c:pt>
                <c:pt idx="6">
                  <c:v>43896</c:v>
                </c:pt>
                <c:pt idx="7">
                  <c:v>43897</c:v>
                </c:pt>
                <c:pt idx="8">
                  <c:v>43898</c:v>
                </c:pt>
                <c:pt idx="9">
                  <c:v>43899</c:v>
                </c:pt>
                <c:pt idx="10">
                  <c:v>43900</c:v>
                </c:pt>
                <c:pt idx="11">
                  <c:v>43901</c:v>
                </c:pt>
                <c:pt idx="12">
                  <c:v>43902</c:v>
                </c:pt>
                <c:pt idx="13">
                  <c:v>43903</c:v>
                </c:pt>
                <c:pt idx="14">
                  <c:v>43904</c:v>
                </c:pt>
                <c:pt idx="15">
                  <c:v>43905</c:v>
                </c:pt>
                <c:pt idx="16">
                  <c:v>43906</c:v>
                </c:pt>
                <c:pt idx="17">
                  <c:v>43907</c:v>
                </c:pt>
                <c:pt idx="18">
                  <c:v>43908</c:v>
                </c:pt>
                <c:pt idx="19">
                  <c:v>43909</c:v>
                </c:pt>
                <c:pt idx="20">
                  <c:v>43910</c:v>
                </c:pt>
                <c:pt idx="21">
                  <c:v>43911</c:v>
                </c:pt>
                <c:pt idx="22">
                  <c:v>43912</c:v>
                </c:pt>
                <c:pt idx="23">
                  <c:v>43913</c:v>
                </c:pt>
                <c:pt idx="24">
                  <c:v>43914</c:v>
                </c:pt>
                <c:pt idx="25">
                  <c:v>43915</c:v>
                </c:pt>
                <c:pt idx="26">
                  <c:v>43916</c:v>
                </c:pt>
                <c:pt idx="27">
                  <c:v>43917</c:v>
                </c:pt>
                <c:pt idx="28">
                  <c:v>43918</c:v>
                </c:pt>
                <c:pt idx="29">
                  <c:v>43919</c:v>
                </c:pt>
                <c:pt idx="30">
                  <c:v>43920</c:v>
                </c:pt>
                <c:pt idx="31">
                  <c:v>43921</c:v>
                </c:pt>
                <c:pt idx="32">
                  <c:v>43922</c:v>
                </c:pt>
                <c:pt idx="33">
                  <c:v>43923</c:v>
                </c:pt>
                <c:pt idx="34">
                  <c:v>43924</c:v>
                </c:pt>
                <c:pt idx="35">
                  <c:v>43925</c:v>
                </c:pt>
                <c:pt idx="36">
                  <c:v>43926</c:v>
                </c:pt>
                <c:pt idx="37">
                  <c:v>43927</c:v>
                </c:pt>
                <c:pt idx="38">
                  <c:v>43928</c:v>
                </c:pt>
                <c:pt idx="39">
                  <c:v>43929</c:v>
                </c:pt>
                <c:pt idx="40">
                  <c:v>43930</c:v>
                </c:pt>
                <c:pt idx="41">
                  <c:v>43931</c:v>
                </c:pt>
                <c:pt idx="42">
                  <c:v>43932</c:v>
                </c:pt>
                <c:pt idx="43">
                  <c:v>43933</c:v>
                </c:pt>
                <c:pt idx="44">
                  <c:v>43934</c:v>
                </c:pt>
                <c:pt idx="45">
                  <c:v>43935</c:v>
                </c:pt>
                <c:pt idx="46">
                  <c:v>43936</c:v>
                </c:pt>
                <c:pt idx="47">
                  <c:v>43937</c:v>
                </c:pt>
                <c:pt idx="48">
                  <c:v>43938</c:v>
                </c:pt>
                <c:pt idx="49">
                  <c:v>43939</c:v>
                </c:pt>
                <c:pt idx="50">
                  <c:v>43940</c:v>
                </c:pt>
                <c:pt idx="51">
                  <c:v>43941</c:v>
                </c:pt>
                <c:pt idx="52">
                  <c:v>43942</c:v>
                </c:pt>
                <c:pt idx="53">
                  <c:v>43943</c:v>
                </c:pt>
                <c:pt idx="54">
                  <c:v>43944</c:v>
                </c:pt>
                <c:pt idx="55">
                  <c:v>43945</c:v>
                </c:pt>
                <c:pt idx="56">
                  <c:v>43946</c:v>
                </c:pt>
                <c:pt idx="57">
                  <c:v>43947</c:v>
                </c:pt>
                <c:pt idx="58">
                  <c:v>43948</c:v>
                </c:pt>
                <c:pt idx="59">
                  <c:v>43949</c:v>
                </c:pt>
                <c:pt idx="60">
                  <c:v>43950</c:v>
                </c:pt>
                <c:pt idx="61">
                  <c:v>43951</c:v>
                </c:pt>
                <c:pt idx="62">
                  <c:v>43952</c:v>
                </c:pt>
                <c:pt idx="63">
                  <c:v>43953</c:v>
                </c:pt>
                <c:pt idx="64">
                  <c:v>43954</c:v>
                </c:pt>
                <c:pt idx="65">
                  <c:v>43955</c:v>
                </c:pt>
                <c:pt idx="66">
                  <c:v>43956</c:v>
                </c:pt>
                <c:pt idx="67">
                  <c:v>43957</c:v>
                </c:pt>
                <c:pt idx="68">
                  <c:v>43958</c:v>
                </c:pt>
                <c:pt idx="69">
                  <c:v>43959</c:v>
                </c:pt>
                <c:pt idx="70">
                  <c:v>43960</c:v>
                </c:pt>
                <c:pt idx="71">
                  <c:v>43961</c:v>
                </c:pt>
                <c:pt idx="72">
                  <c:v>43962</c:v>
                </c:pt>
                <c:pt idx="73">
                  <c:v>43963</c:v>
                </c:pt>
                <c:pt idx="74">
                  <c:v>43964</c:v>
                </c:pt>
                <c:pt idx="75">
                  <c:v>43965</c:v>
                </c:pt>
                <c:pt idx="76">
                  <c:v>43966</c:v>
                </c:pt>
                <c:pt idx="77">
                  <c:v>43967</c:v>
                </c:pt>
                <c:pt idx="78">
                  <c:v>43968</c:v>
                </c:pt>
                <c:pt idx="79">
                  <c:v>43969</c:v>
                </c:pt>
                <c:pt idx="80">
                  <c:v>43970</c:v>
                </c:pt>
                <c:pt idx="81">
                  <c:v>43971</c:v>
                </c:pt>
                <c:pt idx="82">
                  <c:v>43972</c:v>
                </c:pt>
                <c:pt idx="83">
                  <c:v>43973</c:v>
                </c:pt>
                <c:pt idx="84">
                  <c:v>43974</c:v>
                </c:pt>
                <c:pt idx="85">
                  <c:v>43975</c:v>
                </c:pt>
                <c:pt idx="86">
                  <c:v>43976</c:v>
                </c:pt>
                <c:pt idx="87">
                  <c:v>43977</c:v>
                </c:pt>
                <c:pt idx="88">
                  <c:v>43978</c:v>
                </c:pt>
                <c:pt idx="89">
                  <c:v>43979</c:v>
                </c:pt>
                <c:pt idx="90">
                  <c:v>43980</c:v>
                </c:pt>
                <c:pt idx="91">
                  <c:v>43981</c:v>
                </c:pt>
                <c:pt idx="92">
                  <c:v>43982</c:v>
                </c:pt>
                <c:pt idx="93">
                  <c:v>43983</c:v>
                </c:pt>
                <c:pt idx="94">
                  <c:v>43984</c:v>
                </c:pt>
                <c:pt idx="95">
                  <c:v>43985</c:v>
                </c:pt>
                <c:pt idx="96">
                  <c:v>43986</c:v>
                </c:pt>
                <c:pt idx="97">
                  <c:v>43987</c:v>
                </c:pt>
                <c:pt idx="98">
                  <c:v>43988</c:v>
                </c:pt>
                <c:pt idx="99">
                  <c:v>43989</c:v>
                </c:pt>
                <c:pt idx="100">
                  <c:v>43990</c:v>
                </c:pt>
                <c:pt idx="101">
                  <c:v>43991</c:v>
                </c:pt>
                <c:pt idx="102">
                  <c:v>43992</c:v>
                </c:pt>
                <c:pt idx="103">
                  <c:v>43993</c:v>
                </c:pt>
                <c:pt idx="104">
                  <c:v>43994</c:v>
                </c:pt>
                <c:pt idx="105">
                  <c:v>43995</c:v>
                </c:pt>
                <c:pt idx="106">
                  <c:v>43996</c:v>
                </c:pt>
                <c:pt idx="107">
                  <c:v>43997</c:v>
                </c:pt>
                <c:pt idx="108">
                  <c:v>43998</c:v>
                </c:pt>
                <c:pt idx="109">
                  <c:v>43999</c:v>
                </c:pt>
                <c:pt idx="110">
                  <c:v>44000</c:v>
                </c:pt>
                <c:pt idx="111">
                  <c:v>44001</c:v>
                </c:pt>
                <c:pt idx="112">
                  <c:v>44002</c:v>
                </c:pt>
                <c:pt idx="113">
                  <c:v>44003</c:v>
                </c:pt>
                <c:pt idx="114">
                  <c:v>44004</c:v>
                </c:pt>
                <c:pt idx="115">
                  <c:v>44005</c:v>
                </c:pt>
                <c:pt idx="116">
                  <c:v>44006</c:v>
                </c:pt>
              </c:numCache>
            </c:numRef>
          </c:xVal>
          <c:yVal>
            <c:numRef>
              <c:f>Início!$B$3:$B$119</c:f>
              <c:numCache>
                <c:formatCode>0</c:formatCode>
                <c:ptCount val="117"/>
                <c:pt idx="0" formatCode="General">
                  <c:v>1</c:v>
                </c:pt>
                <c:pt idx="1">
                  <c:v>1.2271000000000001</c:v>
                </c:pt>
                <c:pt idx="2">
                  <c:v>1.4897</c:v>
                </c:pt>
                <c:pt idx="3">
                  <c:v>1.7929999999999999</c:v>
                </c:pt>
                <c:pt idx="4">
                  <c:v>2.1436999999999999</c:v>
                </c:pt>
                <c:pt idx="5">
                  <c:v>2.5489000000000002</c:v>
                </c:pt>
                <c:pt idx="6">
                  <c:v>3.0171999999999999</c:v>
                </c:pt>
                <c:pt idx="7">
                  <c:v>3.5585</c:v>
                </c:pt>
                <c:pt idx="8">
                  <c:v>4.1840000000000002</c:v>
                </c:pt>
                <c:pt idx="9">
                  <c:v>4.907</c:v>
                </c:pt>
                <c:pt idx="10">
                  <c:v>5.7424999999999997</c:v>
                </c:pt>
                <c:pt idx="11">
                  <c:v>6.7081</c:v>
                </c:pt>
                <c:pt idx="12">
                  <c:v>7.8240999999999996</c:v>
                </c:pt>
                <c:pt idx="13">
                  <c:v>9.1137999999999995</c:v>
                </c:pt>
                <c:pt idx="14">
                  <c:v>10.603999999999999</c:v>
                </c:pt>
                <c:pt idx="15">
                  <c:v>12.326000000000001</c:v>
                </c:pt>
                <c:pt idx="16">
                  <c:v>14.316000000000001</c:v>
                </c:pt>
                <c:pt idx="17">
                  <c:v>16.616</c:v>
                </c:pt>
                <c:pt idx="18">
                  <c:v>19.273</c:v>
                </c:pt>
                <c:pt idx="19">
                  <c:v>22.343</c:v>
                </c:pt>
                <c:pt idx="20">
                  <c:v>25.890999999999998</c:v>
                </c:pt>
                <c:pt idx="21">
                  <c:v>29.99</c:v>
                </c:pt>
                <c:pt idx="22">
                  <c:v>34.726999999999997</c:v>
                </c:pt>
                <c:pt idx="23">
                  <c:v>40.201000000000001</c:v>
                </c:pt>
                <c:pt idx="24">
                  <c:v>46.526000000000003</c:v>
                </c:pt>
                <c:pt idx="25">
                  <c:v>53.835000000000001</c:v>
                </c:pt>
                <c:pt idx="26">
                  <c:v>62.280999999999999</c:v>
                </c:pt>
                <c:pt idx="27">
                  <c:v>72.040000000000006</c:v>
                </c:pt>
                <c:pt idx="28">
                  <c:v>83.316999999999993</c:v>
                </c:pt>
                <c:pt idx="29">
                  <c:v>96.346999999999994</c:v>
                </c:pt>
                <c:pt idx="30">
                  <c:v>111.4</c:v>
                </c:pt>
                <c:pt idx="31">
                  <c:v>128.80000000000001</c:v>
                </c:pt>
                <c:pt idx="32">
                  <c:v>148.91</c:v>
                </c:pt>
                <c:pt idx="33">
                  <c:v>172.14</c:v>
                </c:pt>
                <c:pt idx="34">
                  <c:v>198.98</c:v>
                </c:pt>
                <c:pt idx="35">
                  <c:v>230</c:v>
                </c:pt>
                <c:pt idx="36">
                  <c:v>265.83999999999997</c:v>
                </c:pt>
                <c:pt idx="37">
                  <c:v>307.25</c:v>
                </c:pt>
                <c:pt idx="38">
                  <c:v>355.11</c:v>
                </c:pt>
                <c:pt idx="39">
                  <c:v>410.4</c:v>
                </c:pt>
                <c:pt idx="40">
                  <c:v>474.3</c:v>
                </c:pt>
                <c:pt idx="41">
                  <c:v>548.13</c:v>
                </c:pt>
                <c:pt idx="42">
                  <c:v>633.42999999999995</c:v>
                </c:pt>
                <c:pt idx="43">
                  <c:v>732</c:v>
                </c:pt>
                <c:pt idx="44">
                  <c:v>845.89</c:v>
                </c:pt>
                <c:pt idx="45">
                  <c:v>977.49</c:v>
                </c:pt>
                <c:pt idx="46">
                  <c:v>1129.5</c:v>
                </c:pt>
                <c:pt idx="47">
                  <c:v>1305.2</c:v>
                </c:pt>
                <c:pt idx="48">
                  <c:v>1508.2</c:v>
                </c:pt>
                <c:pt idx="49">
                  <c:v>1742.8</c:v>
                </c:pt>
                <c:pt idx="50">
                  <c:v>2013.7</c:v>
                </c:pt>
                <c:pt idx="51">
                  <c:v>2326.8000000000002</c:v>
                </c:pt>
                <c:pt idx="52">
                  <c:v>2688.5</c:v>
                </c:pt>
                <c:pt idx="53">
                  <c:v>3106.4</c:v>
                </c:pt>
                <c:pt idx="54">
                  <c:v>3589.1</c:v>
                </c:pt>
                <c:pt idx="55">
                  <c:v>4146.8</c:v>
                </c:pt>
                <c:pt idx="56">
                  <c:v>4791</c:v>
                </c:pt>
                <c:pt idx="57">
                  <c:v>5535.1</c:v>
                </c:pt>
                <c:pt idx="58">
                  <c:v>6394.5</c:v>
                </c:pt>
                <c:pt idx="59">
                  <c:v>7387.2</c:v>
                </c:pt>
                <c:pt idx="60">
                  <c:v>8533.6</c:v>
                </c:pt>
                <c:pt idx="61">
                  <c:v>9857.5</c:v>
                </c:pt>
                <c:pt idx="62">
                  <c:v>11386</c:v>
                </c:pt>
                <c:pt idx="63">
                  <c:v>13151</c:v>
                </c:pt>
                <c:pt idx="64">
                  <c:v>15188</c:v>
                </c:pt>
                <c:pt idx="65">
                  <c:v>17540</c:v>
                </c:pt>
                <c:pt idx="66">
                  <c:v>20253</c:v>
                </c:pt>
                <c:pt idx="67">
                  <c:v>23384</c:v>
                </c:pt>
                <c:pt idx="68">
                  <c:v>26995</c:v>
                </c:pt>
                <c:pt idx="69">
                  <c:v>31159</c:v>
                </c:pt>
                <c:pt idx="70">
                  <c:v>35960</c:v>
                </c:pt>
                <c:pt idx="71">
                  <c:v>41492</c:v>
                </c:pt>
                <c:pt idx="72">
                  <c:v>47864</c:v>
                </c:pt>
                <c:pt idx="73">
                  <c:v>55201</c:v>
                </c:pt>
                <c:pt idx="74">
                  <c:v>63643</c:v>
                </c:pt>
                <c:pt idx="75">
                  <c:v>73351</c:v>
                </c:pt>
                <c:pt idx="76">
                  <c:v>84507</c:v>
                </c:pt>
                <c:pt idx="77">
                  <c:v>91153</c:v>
                </c:pt>
                <c:pt idx="78">
                  <c:v>98078</c:v>
                </c:pt>
                <c:pt idx="79">
                  <c:v>105290</c:v>
                </c:pt>
                <c:pt idx="80">
                  <c:v>112800</c:v>
                </c:pt>
                <c:pt idx="81">
                  <c:v>120630</c:v>
                </c:pt>
                <c:pt idx="82">
                  <c:v>128760</c:v>
                </c:pt>
                <c:pt idx="83">
                  <c:v>137230</c:v>
                </c:pt>
                <c:pt idx="84">
                  <c:v>146040</c:v>
                </c:pt>
                <c:pt idx="85">
                  <c:v>155200</c:v>
                </c:pt>
                <c:pt idx="86">
                  <c:v>164720</c:v>
                </c:pt>
                <c:pt idx="87">
                  <c:v>174600</c:v>
                </c:pt>
                <c:pt idx="88">
                  <c:v>184870</c:v>
                </c:pt>
                <c:pt idx="89">
                  <c:v>195520</c:v>
                </c:pt>
                <c:pt idx="90">
                  <c:v>206580</c:v>
                </c:pt>
                <c:pt idx="91">
                  <c:v>214090</c:v>
                </c:pt>
                <c:pt idx="92">
                  <c:v>221600</c:v>
                </c:pt>
                <c:pt idx="93">
                  <c:v>229100</c:v>
                </c:pt>
                <c:pt idx="94">
                  <c:v>236590</c:v>
                </c:pt>
                <c:pt idx="95">
                  <c:v>244080</c:v>
                </c:pt>
                <c:pt idx="96">
                  <c:v>251560</c:v>
                </c:pt>
                <c:pt idx="97">
                  <c:v>259020</c:v>
                </c:pt>
                <c:pt idx="98">
                  <c:v>266480</c:v>
                </c:pt>
                <c:pt idx="99">
                  <c:v>273920</c:v>
                </c:pt>
                <c:pt idx="100">
                  <c:v>281350</c:v>
                </c:pt>
                <c:pt idx="101">
                  <c:v>288770</c:v>
                </c:pt>
                <c:pt idx="102">
                  <c:v>296170</c:v>
                </c:pt>
                <c:pt idx="103">
                  <c:v>302940</c:v>
                </c:pt>
                <c:pt idx="104">
                  <c:v>309650</c:v>
                </c:pt>
                <c:pt idx="105">
                  <c:v>316310</c:v>
                </c:pt>
                <c:pt idx="106">
                  <c:v>322910</c:v>
                </c:pt>
                <c:pt idx="107">
                  <c:v>329460</c:v>
                </c:pt>
                <c:pt idx="108">
                  <c:v>335950</c:v>
                </c:pt>
                <c:pt idx="109">
                  <c:v>342390</c:v>
                </c:pt>
                <c:pt idx="110">
                  <c:v>348770</c:v>
                </c:pt>
                <c:pt idx="111">
                  <c:v>355100</c:v>
                </c:pt>
                <c:pt idx="112">
                  <c:v>361360</c:v>
                </c:pt>
                <c:pt idx="113">
                  <c:v>367580</c:v>
                </c:pt>
                <c:pt idx="114">
                  <c:v>373730</c:v>
                </c:pt>
                <c:pt idx="115">
                  <c:v>379830</c:v>
                </c:pt>
                <c:pt idx="116">
                  <c:v>385870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2AC-BD4E-9645-2FFFDE93C67D}"/>
            </c:ext>
          </c:extLst>
        </c:ser>
        <c:ser>
          <c:idx val="1"/>
          <c:order val="1"/>
          <c:tx>
            <c:v>n=3</c:v>
          </c:tx>
          <c:marker>
            <c:symbol val="none"/>
          </c:marker>
          <c:xVal>
            <c:numRef>
              <c:f>Início!$A$3:$A$119</c:f>
              <c:numCache>
                <c:formatCode>d\-mmm</c:formatCode>
                <c:ptCount val="117"/>
                <c:pt idx="0">
                  <c:v>43890</c:v>
                </c:pt>
                <c:pt idx="1">
                  <c:v>43891</c:v>
                </c:pt>
                <c:pt idx="2">
                  <c:v>43892</c:v>
                </c:pt>
                <c:pt idx="3">
                  <c:v>43893</c:v>
                </c:pt>
                <c:pt idx="4">
                  <c:v>43894</c:v>
                </c:pt>
                <c:pt idx="5">
                  <c:v>43895</c:v>
                </c:pt>
                <c:pt idx="6">
                  <c:v>43896</c:v>
                </c:pt>
                <c:pt idx="7">
                  <c:v>43897</c:v>
                </c:pt>
                <c:pt idx="8">
                  <c:v>43898</c:v>
                </c:pt>
                <c:pt idx="9">
                  <c:v>43899</c:v>
                </c:pt>
                <c:pt idx="10">
                  <c:v>43900</c:v>
                </c:pt>
                <c:pt idx="11">
                  <c:v>43901</c:v>
                </c:pt>
                <c:pt idx="12">
                  <c:v>43902</c:v>
                </c:pt>
                <c:pt idx="13">
                  <c:v>43903</c:v>
                </c:pt>
                <c:pt idx="14">
                  <c:v>43904</c:v>
                </c:pt>
                <c:pt idx="15">
                  <c:v>43905</c:v>
                </c:pt>
                <c:pt idx="16">
                  <c:v>43906</c:v>
                </c:pt>
                <c:pt idx="17">
                  <c:v>43907</c:v>
                </c:pt>
                <c:pt idx="18">
                  <c:v>43908</c:v>
                </c:pt>
                <c:pt idx="19">
                  <c:v>43909</c:v>
                </c:pt>
                <c:pt idx="20">
                  <c:v>43910</c:v>
                </c:pt>
                <c:pt idx="21">
                  <c:v>43911</c:v>
                </c:pt>
                <c:pt idx="22">
                  <c:v>43912</c:v>
                </c:pt>
                <c:pt idx="23">
                  <c:v>43913</c:v>
                </c:pt>
                <c:pt idx="24">
                  <c:v>43914</c:v>
                </c:pt>
                <c:pt idx="25">
                  <c:v>43915</c:v>
                </c:pt>
                <c:pt idx="26">
                  <c:v>43916</c:v>
                </c:pt>
                <c:pt idx="27">
                  <c:v>43917</c:v>
                </c:pt>
                <c:pt idx="28">
                  <c:v>43918</c:v>
                </c:pt>
                <c:pt idx="29">
                  <c:v>43919</c:v>
                </c:pt>
                <c:pt idx="30">
                  <c:v>43920</c:v>
                </c:pt>
                <c:pt idx="31">
                  <c:v>43921</c:v>
                </c:pt>
                <c:pt idx="32">
                  <c:v>43922</c:v>
                </c:pt>
                <c:pt idx="33">
                  <c:v>43923</c:v>
                </c:pt>
                <c:pt idx="34">
                  <c:v>43924</c:v>
                </c:pt>
                <c:pt idx="35">
                  <c:v>43925</c:v>
                </c:pt>
                <c:pt idx="36">
                  <c:v>43926</c:v>
                </c:pt>
                <c:pt idx="37">
                  <c:v>43927</c:v>
                </c:pt>
                <c:pt idx="38">
                  <c:v>43928</c:v>
                </c:pt>
                <c:pt idx="39">
                  <c:v>43929</c:v>
                </c:pt>
                <c:pt idx="40">
                  <c:v>43930</c:v>
                </c:pt>
                <c:pt idx="41">
                  <c:v>43931</c:v>
                </c:pt>
                <c:pt idx="42">
                  <c:v>43932</c:v>
                </c:pt>
                <c:pt idx="43">
                  <c:v>43933</c:v>
                </c:pt>
                <c:pt idx="44">
                  <c:v>43934</c:v>
                </c:pt>
                <c:pt idx="45">
                  <c:v>43935</c:v>
                </c:pt>
                <c:pt idx="46">
                  <c:v>43936</c:v>
                </c:pt>
                <c:pt idx="47">
                  <c:v>43937</c:v>
                </c:pt>
                <c:pt idx="48">
                  <c:v>43938</c:v>
                </c:pt>
                <c:pt idx="49">
                  <c:v>43939</c:v>
                </c:pt>
                <c:pt idx="50">
                  <c:v>43940</c:v>
                </c:pt>
                <c:pt idx="51">
                  <c:v>43941</c:v>
                </c:pt>
                <c:pt idx="52">
                  <c:v>43942</c:v>
                </c:pt>
                <c:pt idx="53">
                  <c:v>43943</c:v>
                </c:pt>
                <c:pt idx="54">
                  <c:v>43944</c:v>
                </c:pt>
                <c:pt idx="55">
                  <c:v>43945</c:v>
                </c:pt>
                <c:pt idx="56">
                  <c:v>43946</c:v>
                </c:pt>
                <c:pt idx="57">
                  <c:v>43947</c:v>
                </c:pt>
                <c:pt idx="58">
                  <c:v>43948</c:v>
                </c:pt>
                <c:pt idx="59">
                  <c:v>43949</c:v>
                </c:pt>
                <c:pt idx="60">
                  <c:v>43950</c:v>
                </c:pt>
                <c:pt idx="61">
                  <c:v>43951</c:v>
                </c:pt>
                <c:pt idx="62">
                  <c:v>43952</c:v>
                </c:pt>
                <c:pt idx="63">
                  <c:v>43953</c:v>
                </c:pt>
                <c:pt idx="64">
                  <c:v>43954</c:v>
                </c:pt>
                <c:pt idx="65">
                  <c:v>43955</c:v>
                </c:pt>
                <c:pt idx="66">
                  <c:v>43956</c:v>
                </c:pt>
                <c:pt idx="67">
                  <c:v>43957</c:v>
                </c:pt>
                <c:pt idx="68">
                  <c:v>43958</c:v>
                </c:pt>
                <c:pt idx="69">
                  <c:v>43959</c:v>
                </c:pt>
                <c:pt idx="70">
                  <c:v>43960</c:v>
                </c:pt>
                <c:pt idx="71">
                  <c:v>43961</c:v>
                </c:pt>
                <c:pt idx="72">
                  <c:v>43962</c:v>
                </c:pt>
                <c:pt idx="73">
                  <c:v>43963</c:v>
                </c:pt>
                <c:pt idx="74">
                  <c:v>43964</c:v>
                </c:pt>
                <c:pt idx="75">
                  <c:v>43965</c:v>
                </c:pt>
                <c:pt idx="76">
                  <c:v>43966</c:v>
                </c:pt>
                <c:pt idx="77">
                  <c:v>43967</c:v>
                </c:pt>
                <c:pt idx="78">
                  <c:v>43968</c:v>
                </c:pt>
                <c:pt idx="79">
                  <c:v>43969</c:v>
                </c:pt>
                <c:pt idx="80">
                  <c:v>43970</c:v>
                </c:pt>
                <c:pt idx="81">
                  <c:v>43971</c:v>
                </c:pt>
                <c:pt idx="82">
                  <c:v>43972</c:v>
                </c:pt>
                <c:pt idx="83">
                  <c:v>43973</c:v>
                </c:pt>
                <c:pt idx="84">
                  <c:v>43974</c:v>
                </c:pt>
                <c:pt idx="85">
                  <c:v>43975</c:v>
                </c:pt>
                <c:pt idx="86">
                  <c:v>43976</c:v>
                </c:pt>
                <c:pt idx="87">
                  <c:v>43977</c:v>
                </c:pt>
                <c:pt idx="88">
                  <c:v>43978</c:v>
                </c:pt>
                <c:pt idx="89">
                  <c:v>43979</c:v>
                </c:pt>
                <c:pt idx="90">
                  <c:v>43980</c:v>
                </c:pt>
                <c:pt idx="91">
                  <c:v>43981</c:v>
                </c:pt>
                <c:pt idx="92">
                  <c:v>43982</c:v>
                </c:pt>
                <c:pt idx="93">
                  <c:v>43983</c:v>
                </c:pt>
                <c:pt idx="94">
                  <c:v>43984</c:v>
                </c:pt>
                <c:pt idx="95">
                  <c:v>43985</c:v>
                </c:pt>
                <c:pt idx="96">
                  <c:v>43986</c:v>
                </c:pt>
                <c:pt idx="97">
                  <c:v>43987</c:v>
                </c:pt>
                <c:pt idx="98">
                  <c:v>43988</c:v>
                </c:pt>
                <c:pt idx="99">
                  <c:v>43989</c:v>
                </c:pt>
                <c:pt idx="100">
                  <c:v>43990</c:v>
                </c:pt>
                <c:pt idx="101">
                  <c:v>43991</c:v>
                </c:pt>
                <c:pt idx="102">
                  <c:v>43992</c:v>
                </c:pt>
                <c:pt idx="103">
                  <c:v>43993</c:v>
                </c:pt>
                <c:pt idx="104">
                  <c:v>43994</c:v>
                </c:pt>
                <c:pt idx="105">
                  <c:v>43995</c:v>
                </c:pt>
                <c:pt idx="106">
                  <c:v>43996</c:v>
                </c:pt>
                <c:pt idx="107">
                  <c:v>43997</c:v>
                </c:pt>
                <c:pt idx="108">
                  <c:v>43998</c:v>
                </c:pt>
                <c:pt idx="109">
                  <c:v>43999</c:v>
                </c:pt>
                <c:pt idx="110">
                  <c:v>44000</c:v>
                </c:pt>
                <c:pt idx="111">
                  <c:v>44001</c:v>
                </c:pt>
                <c:pt idx="112">
                  <c:v>44002</c:v>
                </c:pt>
                <c:pt idx="113">
                  <c:v>44003</c:v>
                </c:pt>
                <c:pt idx="114">
                  <c:v>44004</c:v>
                </c:pt>
                <c:pt idx="115">
                  <c:v>44005</c:v>
                </c:pt>
                <c:pt idx="116">
                  <c:v>44006</c:v>
                </c:pt>
              </c:numCache>
            </c:numRef>
          </c:xVal>
          <c:yVal>
            <c:numRef>
              <c:f>Início!$C$3:$C$119</c:f>
              <c:numCache>
                <c:formatCode>0</c:formatCode>
                <c:ptCount val="117"/>
                <c:pt idx="0" formatCode="General">
                  <c:v>3</c:v>
                </c:pt>
                <c:pt idx="1">
                  <c:v>3.63</c:v>
                </c:pt>
                <c:pt idx="2">
                  <c:v>4.3472999999999997</c:v>
                </c:pt>
                <c:pt idx="3">
                  <c:v>5.1639999999999997</c:v>
                </c:pt>
                <c:pt idx="4">
                  <c:v>6.0938999999999997</c:v>
                </c:pt>
                <c:pt idx="5">
                  <c:v>7.1525999999999996</c:v>
                </c:pt>
                <c:pt idx="6">
                  <c:v>8.3580000000000005</c:v>
                </c:pt>
                <c:pt idx="7">
                  <c:v>9.7304999999999993</c:v>
                </c:pt>
                <c:pt idx="8">
                  <c:v>11.292999999999999</c:v>
                </c:pt>
                <c:pt idx="9">
                  <c:v>13.071999999999999</c:v>
                </c:pt>
                <c:pt idx="10">
                  <c:v>15.098000000000001</c:v>
                </c:pt>
                <c:pt idx="11">
                  <c:v>17.404</c:v>
                </c:pt>
                <c:pt idx="12">
                  <c:v>20.03</c:v>
                </c:pt>
                <c:pt idx="13">
                  <c:v>23.02</c:v>
                </c:pt>
                <c:pt idx="14">
                  <c:v>26.423999999999999</c:v>
                </c:pt>
                <c:pt idx="15">
                  <c:v>30.298999999999999</c:v>
                </c:pt>
                <c:pt idx="16">
                  <c:v>34.709000000000003</c:v>
                </c:pt>
                <c:pt idx="17">
                  <c:v>39.729999999999997</c:v>
                </c:pt>
                <c:pt idx="18">
                  <c:v>45.445999999999998</c:v>
                </c:pt>
                <c:pt idx="19">
                  <c:v>51.951999999999998</c:v>
                </c:pt>
                <c:pt idx="20">
                  <c:v>59.359000000000002</c:v>
                </c:pt>
                <c:pt idx="21">
                  <c:v>67.790000000000006</c:v>
                </c:pt>
                <c:pt idx="22">
                  <c:v>77.388000000000005</c:v>
                </c:pt>
                <c:pt idx="23">
                  <c:v>88.313999999999993</c:v>
                </c:pt>
                <c:pt idx="24">
                  <c:v>100.75</c:v>
                </c:pt>
                <c:pt idx="25">
                  <c:v>114.91</c:v>
                </c:pt>
                <c:pt idx="26">
                  <c:v>131.03</c:v>
                </c:pt>
                <c:pt idx="27">
                  <c:v>149.37</c:v>
                </c:pt>
                <c:pt idx="28">
                  <c:v>170.26</c:v>
                </c:pt>
                <c:pt idx="29">
                  <c:v>194.03</c:v>
                </c:pt>
                <c:pt idx="30">
                  <c:v>221.1</c:v>
                </c:pt>
                <c:pt idx="31">
                  <c:v>251.91</c:v>
                </c:pt>
                <c:pt idx="32">
                  <c:v>286.98</c:v>
                </c:pt>
                <c:pt idx="33">
                  <c:v>326.89999999999998</c:v>
                </c:pt>
                <c:pt idx="34">
                  <c:v>372.34</c:v>
                </c:pt>
                <c:pt idx="35">
                  <c:v>424.07</c:v>
                </c:pt>
                <c:pt idx="36">
                  <c:v>482.96</c:v>
                </c:pt>
                <c:pt idx="37">
                  <c:v>549.99</c:v>
                </c:pt>
                <c:pt idx="38">
                  <c:v>626.29</c:v>
                </c:pt>
                <c:pt idx="39">
                  <c:v>713.15</c:v>
                </c:pt>
                <c:pt idx="40">
                  <c:v>812.02</c:v>
                </c:pt>
                <c:pt idx="41">
                  <c:v>924.57</c:v>
                </c:pt>
                <c:pt idx="42">
                  <c:v>1052.7</c:v>
                </c:pt>
                <c:pt idx="43">
                  <c:v>1198.5</c:v>
                </c:pt>
                <c:pt idx="44">
                  <c:v>1364.5</c:v>
                </c:pt>
                <c:pt idx="45">
                  <c:v>1553.4</c:v>
                </c:pt>
                <c:pt idx="46">
                  <c:v>1768.5</c:v>
                </c:pt>
                <c:pt idx="47">
                  <c:v>2013.2</c:v>
                </c:pt>
                <c:pt idx="48">
                  <c:v>2291.8000000000002</c:v>
                </c:pt>
                <c:pt idx="49">
                  <c:v>2608.9</c:v>
                </c:pt>
                <c:pt idx="50">
                  <c:v>2969.8</c:v>
                </c:pt>
                <c:pt idx="51">
                  <c:v>3380.6</c:v>
                </c:pt>
                <c:pt idx="52">
                  <c:v>3848.1</c:v>
                </c:pt>
                <c:pt idx="53">
                  <c:v>4380.1000000000004</c:v>
                </c:pt>
                <c:pt idx="54">
                  <c:v>4985.5</c:v>
                </c:pt>
                <c:pt idx="55">
                  <c:v>5674.5</c:v>
                </c:pt>
                <c:pt idx="56">
                  <c:v>6458.5</c:v>
                </c:pt>
                <c:pt idx="57">
                  <c:v>7350.5</c:v>
                </c:pt>
                <c:pt idx="58">
                  <c:v>8365.5</c:v>
                </c:pt>
                <c:pt idx="59">
                  <c:v>9520.2000000000007</c:v>
                </c:pt>
                <c:pt idx="60">
                  <c:v>10834</c:v>
                </c:pt>
                <c:pt idx="61">
                  <c:v>12328</c:v>
                </c:pt>
                <c:pt idx="62">
                  <c:v>14027</c:v>
                </c:pt>
                <c:pt idx="63">
                  <c:v>15960</c:v>
                </c:pt>
                <c:pt idx="64">
                  <c:v>18158</c:v>
                </c:pt>
                <c:pt idx="65">
                  <c:v>20656</c:v>
                </c:pt>
                <c:pt idx="66">
                  <c:v>23496</c:v>
                </c:pt>
                <c:pt idx="67">
                  <c:v>26724</c:v>
                </c:pt>
                <c:pt idx="68">
                  <c:v>30391</c:v>
                </c:pt>
                <c:pt idx="69">
                  <c:v>34557</c:v>
                </c:pt>
                <c:pt idx="70">
                  <c:v>39288</c:v>
                </c:pt>
                <c:pt idx="71">
                  <c:v>44658</c:v>
                </c:pt>
                <c:pt idx="72">
                  <c:v>50752</c:v>
                </c:pt>
                <c:pt idx="73">
                  <c:v>57664</c:v>
                </c:pt>
                <c:pt idx="74">
                  <c:v>65501</c:v>
                </c:pt>
                <c:pt idx="75">
                  <c:v>74381</c:v>
                </c:pt>
                <c:pt idx="76">
                  <c:v>84436</c:v>
                </c:pt>
                <c:pt idx="77">
                  <c:v>90977</c:v>
                </c:pt>
                <c:pt idx="78">
                  <c:v>97811</c:v>
                </c:pt>
                <c:pt idx="79">
                  <c:v>104950</c:v>
                </c:pt>
                <c:pt idx="80">
                  <c:v>112400</c:v>
                </c:pt>
                <c:pt idx="81">
                  <c:v>120180</c:v>
                </c:pt>
                <c:pt idx="82">
                  <c:v>128300</c:v>
                </c:pt>
                <c:pt idx="83">
                  <c:v>136770</c:v>
                </c:pt>
                <c:pt idx="84">
                  <c:v>145610</c:v>
                </c:pt>
                <c:pt idx="85">
                  <c:v>154810</c:v>
                </c:pt>
                <c:pt idx="86">
                  <c:v>164410</c:v>
                </c:pt>
                <c:pt idx="87">
                  <c:v>174400</c:v>
                </c:pt>
                <c:pt idx="88">
                  <c:v>184810</c:v>
                </c:pt>
                <c:pt idx="89">
                  <c:v>195640</c:v>
                </c:pt>
                <c:pt idx="90">
                  <c:v>206900</c:v>
                </c:pt>
                <c:pt idx="91">
                  <c:v>214390</c:v>
                </c:pt>
                <c:pt idx="92">
                  <c:v>221880</c:v>
                </c:pt>
                <c:pt idx="93">
                  <c:v>229360</c:v>
                </c:pt>
                <c:pt idx="94">
                  <c:v>236830</c:v>
                </c:pt>
                <c:pt idx="95">
                  <c:v>244290</c:v>
                </c:pt>
                <c:pt idx="96">
                  <c:v>251750</c:v>
                </c:pt>
                <c:pt idx="97">
                  <c:v>259200</c:v>
                </c:pt>
                <c:pt idx="98">
                  <c:v>266630</c:v>
                </c:pt>
                <c:pt idx="99">
                  <c:v>274060</c:v>
                </c:pt>
                <c:pt idx="100">
                  <c:v>281470</c:v>
                </c:pt>
                <c:pt idx="101">
                  <c:v>288860</c:v>
                </c:pt>
                <c:pt idx="102">
                  <c:v>296240</c:v>
                </c:pt>
                <c:pt idx="103">
                  <c:v>302990</c:v>
                </c:pt>
                <c:pt idx="104">
                  <c:v>309690</c:v>
                </c:pt>
                <c:pt idx="105">
                  <c:v>316330</c:v>
                </c:pt>
                <c:pt idx="106">
                  <c:v>322910</c:v>
                </c:pt>
                <c:pt idx="107">
                  <c:v>329440</c:v>
                </c:pt>
                <c:pt idx="108">
                  <c:v>335920</c:v>
                </c:pt>
                <c:pt idx="109">
                  <c:v>342340</c:v>
                </c:pt>
                <c:pt idx="110">
                  <c:v>348700</c:v>
                </c:pt>
                <c:pt idx="111">
                  <c:v>355010</c:v>
                </c:pt>
                <c:pt idx="112">
                  <c:v>361260</c:v>
                </c:pt>
                <c:pt idx="113">
                  <c:v>367450</c:v>
                </c:pt>
                <c:pt idx="114">
                  <c:v>373590</c:v>
                </c:pt>
                <c:pt idx="115">
                  <c:v>379680</c:v>
                </c:pt>
                <c:pt idx="116">
                  <c:v>385700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2AC-BD4E-9645-2FFFDE93C67D}"/>
            </c:ext>
          </c:extLst>
        </c:ser>
        <c:ser>
          <c:idx val="2"/>
          <c:order val="2"/>
          <c:tx>
            <c:v>n=4</c:v>
          </c:tx>
          <c:marker>
            <c:symbol val="none"/>
          </c:marker>
          <c:xVal>
            <c:numRef>
              <c:f>Início!$A$3:$A$119</c:f>
              <c:numCache>
                <c:formatCode>d\-mmm</c:formatCode>
                <c:ptCount val="117"/>
                <c:pt idx="0">
                  <c:v>43890</c:v>
                </c:pt>
                <c:pt idx="1">
                  <c:v>43891</c:v>
                </c:pt>
                <c:pt idx="2">
                  <c:v>43892</c:v>
                </c:pt>
                <c:pt idx="3">
                  <c:v>43893</c:v>
                </c:pt>
                <c:pt idx="4">
                  <c:v>43894</c:v>
                </c:pt>
                <c:pt idx="5">
                  <c:v>43895</c:v>
                </c:pt>
                <c:pt idx="6">
                  <c:v>43896</c:v>
                </c:pt>
                <c:pt idx="7">
                  <c:v>43897</c:v>
                </c:pt>
                <c:pt idx="8">
                  <c:v>43898</c:v>
                </c:pt>
                <c:pt idx="9">
                  <c:v>43899</c:v>
                </c:pt>
                <c:pt idx="10">
                  <c:v>43900</c:v>
                </c:pt>
                <c:pt idx="11">
                  <c:v>43901</c:v>
                </c:pt>
                <c:pt idx="12">
                  <c:v>43902</c:v>
                </c:pt>
                <c:pt idx="13">
                  <c:v>43903</c:v>
                </c:pt>
                <c:pt idx="14">
                  <c:v>43904</c:v>
                </c:pt>
                <c:pt idx="15">
                  <c:v>43905</c:v>
                </c:pt>
                <c:pt idx="16">
                  <c:v>43906</c:v>
                </c:pt>
                <c:pt idx="17">
                  <c:v>43907</c:v>
                </c:pt>
                <c:pt idx="18">
                  <c:v>43908</c:v>
                </c:pt>
                <c:pt idx="19">
                  <c:v>43909</c:v>
                </c:pt>
                <c:pt idx="20">
                  <c:v>43910</c:v>
                </c:pt>
                <c:pt idx="21">
                  <c:v>43911</c:v>
                </c:pt>
                <c:pt idx="22">
                  <c:v>43912</c:v>
                </c:pt>
                <c:pt idx="23">
                  <c:v>43913</c:v>
                </c:pt>
                <c:pt idx="24">
                  <c:v>43914</c:v>
                </c:pt>
                <c:pt idx="25">
                  <c:v>43915</c:v>
                </c:pt>
                <c:pt idx="26">
                  <c:v>43916</c:v>
                </c:pt>
                <c:pt idx="27">
                  <c:v>43917</c:v>
                </c:pt>
                <c:pt idx="28">
                  <c:v>43918</c:v>
                </c:pt>
                <c:pt idx="29">
                  <c:v>43919</c:v>
                </c:pt>
                <c:pt idx="30">
                  <c:v>43920</c:v>
                </c:pt>
                <c:pt idx="31">
                  <c:v>43921</c:v>
                </c:pt>
                <c:pt idx="32">
                  <c:v>43922</c:v>
                </c:pt>
                <c:pt idx="33">
                  <c:v>43923</c:v>
                </c:pt>
                <c:pt idx="34">
                  <c:v>43924</c:v>
                </c:pt>
                <c:pt idx="35">
                  <c:v>43925</c:v>
                </c:pt>
                <c:pt idx="36">
                  <c:v>43926</c:v>
                </c:pt>
                <c:pt idx="37">
                  <c:v>43927</c:v>
                </c:pt>
                <c:pt idx="38">
                  <c:v>43928</c:v>
                </c:pt>
                <c:pt idx="39">
                  <c:v>43929</c:v>
                </c:pt>
                <c:pt idx="40">
                  <c:v>43930</c:v>
                </c:pt>
                <c:pt idx="41">
                  <c:v>43931</c:v>
                </c:pt>
                <c:pt idx="42">
                  <c:v>43932</c:v>
                </c:pt>
                <c:pt idx="43">
                  <c:v>43933</c:v>
                </c:pt>
                <c:pt idx="44">
                  <c:v>43934</c:v>
                </c:pt>
                <c:pt idx="45">
                  <c:v>43935</c:v>
                </c:pt>
                <c:pt idx="46">
                  <c:v>43936</c:v>
                </c:pt>
                <c:pt idx="47">
                  <c:v>43937</c:v>
                </c:pt>
                <c:pt idx="48">
                  <c:v>43938</c:v>
                </c:pt>
                <c:pt idx="49">
                  <c:v>43939</c:v>
                </c:pt>
                <c:pt idx="50">
                  <c:v>43940</c:v>
                </c:pt>
                <c:pt idx="51">
                  <c:v>43941</c:v>
                </c:pt>
                <c:pt idx="52">
                  <c:v>43942</c:v>
                </c:pt>
                <c:pt idx="53">
                  <c:v>43943</c:v>
                </c:pt>
                <c:pt idx="54">
                  <c:v>43944</c:v>
                </c:pt>
                <c:pt idx="55">
                  <c:v>43945</c:v>
                </c:pt>
                <c:pt idx="56">
                  <c:v>43946</c:v>
                </c:pt>
                <c:pt idx="57">
                  <c:v>43947</c:v>
                </c:pt>
                <c:pt idx="58">
                  <c:v>43948</c:v>
                </c:pt>
                <c:pt idx="59">
                  <c:v>43949</c:v>
                </c:pt>
                <c:pt idx="60">
                  <c:v>43950</c:v>
                </c:pt>
                <c:pt idx="61">
                  <c:v>43951</c:v>
                </c:pt>
                <c:pt idx="62">
                  <c:v>43952</c:v>
                </c:pt>
                <c:pt idx="63">
                  <c:v>43953</c:v>
                </c:pt>
                <c:pt idx="64">
                  <c:v>43954</c:v>
                </c:pt>
                <c:pt idx="65">
                  <c:v>43955</c:v>
                </c:pt>
                <c:pt idx="66">
                  <c:v>43956</c:v>
                </c:pt>
                <c:pt idx="67">
                  <c:v>43957</c:v>
                </c:pt>
                <c:pt idx="68">
                  <c:v>43958</c:v>
                </c:pt>
                <c:pt idx="69">
                  <c:v>43959</c:v>
                </c:pt>
                <c:pt idx="70">
                  <c:v>43960</c:v>
                </c:pt>
                <c:pt idx="71">
                  <c:v>43961</c:v>
                </c:pt>
                <c:pt idx="72">
                  <c:v>43962</c:v>
                </c:pt>
                <c:pt idx="73">
                  <c:v>43963</c:v>
                </c:pt>
                <c:pt idx="74">
                  <c:v>43964</c:v>
                </c:pt>
                <c:pt idx="75">
                  <c:v>43965</c:v>
                </c:pt>
                <c:pt idx="76">
                  <c:v>43966</c:v>
                </c:pt>
                <c:pt idx="77">
                  <c:v>43967</c:v>
                </c:pt>
                <c:pt idx="78">
                  <c:v>43968</c:v>
                </c:pt>
                <c:pt idx="79">
                  <c:v>43969</c:v>
                </c:pt>
                <c:pt idx="80">
                  <c:v>43970</c:v>
                </c:pt>
                <c:pt idx="81">
                  <c:v>43971</c:v>
                </c:pt>
                <c:pt idx="82">
                  <c:v>43972</c:v>
                </c:pt>
                <c:pt idx="83">
                  <c:v>43973</c:v>
                </c:pt>
                <c:pt idx="84">
                  <c:v>43974</c:v>
                </c:pt>
                <c:pt idx="85">
                  <c:v>43975</c:v>
                </c:pt>
                <c:pt idx="86">
                  <c:v>43976</c:v>
                </c:pt>
                <c:pt idx="87">
                  <c:v>43977</c:v>
                </c:pt>
                <c:pt idx="88">
                  <c:v>43978</c:v>
                </c:pt>
                <c:pt idx="89">
                  <c:v>43979</c:v>
                </c:pt>
                <c:pt idx="90">
                  <c:v>43980</c:v>
                </c:pt>
                <c:pt idx="91">
                  <c:v>43981</c:v>
                </c:pt>
                <c:pt idx="92">
                  <c:v>43982</c:v>
                </c:pt>
                <c:pt idx="93">
                  <c:v>43983</c:v>
                </c:pt>
                <c:pt idx="94">
                  <c:v>43984</c:v>
                </c:pt>
                <c:pt idx="95">
                  <c:v>43985</c:v>
                </c:pt>
                <c:pt idx="96">
                  <c:v>43986</c:v>
                </c:pt>
                <c:pt idx="97">
                  <c:v>43987</c:v>
                </c:pt>
                <c:pt idx="98">
                  <c:v>43988</c:v>
                </c:pt>
                <c:pt idx="99">
                  <c:v>43989</c:v>
                </c:pt>
                <c:pt idx="100">
                  <c:v>43990</c:v>
                </c:pt>
                <c:pt idx="101">
                  <c:v>43991</c:v>
                </c:pt>
                <c:pt idx="102">
                  <c:v>43992</c:v>
                </c:pt>
                <c:pt idx="103">
                  <c:v>43993</c:v>
                </c:pt>
                <c:pt idx="104">
                  <c:v>43994</c:v>
                </c:pt>
                <c:pt idx="105">
                  <c:v>43995</c:v>
                </c:pt>
                <c:pt idx="106">
                  <c:v>43996</c:v>
                </c:pt>
                <c:pt idx="107">
                  <c:v>43997</c:v>
                </c:pt>
                <c:pt idx="108">
                  <c:v>43998</c:v>
                </c:pt>
                <c:pt idx="109">
                  <c:v>43999</c:v>
                </c:pt>
                <c:pt idx="110">
                  <c:v>44000</c:v>
                </c:pt>
                <c:pt idx="111">
                  <c:v>44001</c:v>
                </c:pt>
                <c:pt idx="112">
                  <c:v>44002</c:v>
                </c:pt>
                <c:pt idx="113">
                  <c:v>44003</c:v>
                </c:pt>
                <c:pt idx="114">
                  <c:v>44004</c:v>
                </c:pt>
                <c:pt idx="115">
                  <c:v>44005</c:v>
                </c:pt>
                <c:pt idx="116">
                  <c:v>44006</c:v>
                </c:pt>
              </c:numCache>
            </c:numRef>
          </c:xVal>
          <c:yVal>
            <c:numRef>
              <c:f>Início!$D$3:$D$119</c:f>
              <c:numCache>
                <c:formatCode>0</c:formatCode>
                <c:ptCount val="117"/>
                <c:pt idx="0" formatCode="General">
                  <c:v>5</c:v>
                </c:pt>
                <c:pt idx="1">
                  <c:v>6.0106999999999999</c:v>
                </c:pt>
                <c:pt idx="2">
                  <c:v>7.1535000000000002</c:v>
                </c:pt>
                <c:pt idx="3">
                  <c:v>8.4458000000000002</c:v>
                </c:pt>
                <c:pt idx="4">
                  <c:v>9.9069000000000003</c:v>
                </c:pt>
                <c:pt idx="5">
                  <c:v>11.558999999999999</c:v>
                </c:pt>
                <c:pt idx="6">
                  <c:v>13.427</c:v>
                </c:pt>
                <c:pt idx="7">
                  <c:v>15.539</c:v>
                </c:pt>
                <c:pt idx="8">
                  <c:v>17.928000000000001</c:v>
                </c:pt>
                <c:pt idx="9">
                  <c:v>20.628</c:v>
                </c:pt>
                <c:pt idx="10">
                  <c:v>23.681999999999999</c:v>
                </c:pt>
                <c:pt idx="11">
                  <c:v>27.134</c:v>
                </c:pt>
                <c:pt idx="12">
                  <c:v>31.038</c:v>
                </c:pt>
                <c:pt idx="13">
                  <c:v>35.453000000000003</c:v>
                </c:pt>
                <c:pt idx="14">
                  <c:v>40.442999999999998</c:v>
                </c:pt>
                <c:pt idx="15">
                  <c:v>46.084000000000003</c:v>
                </c:pt>
                <c:pt idx="16">
                  <c:v>52.462000000000003</c:v>
                </c:pt>
                <c:pt idx="17">
                  <c:v>59.671999999999997</c:v>
                </c:pt>
                <c:pt idx="18">
                  <c:v>67.822000000000003</c:v>
                </c:pt>
                <c:pt idx="19">
                  <c:v>77.037000000000006</c:v>
                </c:pt>
                <c:pt idx="20">
                  <c:v>87.453000000000003</c:v>
                </c:pt>
                <c:pt idx="21">
                  <c:v>99.228999999999999</c:v>
                </c:pt>
                <c:pt idx="22">
                  <c:v>112.54</c:v>
                </c:pt>
                <c:pt idx="23">
                  <c:v>127.59</c:v>
                </c:pt>
                <c:pt idx="24">
                  <c:v>144.61000000000001</c:v>
                </c:pt>
                <c:pt idx="25">
                  <c:v>163.84</c:v>
                </c:pt>
                <c:pt idx="26">
                  <c:v>185.58</c:v>
                </c:pt>
                <c:pt idx="27">
                  <c:v>210.16</c:v>
                </c:pt>
                <c:pt idx="28">
                  <c:v>237.95</c:v>
                </c:pt>
                <c:pt idx="29">
                  <c:v>269.36</c:v>
                </c:pt>
                <c:pt idx="30">
                  <c:v>304.87</c:v>
                </c:pt>
                <c:pt idx="31">
                  <c:v>345.02</c:v>
                </c:pt>
                <c:pt idx="32">
                  <c:v>390.4</c:v>
                </c:pt>
                <c:pt idx="33">
                  <c:v>441.71</c:v>
                </c:pt>
                <c:pt idx="34">
                  <c:v>499.7</c:v>
                </c:pt>
                <c:pt idx="35">
                  <c:v>565.27</c:v>
                </c:pt>
                <c:pt idx="36">
                  <c:v>639.38</c:v>
                </c:pt>
                <c:pt idx="37">
                  <c:v>723.17</c:v>
                </c:pt>
                <c:pt idx="38">
                  <c:v>817.88</c:v>
                </c:pt>
                <c:pt idx="39">
                  <c:v>924.94</c:v>
                </c:pt>
                <c:pt idx="40">
                  <c:v>1046</c:v>
                </c:pt>
                <c:pt idx="41">
                  <c:v>1182.8</c:v>
                </c:pt>
                <c:pt idx="42">
                  <c:v>1337.4</c:v>
                </c:pt>
                <c:pt idx="43">
                  <c:v>1512.3</c:v>
                </c:pt>
                <c:pt idx="44">
                  <c:v>1709.9</c:v>
                </c:pt>
                <c:pt idx="45">
                  <c:v>1933.3</c:v>
                </c:pt>
                <c:pt idx="46">
                  <c:v>2185.8000000000002</c:v>
                </c:pt>
                <c:pt idx="47">
                  <c:v>2471.1999999999998</c:v>
                </c:pt>
                <c:pt idx="48">
                  <c:v>2793.7</c:v>
                </c:pt>
                <c:pt idx="49">
                  <c:v>3158.4</c:v>
                </c:pt>
                <c:pt idx="50">
                  <c:v>3570.5</c:v>
                </c:pt>
                <c:pt idx="51">
                  <c:v>4036.3</c:v>
                </c:pt>
                <c:pt idx="52">
                  <c:v>4562.7</c:v>
                </c:pt>
                <c:pt idx="53">
                  <c:v>5157.6000000000004</c:v>
                </c:pt>
                <c:pt idx="54">
                  <c:v>5829.9</c:v>
                </c:pt>
                <c:pt idx="55">
                  <c:v>6589.7</c:v>
                </c:pt>
                <c:pt idx="56">
                  <c:v>7448.2</c:v>
                </c:pt>
                <c:pt idx="57">
                  <c:v>8418.2999999999993</c:v>
                </c:pt>
                <c:pt idx="58">
                  <c:v>9514.2999999999993</c:v>
                </c:pt>
                <c:pt idx="59">
                  <c:v>10753</c:v>
                </c:pt>
                <c:pt idx="60">
                  <c:v>12151</c:v>
                </c:pt>
                <c:pt idx="61">
                  <c:v>13731</c:v>
                </c:pt>
                <c:pt idx="62">
                  <c:v>15516</c:v>
                </c:pt>
                <c:pt idx="63">
                  <c:v>17531</c:v>
                </c:pt>
                <c:pt idx="64">
                  <c:v>19807</c:v>
                </c:pt>
                <c:pt idx="65">
                  <c:v>22376</c:v>
                </c:pt>
                <c:pt idx="66">
                  <c:v>25276</c:v>
                </c:pt>
                <c:pt idx="67">
                  <c:v>28548</c:v>
                </c:pt>
                <c:pt idx="68">
                  <c:v>32241</c:v>
                </c:pt>
                <c:pt idx="69">
                  <c:v>36406</c:v>
                </c:pt>
                <c:pt idx="70">
                  <c:v>41103</c:v>
                </c:pt>
                <c:pt idx="71">
                  <c:v>46399</c:v>
                </c:pt>
                <c:pt idx="72">
                  <c:v>52366</c:v>
                </c:pt>
                <c:pt idx="73">
                  <c:v>59088</c:v>
                </c:pt>
                <c:pt idx="74">
                  <c:v>66657</c:v>
                </c:pt>
                <c:pt idx="75">
                  <c:v>75175</c:v>
                </c:pt>
                <c:pt idx="76">
                  <c:v>84755</c:v>
                </c:pt>
                <c:pt idx="77">
                  <c:v>91223</c:v>
                </c:pt>
                <c:pt idx="78">
                  <c:v>97986</c:v>
                </c:pt>
                <c:pt idx="79">
                  <c:v>105050</c:v>
                </c:pt>
                <c:pt idx="80">
                  <c:v>112440</c:v>
                </c:pt>
                <c:pt idx="81">
                  <c:v>120150</c:v>
                </c:pt>
                <c:pt idx="82">
                  <c:v>128210</c:v>
                </c:pt>
                <c:pt idx="83">
                  <c:v>136620</c:v>
                </c:pt>
                <c:pt idx="84">
                  <c:v>145400</c:v>
                </c:pt>
                <c:pt idx="85">
                  <c:v>154550</c:v>
                </c:pt>
                <c:pt idx="86">
                  <c:v>164100</c:v>
                </c:pt>
                <c:pt idx="87">
                  <c:v>174050</c:v>
                </c:pt>
                <c:pt idx="88">
                  <c:v>184410</c:v>
                </c:pt>
                <c:pt idx="89">
                  <c:v>195210</c:v>
                </c:pt>
                <c:pt idx="90">
                  <c:v>206450</c:v>
                </c:pt>
                <c:pt idx="91">
                  <c:v>213950</c:v>
                </c:pt>
                <c:pt idx="92">
                  <c:v>221460</c:v>
                </c:pt>
                <c:pt idx="93">
                  <c:v>228960</c:v>
                </c:pt>
                <c:pt idx="94">
                  <c:v>236460</c:v>
                </c:pt>
                <c:pt idx="95">
                  <c:v>243960</c:v>
                </c:pt>
                <c:pt idx="96">
                  <c:v>251450</c:v>
                </c:pt>
                <c:pt idx="97">
                  <c:v>258940</c:v>
                </c:pt>
                <c:pt idx="98">
                  <c:v>266420</c:v>
                </c:pt>
                <c:pt idx="99">
                  <c:v>273900</c:v>
                </c:pt>
                <c:pt idx="100">
                  <c:v>281370</c:v>
                </c:pt>
                <c:pt idx="101">
                  <c:v>288820</c:v>
                </c:pt>
                <c:pt idx="102">
                  <c:v>296270</c:v>
                </c:pt>
                <c:pt idx="103">
                  <c:v>303020</c:v>
                </c:pt>
                <c:pt idx="104">
                  <c:v>309720</c:v>
                </c:pt>
                <c:pt idx="105">
                  <c:v>316360</c:v>
                </c:pt>
                <c:pt idx="106">
                  <c:v>322950</c:v>
                </c:pt>
                <c:pt idx="107">
                  <c:v>329480</c:v>
                </c:pt>
                <c:pt idx="108">
                  <c:v>335960</c:v>
                </c:pt>
                <c:pt idx="109">
                  <c:v>342380</c:v>
                </c:pt>
                <c:pt idx="110">
                  <c:v>348750</c:v>
                </c:pt>
                <c:pt idx="111">
                  <c:v>355060</c:v>
                </c:pt>
                <c:pt idx="112">
                  <c:v>361310</c:v>
                </c:pt>
                <c:pt idx="113">
                  <c:v>367510</c:v>
                </c:pt>
                <c:pt idx="114">
                  <c:v>373650</c:v>
                </c:pt>
                <c:pt idx="115">
                  <c:v>379740</c:v>
                </c:pt>
                <c:pt idx="116">
                  <c:v>385770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2AC-BD4E-9645-2FFFDE93C67D}"/>
            </c:ext>
          </c:extLst>
        </c:ser>
        <c:ser>
          <c:idx val="3"/>
          <c:order val="3"/>
          <c:tx>
            <c:v>n=5</c:v>
          </c:tx>
          <c:marker>
            <c:symbol val="none"/>
          </c:marker>
          <c:xVal>
            <c:numRef>
              <c:f>Início!$A$3:$A$119</c:f>
              <c:numCache>
                <c:formatCode>d\-mmm</c:formatCode>
                <c:ptCount val="117"/>
                <c:pt idx="0">
                  <c:v>43890</c:v>
                </c:pt>
                <c:pt idx="1">
                  <c:v>43891</c:v>
                </c:pt>
                <c:pt idx="2">
                  <c:v>43892</c:v>
                </c:pt>
                <c:pt idx="3">
                  <c:v>43893</c:v>
                </c:pt>
                <c:pt idx="4">
                  <c:v>43894</c:v>
                </c:pt>
                <c:pt idx="5">
                  <c:v>43895</c:v>
                </c:pt>
                <c:pt idx="6">
                  <c:v>43896</c:v>
                </c:pt>
                <c:pt idx="7">
                  <c:v>43897</c:v>
                </c:pt>
                <c:pt idx="8">
                  <c:v>43898</c:v>
                </c:pt>
                <c:pt idx="9">
                  <c:v>43899</c:v>
                </c:pt>
                <c:pt idx="10">
                  <c:v>43900</c:v>
                </c:pt>
                <c:pt idx="11">
                  <c:v>43901</c:v>
                </c:pt>
                <c:pt idx="12">
                  <c:v>43902</c:v>
                </c:pt>
                <c:pt idx="13">
                  <c:v>43903</c:v>
                </c:pt>
                <c:pt idx="14">
                  <c:v>43904</c:v>
                </c:pt>
                <c:pt idx="15">
                  <c:v>43905</c:v>
                </c:pt>
                <c:pt idx="16">
                  <c:v>43906</c:v>
                </c:pt>
                <c:pt idx="17">
                  <c:v>43907</c:v>
                </c:pt>
                <c:pt idx="18">
                  <c:v>43908</c:v>
                </c:pt>
                <c:pt idx="19">
                  <c:v>43909</c:v>
                </c:pt>
                <c:pt idx="20">
                  <c:v>43910</c:v>
                </c:pt>
                <c:pt idx="21">
                  <c:v>43911</c:v>
                </c:pt>
                <c:pt idx="22">
                  <c:v>43912</c:v>
                </c:pt>
                <c:pt idx="23">
                  <c:v>43913</c:v>
                </c:pt>
                <c:pt idx="24">
                  <c:v>43914</c:v>
                </c:pt>
                <c:pt idx="25">
                  <c:v>43915</c:v>
                </c:pt>
                <c:pt idx="26">
                  <c:v>43916</c:v>
                </c:pt>
                <c:pt idx="27">
                  <c:v>43917</c:v>
                </c:pt>
                <c:pt idx="28">
                  <c:v>43918</c:v>
                </c:pt>
                <c:pt idx="29">
                  <c:v>43919</c:v>
                </c:pt>
                <c:pt idx="30">
                  <c:v>43920</c:v>
                </c:pt>
                <c:pt idx="31">
                  <c:v>43921</c:v>
                </c:pt>
                <c:pt idx="32">
                  <c:v>43922</c:v>
                </c:pt>
                <c:pt idx="33">
                  <c:v>43923</c:v>
                </c:pt>
                <c:pt idx="34">
                  <c:v>43924</c:v>
                </c:pt>
                <c:pt idx="35">
                  <c:v>43925</c:v>
                </c:pt>
                <c:pt idx="36">
                  <c:v>43926</c:v>
                </c:pt>
                <c:pt idx="37">
                  <c:v>43927</c:v>
                </c:pt>
                <c:pt idx="38">
                  <c:v>43928</c:v>
                </c:pt>
                <c:pt idx="39">
                  <c:v>43929</c:v>
                </c:pt>
                <c:pt idx="40">
                  <c:v>43930</c:v>
                </c:pt>
                <c:pt idx="41">
                  <c:v>43931</c:v>
                </c:pt>
                <c:pt idx="42">
                  <c:v>43932</c:v>
                </c:pt>
                <c:pt idx="43">
                  <c:v>43933</c:v>
                </c:pt>
                <c:pt idx="44">
                  <c:v>43934</c:v>
                </c:pt>
                <c:pt idx="45">
                  <c:v>43935</c:v>
                </c:pt>
                <c:pt idx="46">
                  <c:v>43936</c:v>
                </c:pt>
                <c:pt idx="47">
                  <c:v>43937</c:v>
                </c:pt>
                <c:pt idx="48">
                  <c:v>43938</c:v>
                </c:pt>
                <c:pt idx="49">
                  <c:v>43939</c:v>
                </c:pt>
                <c:pt idx="50">
                  <c:v>43940</c:v>
                </c:pt>
                <c:pt idx="51">
                  <c:v>43941</c:v>
                </c:pt>
                <c:pt idx="52">
                  <c:v>43942</c:v>
                </c:pt>
                <c:pt idx="53">
                  <c:v>43943</c:v>
                </c:pt>
                <c:pt idx="54">
                  <c:v>43944</c:v>
                </c:pt>
                <c:pt idx="55">
                  <c:v>43945</c:v>
                </c:pt>
                <c:pt idx="56">
                  <c:v>43946</c:v>
                </c:pt>
                <c:pt idx="57">
                  <c:v>43947</c:v>
                </c:pt>
                <c:pt idx="58">
                  <c:v>43948</c:v>
                </c:pt>
                <c:pt idx="59">
                  <c:v>43949</c:v>
                </c:pt>
                <c:pt idx="60">
                  <c:v>43950</c:v>
                </c:pt>
                <c:pt idx="61">
                  <c:v>43951</c:v>
                </c:pt>
                <c:pt idx="62">
                  <c:v>43952</c:v>
                </c:pt>
                <c:pt idx="63">
                  <c:v>43953</c:v>
                </c:pt>
                <c:pt idx="64">
                  <c:v>43954</c:v>
                </c:pt>
                <c:pt idx="65">
                  <c:v>43955</c:v>
                </c:pt>
                <c:pt idx="66">
                  <c:v>43956</c:v>
                </c:pt>
                <c:pt idx="67">
                  <c:v>43957</c:v>
                </c:pt>
                <c:pt idx="68">
                  <c:v>43958</c:v>
                </c:pt>
                <c:pt idx="69">
                  <c:v>43959</c:v>
                </c:pt>
                <c:pt idx="70">
                  <c:v>43960</c:v>
                </c:pt>
                <c:pt idx="71">
                  <c:v>43961</c:v>
                </c:pt>
                <c:pt idx="72">
                  <c:v>43962</c:v>
                </c:pt>
                <c:pt idx="73">
                  <c:v>43963</c:v>
                </c:pt>
                <c:pt idx="74">
                  <c:v>43964</c:v>
                </c:pt>
                <c:pt idx="75">
                  <c:v>43965</c:v>
                </c:pt>
                <c:pt idx="76">
                  <c:v>43966</c:v>
                </c:pt>
                <c:pt idx="77">
                  <c:v>43967</c:v>
                </c:pt>
                <c:pt idx="78">
                  <c:v>43968</c:v>
                </c:pt>
                <c:pt idx="79">
                  <c:v>43969</c:v>
                </c:pt>
                <c:pt idx="80">
                  <c:v>43970</c:v>
                </c:pt>
                <c:pt idx="81">
                  <c:v>43971</c:v>
                </c:pt>
                <c:pt idx="82">
                  <c:v>43972</c:v>
                </c:pt>
                <c:pt idx="83">
                  <c:v>43973</c:v>
                </c:pt>
                <c:pt idx="84">
                  <c:v>43974</c:v>
                </c:pt>
                <c:pt idx="85">
                  <c:v>43975</c:v>
                </c:pt>
                <c:pt idx="86">
                  <c:v>43976</c:v>
                </c:pt>
                <c:pt idx="87">
                  <c:v>43977</c:v>
                </c:pt>
                <c:pt idx="88">
                  <c:v>43978</c:v>
                </c:pt>
                <c:pt idx="89">
                  <c:v>43979</c:v>
                </c:pt>
                <c:pt idx="90">
                  <c:v>43980</c:v>
                </c:pt>
                <c:pt idx="91">
                  <c:v>43981</c:v>
                </c:pt>
                <c:pt idx="92">
                  <c:v>43982</c:v>
                </c:pt>
                <c:pt idx="93">
                  <c:v>43983</c:v>
                </c:pt>
                <c:pt idx="94">
                  <c:v>43984</c:v>
                </c:pt>
                <c:pt idx="95">
                  <c:v>43985</c:v>
                </c:pt>
                <c:pt idx="96">
                  <c:v>43986</c:v>
                </c:pt>
                <c:pt idx="97">
                  <c:v>43987</c:v>
                </c:pt>
                <c:pt idx="98">
                  <c:v>43988</c:v>
                </c:pt>
                <c:pt idx="99">
                  <c:v>43989</c:v>
                </c:pt>
                <c:pt idx="100">
                  <c:v>43990</c:v>
                </c:pt>
                <c:pt idx="101">
                  <c:v>43991</c:v>
                </c:pt>
                <c:pt idx="102">
                  <c:v>43992</c:v>
                </c:pt>
                <c:pt idx="103">
                  <c:v>43993</c:v>
                </c:pt>
                <c:pt idx="104">
                  <c:v>43994</c:v>
                </c:pt>
                <c:pt idx="105">
                  <c:v>43995</c:v>
                </c:pt>
                <c:pt idx="106">
                  <c:v>43996</c:v>
                </c:pt>
                <c:pt idx="107">
                  <c:v>43997</c:v>
                </c:pt>
                <c:pt idx="108">
                  <c:v>43998</c:v>
                </c:pt>
                <c:pt idx="109">
                  <c:v>43999</c:v>
                </c:pt>
                <c:pt idx="110">
                  <c:v>44000</c:v>
                </c:pt>
                <c:pt idx="111">
                  <c:v>44001</c:v>
                </c:pt>
                <c:pt idx="112">
                  <c:v>44002</c:v>
                </c:pt>
                <c:pt idx="113">
                  <c:v>44003</c:v>
                </c:pt>
                <c:pt idx="114">
                  <c:v>44004</c:v>
                </c:pt>
                <c:pt idx="115">
                  <c:v>44005</c:v>
                </c:pt>
                <c:pt idx="116">
                  <c:v>44006</c:v>
                </c:pt>
              </c:numCache>
            </c:numRef>
          </c:xVal>
          <c:yVal>
            <c:numRef>
              <c:f>Início!$E$3:$E$119</c:f>
              <c:numCache>
                <c:formatCode>0</c:formatCode>
                <c:ptCount val="117"/>
                <c:pt idx="0" formatCode="General">
                  <c:v>10</c:v>
                </c:pt>
                <c:pt idx="1">
                  <c:v>11.914</c:v>
                </c:pt>
                <c:pt idx="2">
                  <c:v>14.058</c:v>
                </c:pt>
                <c:pt idx="3">
                  <c:v>16.46</c:v>
                </c:pt>
                <c:pt idx="4">
                  <c:v>19.149000000000001</c:v>
                </c:pt>
                <c:pt idx="5">
                  <c:v>22.161000000000001</c:v>
                </c:pt>
                <c:pt idx="6">
                  <c:v>25.535</c:v>
                </c:pt>
                <c:pt idx="7">
                  <c:v>29.312999999999999</c:v>
                </c:pt>
                <c:pt idx="8">
                  <c:v>33.545000000000002</c:v>
                </c:pt>
                <c:pt idx="9">
                  <c:v>38.284999999999997</c:v>
                </c:pt>
                <c:pt idx="10">
                  <c:v>43.593000000000004</c:v>
                </c:pt>
                <c:pt idx="11">
                  <c:v>49.537999999999997</c:v>
                </c:pt>
                <c:pt idx="12">
                  <c:v>56.197000000000003</c:v>
                </c:pt>
                <c:pt idx="13">
                  <c:v>63.655000000000001</c:v>
                </c:pt>
                <c:pt idx="14">
                  <c:v>72.006</c:v>
                </c:pt>
                <c:pt idx="15">
                  <c:v>81.356999999999999</c:v>
                </c:pt>
                <c:pt idx="16">
                  <c:v>91.828000000000003</c:v>
                </c:pt>
                <c:pt idx="17">
                  <c:v>103.55</c:v>
                </c:pt>
                <c:pt idx="18">
                  <c:v>116.68</c:v>
                </c:pt>
                <c:pt idx="19">
                  <c:v>131.38</c:v>
                </c:pt>
                <c:pt idx="20">
                  <c:v>147.85</c:v>
                </c:pt>
                <c:pt idx="21">
                  <c:v>166.28</c:v>
                </c:pt>
                <c:pt idx="22">
                  <c:v>186.92</c:v>
                </c:pt>
                <c:pt idx="23">
                  <c:v>210.03</c:v>
                </c:pt>
                <c:pt idx="24">
                  <c:v>235.92</c:v>
                </c:pt>
                <c:pt idx="25">
                  <c:v>264.89999999999998</c:v>
                </c:pt>
                <c:pt idx="26">
                  <c:v>297.35000000000002</c:v>
                </c:pt>
                <c:pt idx="27">
                  <c:v>333.68</c:v>
                </c:pt>
                <c:pt idx="28">
                  <c:v>374.37</c:v>
                </c:pt>
                <c:pt idx="29">
                  <c:v>419.93</c:v>
                </c:pt>
                <c:pt idx="30">
                  <c:v>470.95</c:v>
                </c:pt>
                <c:pt idx="31">
                  <c:v>528.07000000000005</c:v>
                </c:pt>
                <c:pt idx="32">
                  <c:v>592.03</c:v>
                </c:pt>
                <c:pt idx="33">
                  <c:v>663.65</c:v>
                </c:pt>
                <c:pt idx="34">
                  <c:v>743.85</c:v>
                </c:pt>
                <c:pt idx="35">
                  <c:v>833.64</c:v>
                </c:pt>
                <c:pt idx="36">
                  <c:v>934.19</c:v>
                </c:pt>
                <c:pt idx="37">
                  <c:v>1046.8</c:v>
                </c:pt>
                <c:pt idx="38">
                  <c:v>1172.8</c:v>
                </c:pt>
                <c:pt idx="39">
                  <c:v>1314</c:v>
                </c:pt>
                <c:pt idx="40">
                  <c:v>1472</c:v>
                </c:pt>
                <c:pt idx="41">
                  <c:v>1648.9</c:v>
                </c:pt>
                <c:pt idx="42">
                  <c:v>1847.1</c:v>
                </c:pt>
                <c:pt idx="43">
                  <c:v>2068.9</c:v>
                </c:pt>
                <c:pt idx="44">
                  <c:v>2317.1999999999998</c:v>
                </c:pt>
                <c:pt idx="45">
                  <c:v>2595.3000000000002</c:v>
                </c:pt>
                <c:pt idx="46">
                  <c:v>2906.6</c:v>
                </c:pt>
                <c:pt idx="47">
                  <c:v>3255.1</c:v>
                </c:pt>
                <c:pt idx="48">
                  <c:v>3645.3</c:v>
                </c:pt>
                <c:pt idx="49">
                  <c:v>4082.1</c:v>
                </c:pt>
                <c:pt idx="50">
                  <c:v>4571.1000000000004</c:v>
                </c:pt>
                <c:pt idx="51">
                  <c:v>5118.5</c:v>
                </c:pt>
                <c:pt idx="52">
                  <c:v>5731.2</c:v>
                </c:pt>
                <c:pt idx="53">
                  <c:v>6417.1</c:v>
                </c:pt>
                <c:pt idx="54">
                  <c:v>7184.8</c:v>
                </c:pt>
                <c:pt idx="55">
                  <c:v>8044.1</c:v>
                </c:pt>
                <c:pt idx="56">
                  <c:v>9005.7999999999993</c:v>
                </c:pt>
                <c:pt idx="57">
                  <c:v>10082</c:v>
                </c:pt>
                <c:pt idx="58">
                  <c:v>11286</c:v>
                </c:pt>
                <c:pt idx="59">
                  <c:v>12634</c:v>
                </c:pt>
                <c:pt idx="60">
                  <c:v>14142</c:v>
                </c:pt>
                <c:pt idx="61">
                  <c:v>15829</c:v>
                </c:pt>
                <c:pt idx="62">
                  <c:v>17716</c:v>
                </c:pt>
                <c:pt idx="63">
                  <c:v>19826</c:v>
                </c:pt>
                <c:pt idx="64">
                  <c:v>22186</c:v>
                </c:pt>
                <c:pt idx="65">
                  <c:v>24825</c:v>
                </c:pt>
                <c:pt idx="66">
                  <c:v>27776</c:v>
                </c:pt>
                <c:pt idx="67">
                  <c:v>31074</c:v>
                </c:pt>
                <c:pt idx="68">
                  <c:v>34759</c:v>
                </c:pt>
                <c:pt idx="69">
                  <c:v>38877</c:v>
                </c:pt>
                <c:pt idx="70">
                  <c:v>43476</c:v>
                </c:pt>
                <c:pt idx="71">
                  <c:v>48612</c:v>
                </c:pt>
                <c:pt idx="72">
                  <c:v>54345</c:v>
                </c:pt>
                <c:pt idx="73">
                  <c:v>60742</c:v>
                </c:pt>
                <c:pt idx="74">
                  <c:v>67877</c:v>
                </c:pt>
                <c:pt idx="75">
                  <c:v>75831</c:v>
                </c:pt>
                <c:pt idx="76">
                  <c:v>84694</c:v>
                </c:pt>
                <c:pt idx="77">
                  <c:v>91066</c:v>
                </c:pt>
                <c:pt idx="78">
                  <c:v>97742</c:v>
                </c:pt>
                <c:pt idx="79">
                  <c:v>104730</c:v>
                </c:pt>
                <c:pt idx="80">
                  <c:v>112050</c:v>
                </c:pt>
                <c:pt idx="81">
                  <c:v>119710</c:v>
                </c:pt>
                <c:pt idx="82">
                  <c:v>127730</c:v>
                </c:pt>
                <c:pt idx="83">
                  <c:v>136120</c:v>
                </c:pt>
                <c:pt idx="84">
                  <c:v>144880</c:v>
                </c:pt>
                <c:pt idx="85">
                  <c:v>154050</c:v>
                </c:pt>
                <c:pt idx="86">
                  <c:v>163620</c:v>
                </c:pt>
                <c:pt idx="87">
                  <c:v>173620</c:v>
                </c:pt>
                <c:pt idx="88">
                  <c:v>184060</c:v>
                </c:pt>
                <c:pt idx="89">
                  <c:v>194960</c:v>
                </c:pt>
                <c:pt idx="90">
                  <c:v>206320</c:v>
                </c:pt>
                <c:pt idx="91">
                  <c:v>213790</c:v>
                </c:pt>
                <c:pt idx="92">
                  <c:v>221260</c:v>
                </c:pt>
                <c:pt idx="93">
                  <c:v>228730</c:v>
                </c:pt>
                <c:pt idx="94">
                  <c:v>236190</c:v>
                </c:pt>
                <c:pt idx="95">
                  <c:v>243660</c:v>
                </c:pt>
                <c:pt idx="96">
                  <c:v>251120</c:v>
                </c:pt>
                <c:pt idx="97">
                  <c:v>258570</c:v>
                </c:pt>
                <c:pt idx="98">
                  <c:v>266020</c:v>
                </c:pt>
                <c:pt idx="99">
                  <c:v>273470</c:v>
                </c:pt>
                <c:pt idx="100">
                  <c:v>280900</c:v>
                </c:pt>
                <c:pt idx="101">
                  <c:v>288330</c:v>
                </c:pt>
                <c:pt idx="102">
                  <c:v>295740</c:v>
                </c:pt>
                <c:pt idx="103">
                  <c:v>302530</c:v>
                </c:pt>
                <c:pt idx="104">
                  <c:v>309270</c:v>
                </c:pt>
                <c:pt idx="105">
                  <c:v>315960</c:v>
                </c:pt>
                <c:pt idx="106">
                  <c:v>322600</c:v>
                </c:pt>
                <c:pt idx="107">
                  <c:v>329180</c:v>
                </c:pt>
                <c:pt idx="108">
                  <c:v>335720</c:v>
                </c:pt>
                <c:pt idx="109">
                  <c:v>342200</c:v>
                </c:pt>
                <c:pt idx="110">
                  <c:v>348630</c:v>
                </c:pt>
                <c:pt idx="111">
                  <c:v>355010</c:v>
                </c:pt>
                <c:pt idx="112">
                  <c:v>361340</c:v>
                </c:pt>
                <c:pt idx="113">
                  <c:v>367610</c:v>
                </c:pt>
                <c:pt idx="114">
                  <c:v>373830</c:v>
                </c:pt>
                <c:pt idx="115">
                  <c:v>380000</c:v>
                </c:pt>
                <c:pt idx="116">
                  <c:v>386120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2AC-BD4E-9645-2FFFDE93C67D}"/>
            </c:ext>
          </c:extLst>
        </c:ser>
        <c:ser>
          <c:idx val="4"/>
          <c:order val="4"/>
          <c:tx>
            <c:v>observado</c:v>
          </c:tx>
          <c:marker>
            <c:symbol val="none"/>
          </c:marker>
          <c:xVal>
            <c:numRef>
              <c:f>Início!$A$3:$A$119</c:f>
              <c:numCache>
                <c:formatCode>d\-mmm</c:formatCode>
                <c:ptCount val="117"/>
                <c:pt idx="0">
                  <c:v>43890</c:v>
                </c:pt>
                <c:pt idx="1">
                  <c:v>43891</c:v>
                </c:pt>
                <c:pt idx="2">
                  <c:v>43892</c:v>
                </c:pt>
                <c:pt idx="3">
                  <c:v>43893</c:v>
                </c:pt>
                <c:pt idx="4">
                  <c:v>43894</c:v>
                </c:pt>
                <c:pt idx="5">
                  <c:v>43895</c:v>
                </c:pt>
                <c:pt idx="6">
                  <c:v>43896</c:v>
                </c:pt>
                <c:pt idx="7">
                  <c:v>43897</c:v>
                </c:pt>
                <c:pt idx="8">
                  <c:v>43898</c:v>
                </c:pt>
                <c:pt idx="9">
                  <c:v>43899</c:v>
                </c:pt>
                <c:pt idx="10">
                  <c:v>43900</c:v>
                </c:pt>
                <c:pt idx="11">
                  <c:v>43901</c:v>
                </c:pt>
                <c:pt idx="12">
                  <c:v>43902</c:v>
                </c:pt>
                <c:pt idx="13">
                  <c:v>43903</c:v>
                </c:pt>
                <c:pt idx="14">
                  <c:v>43904</c:v>
                </c:pt>
                <c:pt idx="15">
                  <c:v>43905</c:v>
                </c:pt>
                <c:pt idx="16">
                  <c:v>43906</c:v>
                </c:pt>
                <c:pt idx="17">
                  <c:v>43907</c:v>
                </c:pt>
                <c:pt idx="18">
                  <c:v>43908</c:v>
                </c:pt>
                <c:pt idx="19">
                  <c:v>43909</c:v>
                </c:pt>
                <c:pt idx="20">
                  <c:v>43910</c:v>
                </c:pt>
                <c:pt idx="21">
                  <c:v>43911</c:v>
                </c:pt>
                <c:pt idx="22">
                  <c:v>43912</c:v>
                </c:pt>
                <c:pt idx="23">
                  <c:v>43913</c:v>
                </c:pt>
                <c:pt idx="24">
                  <c:v>43914</c:v>
                </c:pt>
                <c:pt idx="25">
                  <c:v>43915</c:v>
                </c:pt>
                <c:pt idx="26">
                  <c:v>43916</c:v>
                </c:pt>
                <c:pt idx="27">
                  <c:v>43917</c:v>
                </c:pt>
                <c:pt idx="28">
                  <c:v>43918</c:v>
                </c:pt>
                <c:pt idx="29">
                  <c:v>43919</c:v>
                </c:pt>
                <c:pt idx="30">
                  <c:v>43920</c:v>
                </c:pt>
                <c:pt idx="31">
                  <c:v>43921</c:v>
                </c:pt>
                <c:pt idx="32">
                  <c:v>43922</c:v>
                </c:pt>
                <c:pt idx="33">
                  <c:v>43923</c:v>
                </c:pt>
                <c:pt idx="34">
                  <c:v>43924</c:v>
                </c:pt>
                <c:pt idx="35">
                  <c:v>43925</c:v>
                </c:pt>
                <c:pt idx="36">
                  <c:v>43926</c:v>
                </c:pt>
                <c:pt idx="37">
                  <c:v>43927</c:v>
                </c:pt>
                <c:pt idx="38">
                  <c:v>43928</c:v>
                </c:pt>
                <c:pt idx="39">
                  <c:v>43929</c:v>
                </c:pt>
                <c:pt idx="40">
                  <c:v>43930</c:v>
                </c:pt>
                <c:pt idx="41">
                  <c:v>43931</c:v>
                </c:pt>
                <c:pt idx="42">
                  <c:v>43932</c:v>
                </c:pt>
                <c:pt idx="43">
                  <c:v>43933</c:v>
                </c:pt>
                <c:pt idx="44">
                  <c:v>43934</c:v>
                </c:pt>
                <c:pt idx="45">
                  <c:v>43935</c:v>
                </c:pt>
                <c:pt idx="46">
                  <c:v>43936</c:v>
                </c:pt>
                <c:pt idx="47">
                  <c:v>43937</c:v>
                </c:pt>
                <c:pt idx="48">
                  <c:v>43938</c:v>
                </c:pt>
                <c:pt idx="49">
                  <c:v>43939</c:v>
                </c:pt>
                <c:pt idx="50">
                  <c:v>43940</c:v>
                </c:pt>
                <c:pt idx="51">
                  <c:v>43941</c:v>
                </c:pt>
                <c:pt idx="52">
                  <c:v>43942</c:v>
                </c:pt>
                <c:pt idx="53">
                  <c:v>43943</c:v>
                </c:pt>
                <c:pt idx="54">
                  <c:v>43944</c:v>
                </c:pt>
                <c:pt idx="55">
                  <c:v>43945</c:v>
                </c:pt>
                <c:pt idx="56">
                  <c:v>43946</c:v>
                </c:pt>
                <c:pt idx="57">
                  <c:v>43947</c:v>
                </c:pt>
                <c:pt idx="58">
                  <c:v>43948</c:v>
                </c:pt>
                <c:pt idx="59">
                  <c:v>43949</c:v>
                </c:pt>
                <c:pt idx="60">
                  <c:v>43950</c:v>
                </c:pt>
                <c:pt idx="61">
                  <c:v>43951</c:v>
                </c:pt>
                <c:pt idx="62">
                  <c:v>43952</c:v>
                </c:pt>
                <c:pt idx="63">
                  <c:v>43953</c:v>
                </c:pt>
                <c:pt idx="64">
                  <c:v>43954</c:v>
                </c:pt>
                <c:pt idx="65">
                  <c:v>43955</c:v>
                </c:pt>
                <c:pt idx="66">
                  <c:v>43956</c:v>
                </c:pt>
                <c:pt idx="67">
                  <c:v>43957</c:v>
                </c:pt>
                <c:pt idx="68">
                  <c:v>43958</c:v>
                </c:pt>
                <c:pt idx="69">
                  <c:v>43959</c:v>
                </c:pt>
                <c:pt idx="70">
                  <c:v>43960</c:v>
                </c:pt>
                <c:pt idx="71">
                  <c:v>43961</c:v>
                </c:pt>
                <c:pt idx="72">
                  <c:v>43962</c:v>
                </c:pt>
                <c:pt idx="73">
                  <c:v>43963</c:v>
                </c:pt>
                <c:pt idx="74">
                  <c:v>43964</c:v>
                </c:pt>
                <c:pt idx="75">
                  <c:v>43965</c:v>
                </c:pt>
                <c:pt idx="76">
                  <c:v>43966</c:v>
                </c:pt>
                <c:pt idx="77">
                  <c:v>43967</c:v>
                </c:pt>
                <c:pt idx="78">
                  <c:v>43968</c:v>
                </c:pt>
                <c:pt idx="79">
                  <c:v>43969</c:v>
                </c:pt>
                <c:pt idx="80">
                  <c:v>43970</c:v>
                </c:pt>
                <c:pt idx="81">
                  <c:v>43971</c:v>
                </c:pt>
                <c:pt idx="82">
                  <c:v>43972</c:v>
                </c:pt>
                <c:pt idx="83">
                  <c:v>43973</c:v>
                </c:pt>
                <c:pt idx="84">
                  <c:v>43974</c:v>
                </c:pt>
                <c:pt idx="85">
                  <c:v>43975</c:v>
                </c:pt>
                <c:pt idx="86">
                  <c:v>43976</c:v>
                </c:pt>
                <c:pt idx="87">
                  <c:v>43977</c:v>
                </c:pt>
                <c:pt idx="88">
                  <c:v>43978</c:v>
                </c:pt>
                <c:pt idx="89">
                  <c:v>43979</c:v>
                </c:pt>
                <c:pt idx="90">
                  <c:v>43980</c:v>
                </c:pt>
                <c:pt idx="91">
                  <c:v>43981</c:v>
                </c:pt>
                <c:pt idx="92">
                  <c:v>43982</c:v>
                </c:pt>
                <c:pt idx="93">
                  <c:v>43983</c:v>
                </c:pt>
                <c:pt idx="94">
                  <c:v>43984</c:v>
                </c:pt>
                <c:pt idx="95">
                  <c:v>43985</c:v>
                </c:pt>
                <c:pt idx="96">
                  <c:v>43986</c:v>
                </c:pt>
                <c:pt idx="97">
                  <c:v>43987</c:v>
                </c:pt>
                <c:pt idx="98">
                  <c:v>43988</c:v>
                </c:pt>
                <c:pt idx="99">
                  <c:v>43989</c:v>
                </c:pt>
                <c:pt idx="100">
                  <c:v>43990</c:v>
                </c:pt>
                <c:pt idx="101">
                  <c:v>43991</c:v>
                </c:pt>
                <c:pt idx="102">
                  <c:v>43992</c:v>
                </c:pt>
                <c:pt idx="103">
                  <c:v>43993</c:v>
                </c:pt>
                <c:pt idx="104">
                  <c:v>43994</c:v>
                </c:pt>
                <c:pt idx="105">
                  <c:v>43995</c:v>
                </c:pt>
                <c:pt idx="106">
                  <c:v>43996</c:v>
                </c:pt>
                <c:pt idx="107">
                  <c:v>43997</c:v>
                </c:pt>
                <c:pt idx="108">
                  <c:v>43998</c:v>
                </c:pt>
                <c:pt idx="109">
                  <c:v>43999</c:v>
                </c:pt>
                <c:pt idx="110">
                  <c:v>44000</c:v>
                </c:pt>
                <c:pt idx="111">
                  <c:v>44001</c:v>
                </c:pt>
                <c:pt idx="112">
                  <c:v>44002</c:v>
                </c:pt>
                <c:pt idx="113">
                  <c:v>44003</c:v>
                </c:pt>
                <c:pt idx="114">
                  <c:v>44004</c:v>
                </c:pt>
                <c:pt idx="115">
                  <c:v>44005</c:v>
                </c:pt>
                <c:pt idx="116">
                  <c:v>44006</c:v>
                </c:pt>
              </c:numCache>
            </c:numRef>
          </c:xVal>
          <c:yVal>
            <c:numRef>
              <c:f>Início!$F$3:$F$119</c:f>
              <c:numCache>
                <c:formatCode>General</c:formatCode>
                <c:ptCount val="11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6</c:v>
                </c:pt>
                <c:pt idx="14">
                  <c:v>8</c:v>
                </c:pt>
                <c:pt idx="15">
                  <c:v>11</c:v>
                </c:pt>
                <c:pt idx="16">
                  <c:v>17</c:v>
                </c:pt>
                <c:pt idx="17">
                  <c:v>27</c:v>
                </c:pt>
                <c:pt idx="18">
                  <c:v>31</c:v>
                </c:pt>
                <c:pt idx="19">
                  <c:v>35</c:v>
                </c:pt>
                <c:pt idx="20">
                  <c:v>45</c:v>
                </c:pt>
                <c:pt idx="21">
                  <c:v>48</c:v>
                </c:pt>
                <c:pt idx="22">
                  <c:v>54</c:v>
                </c:pt>
                <c:pt idx="23">
                  <c:v>57</c:v>
                </c:pt>
                <c:pt idx="24">
                  <c:v>63</c:v>
                </c:pt>
                <c:pt idx="25">
                  <c:v>68</c:v>
                </c:pt>
                <c:pt idx="26">
                  <c:v>79</c:v>
                </c:pt>
                <c:pt idx="27">
                  <c:v>90</c:v>
                </c:pt>
                <c:pt idx="28">
                  <c:v>96</c:v>
                </c:pt>
                <c:pt idx="29">
                  <c:v>98</c:v>
                </c:pt>
                <c:pt idx="30">
                  <c:v>127</c:v>
                </c:pt>
                <c:pt idx="31">
                  <c:v>143</c:v>
                </c:pt>
                <c:pt idx="32">
                  <c:v>160</c:v>
                </c:pt>
                <c:pt idx="33">
                  <c:v>175</c:v>
                </c:pt>
                <c:pt idx="34">
                  <c:v>203</c:v>
                </c:pt>
                <c:pt idx="35">
                  <c:v>253</c:v>
                </c:pt>
                <c:pt idx="36">
                  <c:v>283</c:v>
                </c:pt>
                <c:pt idx="37">
                  <c:v>350</c:v>
                </c:pt>
                <c:pt idx="38">
                  <c:v>423</c:v>
                </c:pt>
                <c:pt idx="39">
                  <c:v>479</c:v>
                </c:pt>
                <c:pt idx="40">
                  <c:v>559</c:v>
                </c:pt>
                <c:pt idx="41">
                  <c:v>627</c:v>
                </c:pt>
                <c:pt idx="42">
                  <c:v>693</c:v>
                </c:pt>
                <c:pt idx="43">
                  <c:v>737</c:v>
                </c:pt>
                <c:pt idx="44">
                  <c:v>853</c:v>
                </c:pt>
                <c:pt idx="45">
                  <c:v>999</c:v>
                </c:pt>
                <c:pt idx="46">
                  <c:v>1147</c:v>
                </c:pt>
                <c:pt idx="47">
                  <c:v>1290</c:v>
                </c:pt>
                <c:pt idx="48">
                  <c:v>1449</c:v>
                </c:pt>
                <c:pt idx="49">
                  <c:v>1555</c:v>
                </c:pt>
                <c:pt idx="50">
                  <c:v>1665</c:v>
                </c:pt>
                <c:pt idx="51">
                  <c:v>1826</c:v>
                </c:pt>
                <c:pt idx="52">
                  <c:v>1957</c:v>
                </c:pt>
                <c:pt idx="53">
                  <c:v>2195</c:v>
                </c:pt>
                <c:pt idx="54">
                  <c:v>2363</c:v>
                </c:pt>
                <c:pt idx="55">
                  <c:v>2585</c:v>
                </c:pt>
                <c:pt idx="56">
                  <c:v>2701</c:v>
                </c:pt>
                <c:pt idx="57">
                  <c:v>2833</c:v>
                </c:pt>
                <c:pt idx="58">
                  <c:v>3082</c:v>
                </c:pt>
                <c:pt idx="59">
                  <c:v>3324</c:v>
                </c:pt>
                <c:pt idx="60">
                  <c:v>3634</c:v>
                </c:pt>
                <c:pt idx="61">
                  <c:v>3902</c:v>
                </c:pt>
                <c:pt idx="62">
                  <c:v>4069</c:v>
                </c:pt>
                <c:pt idx="63">
                  <c:v>4266</c:v>
                </c:pt>
                <c:pt idx="64">
                  <c:v>4424</c:v>
                </c:pt>
                <c:pt idx="65">
                  <c:v>4824</c:v>
                </c:pt>
                <c:pt idx="66">
                  <c:v>5201</c:v>
                </c:pt>
                <c:pt idx="67">
                  <c:v>5611</c:v>
                </c:pt>
                <c:pt idx="68">
                  <c:v>5989</c:v>
                </c:pt>
                <c:pt idx="69">
                  <c:v>6444</c:v>
                </c:pt>
                <c:pt idx="70">
                  <c:v>6681</c:v>
                </c:pt>
                <c:pt idx="71">
                  <c:v>6883</c:v>
                </c:pt>
                <c:pt idx="72">
                  <c:v>7419</c:v>
                </c:pt>
                <c:pt idx="73">
                  <c:v>7899</c:v>
                </c:pt>
                <c:pt idx="74">
                  <c:v>8426</c:v>
                </c:pt>
                <c:pt idx="75">
                  <c:v>9012</c:v>
                </c:pt>
                <c:pt idx="76">
                  <c:v>9602</c:v>
                </c:pt>
                <c:pt idx="77">
                  <c:v>9907</c:v>
                </c:pt>
                <c:pt idx="78">
                  <c:v>10202</c:v>
                </c:pt>
                <c:pt idx="79">
                  <c:v>10917</c:v>
                </c:pt>
                <c:pt idx="80">
                  <c:v>11519</c:v>
                </c:pt>
                <c:pt idx="81">
                  <c:v>12244</c:v>
                </c:pt>
                <c:pt idx="82">
                  <c:v>12932</c:v>
                </c:pt>
                <c:pt idx="83">
                  <c:v>13614</c:v>
                </c:pt>
                <c:pt idx="84">
                  <c:v>13952</c:v>
                </c:pt>
                <c:pt idx="85">
                  <c:v>14271</c:v>
                </c:pt>
                <c:pt idx="86">
                  <c:v>15120</c:v>
                </c:pt>
                <c:pt idx="87">
                  <c:v>15914</c:v>
                </c:pt>
                <c:pt idx="88">
                  <c:v>16843</c:v>
                </c:pt>
                <c:pt idx="89">
                  <c:v>17761</c:v>
                </c:pt>
                <c:pt idx="90">
                  <c:v>18655</c:v>
                </c:pt>
                <c:pt idx="91">
                  <c:v>19044</c:v>
                </c:pt>
                <c:pt idx="92">
                  <c:v>19385</c:v>
                </c:pt>
                <c:pt idx="93">
                  <c:v>20413</c:v>
                </c:pt>
                <c:pt idx="94">
                  <c:v>21310</c:v>
                </c:pt>
                <c:pt idx="95">
                  <c:v>22231</c:v>
                </c:pt>
                <c:pt idx="96">
                  <c:v>23060</c:v>
                </c:pt>
                <c:pt idx="97">
                  <c:v>23924</c:v>
                </c:pt>
                <c:pt idx="98">
                  <c:v>24319</c:v>
                </c:pt>
                <c:pt idx="99">
                  <c:v>24661</c:v>
                </c:pt>
                <c:pt idx="100">
                  <c:v>26187</c:v>
                </c:pt>
                <c:pt idx="101">
                  <c:v>27599</c:v>
                </c:pt>
                <c:pt idx="102">
                  <c:v>29107</c:v>
                </c:pt>
                <c:pt idx="103">
                  <c:v>29554</c:v>
                </c:pt>
                <c:pt idx="104">
                  <c:v>30307</c:v>
                </c:pt>
                <c:pt idx="105">
                  <c:v>30749</c:v>
                </c:pt>
                <c:pt idx="106">
                  <c:v>31103</c:v>
                </c:pt>
                <c:pt idx="107">
                  <c:v>32592</c:v>
                </c:pt>
                <c:pt idx="108">
                  <c:v>33661</c:v>
                </c:pt>
                <c:pt idx="109">
                  <c:v>34789</c:v>
                </c:pt>
                <c:pt idx="110">
                  <c:v>35795</c:v>
                </c:pt>
                <c:pt idx="111">
                  <c:v>36782</c:v>
                </c:pt>
                <c:pt idx="112">
                  <c:v>37113</c:v>
                </c:pt>
                <c:pt idx="113">
                  <c:v>37394</c:v>
                </c:pt>
                <c:pt idx="114">
                  <c:v>38392</c:v>
                </c:pt>
                <c:pt idx="115">
                  <c:v>38897</c:v>
                </c:pt>
                <c:pt idx="116">
                  <c:v>39684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2AC-BD4E-9645-2FFFDE93C6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307008"/>
        <c:axId val="65301120"/>
      </c:scatterChart>
      <c:valAx>
        <c:axId val="65307008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crossAx val="65301120"/>
        <c:crosses val="autoZero"/>
        <c:crossBetween val="midCat"/>
      </c:valAx>
      <c:valAx>
        <c:axId val="65301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5307008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'as 4 etapas juntas'!$B$60:$B$71</c:f>
              <c:strCache>
                <c:ptCount val="12"/>
                <c:pt idx="0">
                  <c:v> Vomitos</c:v>
                </c:pt>
                <c:pt idx="1">
                  <c:v> Taquica</c:v>
                </c:pt>
                <c:pt idx="2">
                  <c:v> Dor_Abd</c:v>
                </c:pt>
                <c:pt idx="3">
                  <c:v> Outro_S</c:v>
                </c:pt>
                <c:pt idx="4">
                  <c:v> Diarrei</c:v>
                </c:pt>
                <c:pt idx="5">
                  <c:v> Dispnei</c:v>
                </c:pt>
                <c:pt idx="6">
                  <c:v> Dor_Gar</c:v>
                </c:pt>
                <c:pt idx="7">
                  <c:v> Febre</c:v>
                </c:pt>
                <c:pt idx="8">
                  <c:v> Mialgia</c:v>
                </c:pt>
                <c:pt idx="9">
                  <c:v> Fadiga</c:v>
                </c:pt>
                <c:pt idx="10">
                  <c:v> Tosse</c:v>
                </c:pt>
                <c:pt idx="11">
                  <c:v> Anosmia</c:v>
                </c:pt>
              </c:strCache>
            </c:strRef>
          </c:cat>
          <c:val>
            <c:numRef>
              <c:f>'as 4 etapas juntas'!$C$60:$C$71</c:f>
              <c:numCache>
                <c:formatCode>###0.0%</c:formatCode>
                <c:ptCount val="12"/>
                <c:pt idx="0">
                  <c:v>8.2752613240418119E-2</c:v>
                </c:pt>
                <c:pt idx="1">
                  <c:v>0.1210801393728223</c:v>
                </c:pt>
                <c:pt idx="2">
                  <c:v>0.14459930313588851</c:v>
                </c:pt>
                <c:pt idx="3">
                  <c:v>0.19337979094076654</c:v>
                </c:pt>
                <c:pt idx="4">
                  <c:v>0.19686411149825783</c:v>
                </c:pt>
                <c:pt idx="5">
                  <c:v>0.2116724738675958</c:v>
                </c:pt>
                <c:pt idx="6">
                  <c:v>0.22386759581881535</c:v>
                </c:pt>
                <c:pt idx="7">
                  <c:v>0.2691637630662021</c:v>
                </c:pt>
                <c:pt idx="8">
                  <c:v>0.31620209059233451</c:v>
                </c:pt>
                <c:pt idx="9">
                  <c:v>0.32055749128919864</c:v>
                </c:pt>
                <c:pt idx="10">
                  <c:v>0.35888501742160278</c:v>
                </c:pt>
                <c:pt idx="11">
                  <c:v>0.41724738675958184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A6-4086-838B-2D42095388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57464624"/>
        <c:axId val="716309616"/>
      </c:barChart>
      <c:catAx>
        <c:axId val="8574646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16309616"/>
        <c:crosses val="autoZero"/>
        <c:auto val="1"/>
        <c:lblAlgn val="ctr"/>
        <c:lblOffset val="100"/>
        <c:noMultiLvlLbl val="0"/>
      </c:catAx>
      <c:valAx>
        <c:axId val="716309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57464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'co-morbidades '!$B$2</c:f>
              <c:strCache>
                <c:ptCount val="1"/>
                <c:pt idx="0">
                  <c:v>Etapa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'co-morbidades '!$A$3:$A$9</c:f>
              <c:strCache>
                <c:ptCount val="7"/>
                <c:pt idx="0">
                  <c:v>HAS</c:v>
                </c:pt>
                <c:pt idx="1">
                  <c:v>Obesidade</c:v>
                </c:pt>
                <c:pt idx="2">
                  <c:v>DM</c:v>
                </c:pt>
                <c:pt idx="3">
                  <c:v>Asma</c:v>
                </c:pt>
                <c:pt idx="4">
                  <c:v>Cardio</c:v>
                </c:pt>
                <c:pt idx="5">
                  <c:v>Renal</c:v>
                </c:pt>
                <c:pt idx="6">
                  <c:v>Neoplasia</c:v>
                </c:pt>
              </c:strCache>
            </c:strRef>
          </c:cat>
          <c:val>
            <c:numRef>
              <c:f>'co-morbidades '!$B$3:$B$9</c:f>
              <c:numCache>
                <c:formatCode>###0.0%</c:formatCode>
                <c:ptCount val="7"/>
                <c:pt idx="0">
                  <c:v>0.30355594102341715</c:v>
                </c:pt>
                <c:pt idx="1">
                  <c:v>0.12250650477016478</c:v>
                </c:pt>
                <c:pt idx="2">
                  <c:v>0.11903729401561143</c:v>
                </c:pt>
                <c:pt idx="3">
                  <c:v>8.4778837814397226E-2</c:v>
                </c:pt>
                <c:pt idx="4">
                  <c:v>7.0034692107545538E-2</c:v>
                </c:pt>
                <c:pt idx="5">
                  <c:v>1.8430182133564614E-2</c:v>
                </c:pt>
                <c:pt idx="6">
                  <c:v>2.4934952298352124E-2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D7-449B-AA05-65CE5577E5C8}"/>
            </c:ext>
          </c:extLst>
        </c:ser>
        <c:ser>
          <c:idx val="1"/>
          <c:order val="1"/>
          <c:tx>
            <c:strRef>
              <c:f>'co-morbidades '!$C$2</c:f>
              <c:strCache>
                <c:ptCount val="1"/>
                <c:pt idx="0">
                  <c:v>Etapa 2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cat>
            <c:strRef>
              <c:f>'co-morbidades '!$A$3:$A$9</c:f>
              <c:strCache>
                <c:ptCount val="7"/>
                <c:pt idx="0">
                  <c:v>HAS</c:v>
                </c:pt>
                <c:pt idx="1">
                  <c:v>Obesidade</c:v>
                </c:pt>
                <c:pt idx="2">
                  <c:v>DM</c:v>
                </c:pt>
                <c:pt idx="3">
                  <c:v>Asma</c:v>
                </c:pt>
                <c:pt idx="4">
                  <c:v>Cardio</c:v>
                </c:pt>
                <c:pt idx="5">
                  <c:v>Renal</c:v>
                </c:pt>
                <c:pt idx="6">
                  <c:v>Neoplasia</c:v>
                </c:pt>
              </c:strCache>
            </c:strRef>
          </c:cat>
          <c:val>
            <c:numRef>
              <c:f>'co-morbidades '!$C$3:$C$9</c:f>
              <c:numCache>
                <c:formatCode>###0.0%</c:formatCode>
                <c:ptCount val="7"/>
                <c:pt idx="0">
                  <c:v>0.31029285099052539</c:v>
                </c:pt>
                <c:pt idx="1">
                  <c:v>0.11735572782084409</c:v>
                </c:pt>
                <c:pt idx="2">
                  <c:v>0.11606373815676141</c:v>
                </c:pt>
                <c:pt idx="3">
                  <c:v>8.6563307493540048E-2</c:v>
                </c:pt>
                <c:pt idx="4">
                  <c:v>6.4599483204134361E-2</c:v>
                </c:pt>
                <c:pt idx="5">
                  <c:v>2.2609819121447029E-2</c:v>
                </c:pt>
                <c:pt idx="6">
                  <c:v>2.3255813953488372E-2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D7-449B-AA05-65CE5577E5C8}"/>
            </c:ext>
          </c:extLst>
        </c:ser>
        <c:ser>
          <c:idx val="2"/>
          <c:order val="2"/>
          <c:tx>
            <c:strRef>
              <c:f>'co-morbidades '!$D$2</c:f>
              <c:strCache>
                <c:ptCount val="1"/>
                <c:pt idx="0">
                  <c:v>Etapa 3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cat>
            <c:strRef>
              <c:f>'co-morbidades '!$A$3:$A$9</c:f>
              <c:strCache>
                <c:ptCount val="7"/>
                <c:pt idx="0">
                  <c:v>HAS</c:v>
                </c:pt>
                <c:pt idx="1">
                  <c:v>Obesidade</c:v>
                </c:pt>
                <c:pt idx="2">
                  <c:v>DM</c:v>
                </c:pt>
                <c:pt idx="3">
                  <c:v>Asma</c:v>
                </c:pt>
                <c:pt idx="4">
                  <c:v>Cardio</c:v>
                </c:pt>
                <c:pt idx="5">
                  <c:v>Renal</c:v>
                </c:pt>
                <c:pt idx="6">
                  <c:v>Neoplasia</c:v>
                </c:pt>
              </c:strCache>
            </c:strRef>
          </c:cat>
          <c:val>
            <c:numRef>
              <c:f>'co-morbidades '!$D$3:$D$9</c:f>
              <c:numCache>
                <c:formatCode>###0.0%</c:formatCode>
                <c:ptCount val="7"/>
                <c:pt idx="0">
                  <c:v>0.31491474206777464</c:v>
                </c:pt>
                <c:pt idx="1">
                  <c:v>5.8061731059788471E-2</c:v>
                </c:pt>
                <c:pt idx="2">
                  <c:v>0.11547593352039714</c:v>
                </c:pt>
                <c:pt idx="3">
                  <c:v>8.7200518022879342E-2</c:v>
                </c:pt>
                <c:pt idx="4">
                  <c:v>1.964170084178718E-2</c:v>
                </c:pt>
                <c:pt idx="5">
                  <c:v>2.3E-2</c:v>
                </c:pt>
                <c:pt idx="6">
                  <c:v>2.3E-2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D7-449B-AA05-65CE5577E5C8}"/>
            </c:ext>
          </c:extLst>
        </c:ser>
        <c:ser>
          <c:idx val="3"/>
          <c:order val="3"/>
          <c:tx>
            <c:strRef>
              <c:f>'co-morbidades '!$E$2</c:f>
              <c:strCache>
                <c:ptCount val="1"/>
                <c:pt idx="0">
                  <c:v>Etapa 4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cat>
            <c:strRef>
              <c:f>'co-morbidades '!$A$3:$A$9</c:f>
              <c:strCache>
                <c:ptCount val="7"/>
                <c:pt idx="0">
                  <c:v>HAS</c:v>
                </c:pt>
                <c:pt idx="1">
                  <c:v>Obesidade</c:v>
                </c:pt>
                <c:pt idx="2">
                  <c:v>DM</c:v>
                </c:pt>
                <c:pt idx="3">
                  <c:v>Asma</c:v>
                </c:pt>
                <c:pt idx="4">
                  <c:v>Cardio</c:v>
                </c:pt>
                <c:pt idx="5">
                  <c:v>Renal</c:v>
                </c:pt>
                <c:pt idx="6">
                  <c:v>Neoplasia</c:v>
                </c:pt>
              </c:strCache>
            </c:strRef>
          </c:cat>
          <c:val>
            <c:numRef>
              <c:f>'co-morbidades '!$E$3:$E$9</c:f>
              <c:numCache>
                <c:formatCode>0.0%</c:formatCode>
                <c:ptCount val="7"/>
                <c:pt idx="0">
                  <c:v>0.35299999999999998</c:v>
                </c:pt>
                <c:pt idx="1">
                  <c:v>0.14299999999999999</c:v>
                </c:pt>
                <c:pt idx="2">
                  <c:v>0.13400000000000001</c:v>
                </c:pt>
                <c:pt idx="3">
                  <c:v>8.7999999999999995E-2</c:v>
                </c:pt>
                <c:pt idx="4">
                  <c:v>6.6000000000000003E-2</c:v>
                </c:pt>
                <c:pt idx="5">
                  <c:v>1.9E-2</c:v>
                </c:pt>
                <c:pt idx="6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4D7-449B-AA05-65CE5577E5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14520511"/>
        <c:axId val="864630623"/>
        <c:axId val="0"/>
      </c:bar3DChart>
      <c:catAx>
        <c:axId val="1014520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4630623"/>
        <c:crosses val="autoZero"/>
        <c:auto val="1"/>
        <c:lblAlgn val="ctr"/>
        <c:lblOffset val="100"/>
        <c:noMultiLvlLbl val="0"/>
      </c:catAx>
      <c:valAx>
        <c:axId val="864630623"/>
        <c:scaling>
          <c:orientation val="minMax"/>
        </c:scaling>
        <c:delete val="0"/>
        <c:axPos val="l"/>
        <c:numFmt formatCode="###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145205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'separado prevalencias'!$C$23</c:f>
              <c:strCache>
                <c:ptCount val="1"/>
                <c:pt idx="0">
                  <c:v>Etapa 1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'separado prevalencias'!$B$24:$B$27</c:f>
              <c:strCache>
                <c:ptCount val="4"/>
                <c:pt idx="0">
                  <c:v>prevalência ES</c:v>
                </c:pt>
                <c:pt idx="1">
                  <c:v>prevalência GV</c:v>
                </c:pt>
                <c:pt idx="2">
                  <c:v>Prevalência Interior ES</c:v>
                </c:pt>
                <c:pt idx="3">
                  <c:v>extensão doença</c:v>
                </c:pt>
              </c:strCache>
            </c:strRef>
          </c:cat>
          <c:val>
            <c:numRef>
              <c:f>'separado prevalencias'!$C$24:$C$27</c:f>
              <c:numCache>
                <c:formatCode>###0.0%</c:formatCode>
                <c:ptCount val="4"/>
                <c:pt idx="0">
                  <c:v>2.1032090199479617E-2</c:v>
                </c:pt>
                <c:pt idx="1">
                  <c:v>2.7300000000000001E-2</c:v>
                </c:pt>
                <c:pt idx="2">
                  <c:v>3.8E-3</c:v>
                </c:pt>
                <c:pt idx="3">
                  <c:v>2.5795356835769563E-3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0F-4889-BAE3-2BA2727F4561}"/>
            </c:ext>
          </c:extLst>
        </c:ser>
        <c:ser>
          <c:idx val="1"/>
          <c:order val="1"/>
          <c:tx>
            <c:strRef>
              <c:f>'separado prevalencias'!$D$23</c:f>
              <c:strCache>
                <c:ptCount val="1"/>
                <c:pt idx="0">
                  <c:v>Etapa 2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'separado prevalencias'!$B$24:$B$27</c:f>
              <c:strCache>
                <c:ptCount val="4"/>
                <c:pt idx="0">
                  <c:v>prevalência ES</c:v>
                </c:pt>
                <c:pt idx="1">
                  <c:v>prevalência GV</c:v>
                </c:pt>
                <c:pt idx="2">
                  <c:v>Prevalência Interior ES</c:v>
                </c:pt>
                <c:pt idx="3">
                  <c:v>extensão doença</c:v>
                </c:pt>
              </c:strCache>
            </c:strRef>
          </c:cat>
          <c:val>
            <c:numRef>
              <c:f>'separado prevalencias'!$D$24:$D$27</c:f>
              <c:numCache>
                <c:formatCode>###0.0%</c:formatCode>
                <c:ptCount val="4"/>
                <c:pt idx="0">
                  <c:v>5.1400000000000001E-2</c:v>
                </c:pt>
                <c:pt idx="1">
                  <c:v>6.7400000000000002E-2</c:v>
                </c:pt>
                <c:pt idx="2">
                  <c:v>1.06E-2</c:v>
                </c:pt>
                <c:pt idx="3">
                  <c:v>2.1000000000000001E-2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0F-4889-BAE3-2BA2727F4561}"/>
            </c:ext>
          </c:extLst>
        </c:ser>
        <c:ser>
          <c:idx val="2"/>
          <c:order val="2"/>
          <c:tx>
            <c:strRef>
              <c:f>'separado prevalencias'!$E$23</c:f>
              <c:strCache>
                <c:ptCount val="1"/>
                <c:pt idx="0">
                  <c:v>Etapa 3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'separado prevalencias'!$B$24:$B$27</c:f>
              <c:strCache>
                <c:ptCount val="4"/>
                <c:pt idx="0">
                  <c:v>prevalência ES</c:v>
                </c:pt>
                <c:pt idx="1">
                  <c:v>prevalência GV</c:v>
                </c:pt>
                <c:pt idx="2">
                  <c:v>Prevalência Interior ES</c:v>
                </c:pt>
                <c:pt idx="3">
                  <c:v>extensão doença</c:v>
                </c:pt>
              </c:strCache>
            </c:strRef>
          </c:cat>
          <c:val>
            <c:numRef>
              <c:f>'separado prevalencias'!$E$24:$E$27</c:f>
              <c:numCache>
                <c:formatCode>###0.0%</c:formatCode>
                <c:ptCount val="4"/>
                <c:pt idx="0">
                  <c:v>7.3599999999999999E-2</c:v>
                </c:pt>
                <c:pt idx="1">
                  <c:v>9.0399999999999994E-2</c:v>
                </c:pt>
                <c:pt idx="2">
                  <c:v>3.1199999999999999E-2</c:v>
                </c:pt>
                <c:pt idx="3">
                  <c:v>2.2700000000000001E-2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0F-4889-BAE3-2BA2727F4561}"/>
            </c:ext>
          </c:extLst>
        </c:ser>
        <c:ser>
          <c:idx val="3"/>
          <c:order val="3"/>
          <c:tx>
            <c:strRef>
              <c:f>'separado prevalencias'!$F$23</c:f>
              <c:strCache>
                <c:ptCount val="1"/>
                <c:pt idx="0">
                  <c:v>Etapa 4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'separado prevalencias'!$B$24:$B$27</c:f>
              <c:strCache>
                <c:ptCount val="4"/>
                <c:pt idx="0">
                  <c:v>prevalência ES</c:v>
                </c:pt>
                <c:pt idx="1">
                  <c:v>prevalência GV</c:v>
                </c:pt>
                <c:pt idx="2">
                  <c:v>Prevalência Interior ES</c:v>
                </c:pt>
                <c:pt idx="3">
                  <c:v>extensão doença</c:v>
                </c:pt>
              </c:strCache>
            </c:strRef>
          </c:cat>
          <c:val>
            <c:numRef>
              <c:f>'separado prevalencias'!$F$24:$F$27</c:f>
              <c:numCache>
                <c:formatCode>###0.0%</c:formatCode>
                <c:ptCount val="4"/>
                <c:pt idx="0">
                  <c:v>9.6100000000000005E-2</c:v>
                </c:pt>
                <c:pt idx="1">
                  <c:v>0.11509999999999999</c:v>
                </c:pt>
                <c:pt idx="2">
                  <c:v>4.3499999999999997E-2</c:v>
                </c:pt>
                <c:pt idx="3">
                  <c:v>7.4099999999999999E-2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0F-4889-BAE3-2BA2727F45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02219327"/>
        <c:axId val="403231935"/>
      </c:barChart>
      <c:catAx>
        <c:axId val="1002219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03231935"/>
        <c:crosses val="autoZero"/>
        <c:auto val="1"/>
        <c:lblAlgn val="ctr"/>
        <c:lblOffset val="100"/>
        <c:noMultiLvlLbl val="0"/>
      </c:catAx>
      <c:valAx>
        <c:axId val="403231935"/>
        <c:scaling>
          <c:orientation val="minMax"/>
        </c:scaling>
        <c:delete val="0"/>
        <c:axPos val="l"/>
        <c:numFmt formatCode="###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022193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'separado prevalencias'!$C$94</c:f>
              <c:strCache>
                <c:ptCount val="1"/>
                <c:pt idx="0">
                  <c:v>E1 x E2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4541062801932361E-3"/>
                  <c:y val="-3.2653061224489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E5D-446A-BA86-67A1D657E840}"/>
                </c:ext>
              </c:extLst>
            </c:dLbl>
            <c:dLbl>
              <c:idx val="1"/>
              <c:layout>
                <c:manualLayout>
                  <c:x val="1.0869565217391261E-2"/>
                  <c:y val="-4.3537414965986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E5D-446A-BA86-67A1D657E840}"/>
                </c:ext>
              </c:extLst>
            </c:dLbl>
            <c:dLbl>
              <c:idx val="2"/>
              <c:layout>
                <c:manualLayout>
                  <c:x val="9.6618357487921816E-3"/>
                  <c:y val="-4.8979591836734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E5D-446A-BA86-67A1D657E840}"/>
                </c:ext>
              </c:extLst>
            </c:dLbl>
            <c:dLbl>
              <c:idx val="3"/>
              <c:layout>
                <c:manualLayout>
                  <c:x val="6.038647342995169E-3"/>
                  <c:y val="-2.99319727891156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E5D-446A-BA86-67A1D657E8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'separado prevalencias'!$B$95:$B$98</c:f>
              <c:strCache>
                <c:ptCount val="4"/>
                <c:pt idx="0">
                  <c:v>prevalência ES</c:v>
                </c:pt>
                <c:pt idx="1">
                  <c:v>prevalência GV</c:v>
                </c:pt>
                <c:pt idx="2">
                  <c:v>Prevalência Interior ES</c:v>
                </c:pt>
                <c:pt idx="3">
                  <c:v>extensão doença</c:v>
                </c:pt>
              </c:strCache>
            </c:strRef>
          </c:cat>
          <c:val>
            <c:numRef>
              <c:f>'separado prevalencias'!$C$95:$C$98</c:f>
              <c:numCache>
                <c:formatCode>0%</c:formatCode>
                <c:ptCount val="4"/>
                <c:pt idx="0">
                  <c:v>1.4438845360824746</c:v>
                </c:pt>
                <c:pt idx="1">
                  <c:v>1.4688644688644688</c:v>
                </c:pt>
                <c:pt idx="2">
                  <c:v>1.7894736842105265</c:v>
                </c:pt>
                <c:pt idx="3">
                  <c:v>7.141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5D-446A-BA86-67A1D657E840}"/>
            </c:ext>
          </c:extLst>
        </c:ser>
        <c:ser>
          <c:idx val="1"/>
          <c:order val="1"/>
          <c:tx>
            <c:strRef>
              <c:f>'separado prevalencias'!$D$94</c:f>
              <c:strCache>
                <c:ptCount val="1"/>
                <c:pt idx="0">
                  <c:v>E2 x E3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077294685990338E-2"/>
                  <c:y val="-3.5374149659863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E5D-446A-BA86-67A1D657E840}"/>
                </c:ext>
              </c:extLst>
            </c:dLbl>
            <c:dLbl>
              <c:idx val="1"/>
              <c:layout>
                <c:manualLayout>
                  <c:x val="1.6908212560386472E-2"/>
                  <c:y val="-2.9931972789115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E5D-446A-BA86-67A1D657E840}"/>
                </c:ext>
              </c:extLst>
            </c:dLbl>
            <c:dLbl>
              <c:idx val="2"/>
              <c:layout>
                <c:manualLayout>
                  <c:x val="1.0869565217391304E-2"/>
                  <c:y val="-5.1700680272108841E-2"/>
                </c:manualLayout>
              </c:layout>
              <c:tx>
                <c:rich>
                  <a:bodyPr/>
                  <a:lstStyle/>
                  <a:p>
                    <a:fld id="{DB4D6967-BE6B-4F57-B77C-A08D6E827D2E}" type="VALUE">
                      <a:rPr lang="en-US" b="0"/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EE5D-446A-BA86-67A1D657E840}"/>
                </c:ext>
              </c:extLst>
            </c:dLbl>
            <c:dLbl>
              <c:idx val="3"/>
              <c:layout>
                <c:manualLayout>
                  <c:x val="4.830917874396135E-3"/>
                  <c:y val="-4.8979591836734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E5D-446A-BA86-67A1D657E8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'separado prevalencias'!$B$95:$B$98</c:f>
              <c:strCache>
                <c:ptCount val="4"/>
                <c:pt idx="0">
                  <c:v>prevalência ES</c:v>
                </c:pt>
                <c:pt idx="1">
                  <c:v>prevalência GV</c:v>
                </c:pt>
                <c:pt idx="2">
                  <c:v>Prevalência Interior ES</c:v>
                </c:pt>
                <c:pt idx="3">
                  <c:v>extensão doença</c:v>
                </c:pt>
              </c:strCache>
            </c:strRef>
          </c:cat>
          <c:val>
            <c:numRef>
              <c:f>'separado prevalencias'!$D$95:$D$98</c:f>
              <c:numCache>
                <c:formatCode>0%</c:formatCode>
                <c:ptCount val="4"/>
                <c:pt idx="0">
                  <c:v>0.43190661478599218</c:v>
                </c:pt>
                <c:pt idx="1">
                  <c:v>0.34124629080118685</c:v>
                </c:pt>
                <c:pt idx="2">
                  <c:v>1.9433962264150944</c:v>
                </c:pt>
                <c:pt idx="3">
                  <c:v>8.0952380952380956E-2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5D-446A-BA86-67A1D657E840}"/>
            </c:ext>
          </c:extLst>
        </c:ser>
        <c:ser>
          <c:idx val="2"/>
          <c:order val="2"/>
          <c:tx>
            <c:strRef>
              <c:f>'separado prevalencias'!$E$94</c:f>
              <c:strCache>
                <c:ptCount val="1"/>
                <c:pt idx="0">
                  <c:v>E3 x E4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6570048309178744E-2"/>
                  <c:y val="-4.3537414965986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E5D-446A-BA86-67A1D657E840}"/>
                </c:ext>
              </c:extLst>
            </c:dLbl>
            <c:dLbl>
              <c:idx val="1"/>
              <c:layout>
                <c:manualLayout>
                  <c:x val="1.4492753623188406E-2"/>
                  <c:y val="-5.1700680272108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E5D-446A-BA86-67A1D657E840}"/>
                </c:ext>
              </c:extLst>
            </c:dLbl>
            <c:dLbl>
              <c:idx val="2"/>
              <c:layout>
                <c:manualLayout>
                  <c:x val="1.4492753623188406E-2"/>
                  <c:y val="-2.9931972789115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E5D-446A-BA86-67A1D657E840}"/>
                </c:ext>
              </c:extLst>
            </c:dLbl>
            <c:dLbl>
              <c:idx val="3"/>
              <c:layout>
                <c:manualLayout>
                  <c:x val="9.6618357487922701E-3"/>
                  <c:y val="-3.8095238095238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E5D-446A-BA86-67A1D657E8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'separado prevalencias'!$B$95:$B$98</c:f>
              <c:strCache>
                <c:ptCount val="4"/>
                <c:pt idx="0">
                  <c:v>prevalência ES</c:v>
                </c:pt>
                <c:pt idx="1">
                  <c:v>prevalência GV</c:v>
                </c:pt>
                <c:pt idx="2">
                  <c:v>Prevalência Interior ES</c:v>
                </c:pt>
                <c:pt idx="3">
                  <c:v>extensão doença</c:v>
                </c:pt>
              </c:strCache>
            </c:strRef>
          </c:cat>
          <c:val>
            <c:numRef>
              <c:f>'separado prevalencias'!$E$95:$E$98</c:f>
              <c:numCache>
                <c:formatCode>0%</c:formatCode>
                <c:ptCount val="4"/>
                <c:pt idx="0">
                  <c:v>0.30570652173913054</c:v>
                </c:pt>
                <c:pt idx="1">
                  <c:v>0.27323008849557523</c:v>
                </c:pt>
                <c:pt idx="2">
                  <c:v>0.39423076923076922</c:v>
                </c:pt>
                <c:pt idx="3">
                  <c:v>2.2643171806167399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5D-446A-BA86-67A1D657E8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44525679"/>
        <c:axId val="1002226783"/>
        <c:axId val="0"/>
      </c:bar3DChart>
      <c:catAx>
        <c:axId val="10445256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02226783"/>
        <c:crosses val="autoZero"/>
        <c:auto val="1"/>
        <c:lblAlgn val="ctr"/>
        <c:lblOffset val="100"/>
        <c:noMultiLvlLbl val="0"/>
      </c:catAx>
      <c:valAx>
        <c:axId val="1002226783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445256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'separado populacoes'!$C$32</c:f>
              <c:strCache>
                <c:ptCount val="1"/>
                <c:pt idx="0">
                  <c:v>Populacao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223942208462332E-2"/>
                  <c:y val="-7.7182815094284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3B-4735-B18B-5A2F31518AEC}"/>
                </c:ext>
              </c:extLst>
            </c:dLbl>
            <c:dLbl>
              <c:idx val="1"/>
              <c:layout>
                <c:manualLayout>
                  <c:x val="1.238390092879257E-2"/>
                  <c:y val="9.6478518867855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3B-4735-B18B-5A2F31518A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'separado populacoes'!$B$33:$B$36</c:f>
              <c:strCache>
                <c:ptCount val="4"/>
                <c:pt idx="0">
                  <c:v>Etapa 1</c:v>
                </c:pt>
                <c:pt idx="1">
                  <c:v>Etapa 2</c:v>
                </c:pt>
                <c:pt idx="2">
                  <c:v>Etapa 3</c:v>
                </c:pt>
                <c:pt idx="3">
                  <c:v>Etapa 4</c:v>
                </c:pt>
              </c:strCache>
            </c:strRef>
          </c:cat>
          <c:val>
            <c:numRef>
              <c:f>'separado populacoes'!$C$33:$C$36</c:f>
              <c:numCache>
                <c:formatCode>General</c:formatCode>
                <c:ptCount val="4"/>
                <c:pt idx="0">
                  <c:v>84391</c:v>
                </c:pt>
                <c:pt idx="1">
                  <c:v>206559</c:v>
                </c:pt>
                <c:pt idx="2">
                  <c:v>295773</c:v>
                </c:pt>
                <c:pt idx="3">
                  <c:v>386193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3B-4735-B18B-5A2F31518AEC}"/>
            </c:ext>
          </c:extLst>
        </c:ser>
        <c:ser>
          <c:idx val="1"/>
          <c:order val="1"/>
          <c:tx>
            <c:strRef>
              <c:f>'separado populacoes'!$D$32</c:f>
              <c:strCache>
                <c:ptCount val="1"/>
                <c:pt idx="0">
                  <c:v>LI 95%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'separado populacoes'!$B$33:$B$36</c:f>
              <c:strCache>
                <c:ptCount val="4"/>
                <c:pt idx="0">
                  <c:v>Etapa 1</c:v>
                </c:pt>
                <c:pt idx="1">
                  <c:v>Etapa 2</c:v>
                </c:pt>
                <c:pt idx="2">
                  <c:v>Etapa 3</c:v>
                </c:pt>
                <c:pt idx="3">
                  <c:v>Etapa 4</c:v>
                </c:pt>
              </c:strCache>
            </c:strRef>
          </c:cat>
          <c:val>
            <c:numRef>
              <c:f>'separado populacoes'!$D$33:$D$36</c:f>
              <c:numCache>
                <c:formatCode>General</c:formatCode>
                <c:ptCount val="4"/>
                <c:pt idx="0">
                  <c:v>64299</c:v>
                </c:pt>
                <c:pt idx="1">
                  <c:v>180839</c:v>
                </c:pt>
                <c:pt idx="2">
                  <c:v>265231</c:v>
                </c:pt>
                <c:pt idx="3">
                  <c:v>352838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83B-4735-B18B-5A2F31518AEC}"/>
            </c:ext>
          </c:extLst>
        </c:ser>
        <c:ser>
          <c:idx val="2"/>
          <c:order val="2"/>
          <c:tx>
            <c:strRef>
              <c:f>'separado populacoes'!$E$32</c:f>
              <c:strCache>
                <c:ptCount val="1"/>
                <c:pt idx="0">
                  <c:v>LS 95%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'separado populacoes'!$B$33:$B$36</c:f>
              <c:strCache>
                <c:ptCount val="4"/>
                <c:pt idx="0">
                  <c:v>Etapa 1</c:v>
                </c:pt>
                <c:pt idx="1">
                  <c:v>Etapa 2</c:v>
                </c:pt>
                <c:pt idx="2">
                  <c:v>Etapa 3</c:v>
                </c:pt>
                <c:pt idx="3">
                  <c:v>Etapa 4</c:v>
                </c:pt>
              </c:strCache>
            </c:strRef>
          </c:cat>
          <c:val>
            <c:numRef>
              <c:f>'separado populacoes'!$E$33:$E$36</c:f>
              <c:numCache>
                <c:formatCode>General</c:formatCode>
                <c:ptCount val="4"/>
                <c:pt idx="0">
                  <c:v>100485</c:v>
                </c:pt>
                <c:pt idx="1">
                  <c:v>232680</c:v>
                </c:pt>
                <c:pt idx="2">
                  <c:v>326315</c:v>
                </c:pt>
                <c:pt idx="3">
                  <c:v>419548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83B-4735-B18B-5A2F31518A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6025392"/>
        <c:axId val="941235248"/>
      </c:lineChart>
      <c:catAx>
        <c:axId val="153602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41235248"/>
        <c:crosses val="autoZero"/>
        <c:auto val="1"/>
        <c:lblAlgn val="ctr"/>
        <c:lblOffset val="100"/>
        <c:noMultiLvlLbl val="0"/>
      </c:catAx>
      <c:valAx>
        <c:axId val="941235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36025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'separado populacoes'!$C$38</c:f>
              <c:strCache>
                <c:ptCount val="1"/>
                <c:pt idx="0">
                  <c:v>População GV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3613707165109032E-2"/>
                  <c:y val="-8.7962962962963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26-4E39-9458-992B9DB5005B}"/>
                </c:ext>
              </c:extLst>
            </c:dLbl>
            <c:dLbl>
              <c:idx val="1"/>
              <c:layout>
                <c:manualLayout>
                  <c:x val="0"/>
                  <c:y val="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26-4E39-9458-992B9DB500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'separado populacoes'!$B$39:$B$42</c:f>
              <c:strCache>
                <c:ptCount val="4"/>
                <c:pt idx="0">
                  <c:v>Etapa 1</c:v>
                </c:pt>
                <c:pt idx="1">
                  <c:v>Etapa 2</c:v>
                </c:pt>
                <c:pt idx="2">
                  <c:v>Etapa 3</c:v>
                </c:pt>
                <c:pt idx="3">
                  <c:v>Etapa 4</c:v>
                </c:pt>
              </c:strCache>
            </c:strRef>
          </c:cat>
          <c:val>
            <c:numRef>
              <c:f>'separado populacoes'!$C$39:$C$42</c:f>
              <c:numCache>
                <c:formatCode>General</c:formatCode>
                <c:ptCount val="4"/>
                <c:pt idx="0">
                  <c:v>54036</c:v>
                </c:pt>
                <c:pt idx="1">
                  <c:v>133407</c:v>
                </c:pt>
                <c:pt idx="2">
                  <c:v>178932</c:v>
                </c:pt>
                <c:pt idx="3">
                  <c:v>227822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626-4E39-9458-992B9DB5005B}"/>
            </c:ext>
          </c:extLst>
        </c:ser>
        <c:ser>
          <c:idx val="1"/>
          <c:order val="1"/>
          <c:tx>
            <c:strRef>
              <c:f>'separado populacoes'!$D$38</c:f>
              <c:strCache>
                <c:ptCount val="1"/>
                <c:pt idx="0">
                  <c:v>LI 95%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'separado populacoes'!$B$39:$B$42</c:f>
              <c:strCache>
                <c:ptCount val="4"/>
                <c:pt idx="0">
                  <c:v>Etapa 1</c:v>
                </c:pt>
                <c:pt idx="1">
                  <c:v>Etapa 2</c:v>
                </c:pt>
                <c:pt idx="2">
                  <c:v>Etapa 3</c:v>
                </c:pt>
                <c:pt idx="3">
                  <c:v>Etapa 4</c:v>
                </c:pt>
              </c:strCache>
            </c:strRef>
          </c:cat>
          <c:val>
            <c:numRef>
              <c:f>'separado populacoes'!$D$39:$D$42</c:f>
              <c:numCache>
                <c:formatCode>General</c:formatCode>
                <c:ptCount val="4"/>
                <c:pt idx="0">
                  <c:v>42754</c:v>
                </c:pt>
                <c:pt idx="1">
                  <c:v>116385</c:v>
                </c:pt>
                <c:pt idx="2">
                  <c:v>159337</c:v>
                </c:pt>
                <c:pt idx="3">
                  <c:v>207039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626-4E39-9458-992B9DB5005B}"/>
            </c:ext>
          </c:extLst>
        </c:ser>
        <c:ser>
          <c:idx val="2"/>
          <c:order val="2"/>
          <c:tx>
            <c:strRef>
              <c:f>'separado populacoes'!$E$38</c:f>
              <c:strCache>
                <c:ptCount val="1"/>
                <c:pt idx="0">
                  <c:v>LS 95%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8575" cap="rnd">
                <a:solidFill>
                  <a:srgbClr val="0070C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F626-4E39-9458-992B9DB5005B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8575" cap="rnd">
                <a:solidFill>
                  <a:srgbClr val="0070C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F626-4E39-9458-992B9DB5005B}"/>
              </c:ext>
            </c:extLst>
          </c:dPt>
          <c:cat>
            <c:strRef>
              <c:f>'separado populacoes'!$B$39:$B$42</c:f>
              <c:strCache>
                <c:ptCount val="4"/>
                <c:pt idx="0">
                  <c:v>Etapa 1</c:v>
                </c:pt>
                <c:pt idx="1">
                  <c:v>Etapa 2</c:v>
                </c:pt>
                <c:pt idx="2">
                  <c:v>Etapa 3</c:v>
                </c:pt>
                <c:pt idx="3">
                  <c:v>Etapa 4</c:v>
                </c:pt>
              </c:strCache>
            </c:strRef>
          </c:cat>
          <c:val>
            <c:numRef>
              <c:f>'separado populacoes'!$E$39:$E$42</c:f>
              <c:numCache>
                <c:formatCode>General</c:formatCode>
                <c:ptCount val="4"/>
                <c:pt idx="0">
                  <c:v>65318</c:v>
                </c:pt>
                <c:pt idx="1">
                  <c:v>150068</c:v>
                </c:pt>
                <c:pt idx="2">
                  <c:v>198528</c:v>
                </c:pt>
                <c:pt idx="3">
                  <c:v>248803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626-4E39-9458-992B9DB500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29886304"/>
        <c:axId val="957254304"/>
      </c:lineChart>
      <c:catAx>
        <c:axId val="152988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7254304"/>
        <c:crosses val="autoZero"/>
        <c:auto val="1"/>
        <c:lblAlgn val="ctr"/>
        <c:lblOffset val="100"/>
        <c:noMultiLvlLbl val="0"/>
      </c:catAx>
      <c:valAx>
        <c:axId val="957254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29886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'separado populacoes'!$C$43</c:f>
              <c:strCache>
                <c:ptCount val="1"/>
                <c:pt idx="0">
                  <c:v>População Interior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'separado populacoes'!$B$44:$B$47</c:f>
              <c:strCache>
                <c:ptCount val="4"/>
                <c:pt idx="0">
                  <c:v>Etapa 1</c:v>
                </c:pt>
                <c:pt idx="1">
                  <c:v>Etapa 2</c:v>
                </c:pt>
                <c:pt idx="2">
                  <c:v>Etapa 3</c:v>
                </c:pt>
                <c:pt idx="3">
                  <c:v>Etapa 4</c:v>
                </c:pt>
              </c:strCache>
            </c:strRef>
          </c:cat>
          <c:val>
            <c:numRef>
              <c:f>'separado populacoes'!$C$44:$C$47</c:f>
              <c:numCache>
                <c:formatCode>0</c:formatCode>
                <c:ptCount val="4"/>
                <c:pt idx="0">
                  <c:v>7749</c:v>
                </c:pt>
                <c:pt idx="1">
                  <c:v>21617</c:v>
                </c:pt>
                <c:pt idx="2" formatCode="General">
                  <c:v>63627</c:v>
                </c:pt>
                <c:pt idx="3" formatCode="General">
                  <c:v>88710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0C-41BC-ADE6-F803FD5ECD77}"/>
            </c:ext>
          </c:extLst>
        </c:ser>
        <c:ser>
          <c:idx val="1"/>
          <c:order val="1"/>
          <c:tx>
            <c:strRef>
              <c:f>'separado populacoes'!$D$43</c:f>
              <c:strCache>
                <c:ptCount val="1"/>
                <c:pt idx="0">
                  <c:v>LI 95%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'separado populacoes'!$B$44:$B$47</c:f>
              <c:strCache>
                <c:ptCount val="4"/>
                <c:pt idx="0">
                  <c:v>Etapa 1</c:v>
                </c:pt>
                <c:pt idx="1">
                  <c:v>Etapa 2</c:v>
                </c:pt>
                <c:pt idx="2">
                  <c:v>Etapa 3</c:v>
                </c:pt>
                <c:pt idx="3">
                  <c:v>Etapa 4</c:v>
                </c:pt>
              </c:strCache>
            </c:strRef>
          </c:cat>
          <c:val>
            <c:numRef>
              <c:f>'separado populacoes'!$D$44:$D$47</c:f>
              <c:numCache>
                <c:formatCode>0</c:formatCode>
                <c:ptCount val="4"/>
                <c:pt idx="0">
                  <c:v>2651</c:v>
                </c:pt>
                <c:pt idx="1">
                  <c:v>9585</c:v>
                </c:pt>
                <c:pt idx="2">
                  <c:v>43641</c:v>
                </c:pt>
                <c:pt idx="3">
                  <c:v>65462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40C-41BC-ADE6-F803FD5ECD77}"/>
            </c:ext>
          </c:extLst>
        </c:ser>
        <c:ser>
          <c:idx val="2"/>
          <c:order val="2"/>
          <c:tx>
            <c:strRef>
              <c:f>'separado populacoes'!$E$43</c:f>
              <c:strCache>
                <c:ptCount val="1"/>
                <c:pt idx="0">
                  <c:v>LS 95%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'separado populacoes'!$B$44:$B$47</c:f>
              <c:strCache>
                <c:ptCount val="4"/>
                <c:pt idx="0">
                  <c:v>Etapa 1</c:v>
                </c:pt>
                <c:pt idx="1">
                  <c:v>Etapa 2</c:v>
                </c:pt>
                <c:pt idx="2">
                  <c:v>Etapa 3</c:v>
                </c:pt>
                <c:pt idx="3">
                  <c:v>Etapa 4</c:v>
                </c:pt>
              </c:strCache>
            </c:strRef>
          </c:cat>
          <c:val>
            <c:numRef>
              <c:f>'separado populacoes'!$E$44:$E$47</c:f>
              <c:numCache>
                <c:formatCode>0</c:formatCode>
                <c:ptCount val="4"/>
                <c:pt idx="0">
                  <c:v>18354</c:v>
                </c:pt>
                <c:pt idx="1">
                  <c:v>33853</c:v>
                </c:pt>
                <c:pt idx="2">
                  <c:v>83612</c:v>
                </c:pt>
                <c:pt idx="3">
                  <c:v>112162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40C-41BC-ADE6-F803FD5ECD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22958896"/>
        <c:axId val="1466885920"/>
      </c:lineChart>
      <c:catAx>
        <c:axId val="1522958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66885920"/>
        <c:crosses val="autoZero"/>
        <c:auto val="1"/>
        <c:lblAlgn val="ctr"/>
        <c:lblOffset val="100"/>
        <c:noMultiLvlLbl val="0"/>
      </c:catAx>
      <c:valAx>
        <c:axId val="146688592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22958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'distribuição casos'!$C$71</c:f>
              <c:strCache>
                <c:ptCount val="1"/>
                <c:pt idx="0">
                  <c:v>Etapa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'distribuição casos'!$B$72:$B$82</c:f>
              <c:strCache>
                <c:ptCount val="11"/>
                <c:pt idx="0">
                  <c:v>Vitória</c:v>
                </c:pt>
                <c:pt idx="1">
                  <c:v>Vila Velha</c:v>
                </c:pt>
                <c:pt idx="2">
                  <c:v>Serra</c:v>
                </c:pt>
                <c:pt idx="3">
                  <c:v>Cariacica</c:v>
                </c:pt>
                <c:pt idx="4">
                  <c:v>Linhares</c:v>
                </c:pt>
                <c:pt idx="5">
                  <c:v>Nova Venécia</c:v>
                </c:pt>
                <c:pt idx="6">
                  <c:v>Colatina</c:v>
                </c:pt>
                <c:pt idx="7">
                  <c:v>São Mateus</c:v>
                </c:pt>
                <c:pt idx="8">
                  <c:v>Alegre</c:v>
                </c:pt>
                <c:pt idx="9">
                  <c:v>Cachoeiro </c:v>
                </c:pt>
                <c:pt idx="10">
                  <c:v>Afonso Cláudio</c:v>
                </c:pt>
              </c:strCache>
            </c:strRef>
          </c:cat>
          <c:val>
            <c:numRef>
              <c:f>'distribuição casos'!$C$72:$C$82</c:f>
              <c:numCache>
                <c:formatCode>###0</c:formatCode>
                <c:ptCount val="11"/>
                <c:pt idx="0">
                  <c:v>33</c:v>
                </c:pt>
                <c:pt idx="1">
                  <c:v>17</c:v>
                </c:pt>
                <c:pt idx="2">
                  <c:v>23</c:v>
                </c:pt>
                <c:pt idx="3">
                  <c:v>19</c:v>
                </c:pt>
                <c:pt idx="4">
                  <c:v>2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90-4424-8302-E536E2B14288}"/>
            </c:ext>
          </c:extLst>
        </c:ser>
        <c:ser>
          <c:idx val="1"/>
          <c:order val="1"/>
          <c:tx>
            <c:strRef>
              <c:f>'distribuição casos'!$D$71</c:f>
              <c:strCache>
                <c:ptCount val="1"/>
                <c:pt idx="0">
                  <c:v>Etapa 2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cat>
            <c:strRef>
              <c:f>'distribuição casos'!$B$72:$B$82</c:f>
              <c:strCache>
                <c:ptCount val="11"/>
                <c:pt idx="0">
                  <c:v>Vitória</c:v>
                </c:pt>
                <c:pt idx="1">
                  <c:v>Vila Velha</c:v>
                </c:pt>
                <c:pt idx="2">
                  <c:v>Serra</c:v>
                </c:pt>
                <c:pt idx="3">
                  <c:v>Cariacica</c:v>
                </c:pt>
                <c:pt idx="4">
                  <c:v>Linhares</c:v>
                </c:pt>
                <c:pt idx="5">
                  <c:v>Nova Venécia</c:v>
                </c:pt>
                <c:pt idx="6">
                  <c:v>Colatina</c:v>
                </c:pt>
                <c:pt idx="7">
                  <c:v>São Mateus</c:v>
                </c:pt>
                <c:pt idx="8">
                  <c:v>Alegre</c:v>
                </c:pt>
                <c:pt idx="9">
                  <c:v>Cachoeiro </c:v>
                </c:pt>
                <c:pt idx="10">
                  <c:v>Afonso Cláudio</c:v>
                </c:pt>
              </c:strCache>
            </c:strRef>
          </c:cat>
          <c:val>
            <c:numRef>
              <c:f>'distribuição casos'!$D$72:$D$82</c:f>
              <c:numCache>
                <c:formatCode>###0</c:formatCode>
                <c:ptCount val="11"/>
                <c:pt idx="0">
                  <c:v>48</c:v>
                </c:pt>
                <c:pt idx="1">
                  <c:v>57</c:v>
                </c:pt>
                <c:pt idx="2">
                  <c:v>69</c:v>
                </c:pt>
                <c:pt idx="3">
                  <c:v>50</c:v>
                </c:pt>
                <c:pt idx="4">
                  <c:v>2</c:v>
                </c:pt>
                <c:pt idx="5">
                  <c:v>0</c:v>
                </c:pt>
                <c:pt idx="6">
                  <c:v>6</c:v>
                </c:pt>
                <c:pt idx="7">
                  <c:v>5</c:v>
                </c:pt>
                <c:pt idx="8">
                  <c:v>0</c:v>
                </c:pt>
                <c:pt idx="9">
                  <c:v>2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90-4424-8302-E536E2B14288}"/>
            </c:ext>
          </c:extLst>
        </c:ser>
        <c:ser>
          <c:idx val="2"/>
          <c:order val="2"/>
          <c:tx>
            <c:strRef>
              <c:f>'distribuição casos'!$E$71</c:f>
              <c:strCache>
                <c:ptCount val="1"/>
                <c:pt idx="0">
                  <c:v>Etapa 3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cat>
            <c:strRef>
              <c:f>'distribuição casos'!$B$72:$B$82</c:f>
              <c:strCache>
                <c:ptCount val="11"/>
                <c:pt idx="0">
                  <c:v>Vitória</c:v>
                </c:pt>
                <c:pt idx="1">
                  <c:v>Vila Velha</c:v>
                </c:pt>
                <c:pt idx="2">
                  <c:v>Serra</c:v>
                </c:pt>
                <c:pt idx="3">
                  <c:v>Cariacica</c:v>
                </c:pt>
                <c:pt idx="4">
                  <c:v>Linhares</c:v>
                </c:pt>
                <c:pt idx="5">
                  <c:v>Nova Venécia</c:v>
                </c:pt>
                <c:pt idx="6">
                  <c:v>Colatina</c:v>
                </c:pt>
                <c:pt idx="7">
                  <c:v>São Mateus</c:v>
                </c:pt>
                <c:pt idx="8">
                  <c:v>Alegre</c:v>
                </c:pt>
                <c:pt idx="9">
                  <c:v>Cachoeiro </c:v>
                </c:pt>
                <c:pt idx="10">
                  <c:v>Afonso Cláudio</c:v>
                </c:pt>
              </c:strCache>
            </c:strRef>
          </c:cat>
          <c:val>
            <c:numRef>
              <c:f>'distribuição casos'!$E$72:$E$82</c:f>
              <c:numCache>
                <c:formatCode>General</c:formatCode>
                <c:ptCount val="11"/>
                <c:pt idx="0">
                  <c:v>69</c:v>
                </c:pt>
                <c:pt idx="1">
                  <c:v>84</c:v>
                </c:pt>
                <c:pt idx="2">
                  <c:v>87</c:v>
                </c:pt>
                <c:pt idx="3">
                  <c:v>60</c:v>
                </c:pt>
                <c:pt idx="4">
                  <c:v>9</c:v>
                </c:pt>
                <c:pt idx="5">
                  <c:v>1</c:v>
                </c:pt>
                <c:pt idx="6">
                  <c:v>10</c:v>
                </c:pt>
                <c:pt idx="7">
                  <c:v>5</c:v>
                </c:pt>
                <c:pt idx="8">
                  <c:v>1</c:v>
                </c:pt>
                <c:pt idx="9">
                  <c:v>12</c:v>
                </c:pt>
                <c:pt idx="1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90-4424-8302-E536E2B14288}"/>
            </c:ext>
          </c:extLst>
        </c:ser>
        <c:ser>
          <c:idx val="3"/>
          <c:order val="3"/>
          <c:tx>
            <c:strRef>
              <c:f>'distribuição casos'!$F$71</c:f>
              <c:strCache>
                <c:ptCount val="1"/>
                <c:pt idx="0">
                  <c:v>Etapa 4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cat>
            <c:strRef>
              <c:f>'distribuição casos'!$B$72:$B$82</c:f>
              <c:strCache>
                <c:ptCount val="11"/>
                <c:pt idx="0">
                  <c:v>Vitória</c:v>
                </c:pt>
                <c:pt idx="1">
                  <c:v>Vila Velha</c:v>
                </c:pt>
                <c:pt idx="2">
                  <c:v>Serra</c:v>
                </c:pt>
                <c:pt idx="3">
                  <c:v>Cariacica</c:v>
                </c:pt>
                <c:pt idx="4">
                  <c:v>Linhares</c:v>
                </c:pt>
                <c:pt idx="5">
                  <c:v>Nova Venécia</c:v>
                </c:pt>
                <c:pt idx="6">
                  <c:v>Colatina</c:v>
                </c:pt>
                <c:pt idx="7">
                  <c:v>São Mateus</c:v>
                </c:pt>
                <c:pt idx="8">
                  <c:v>Alegre</c:v>
                </c:pt>
                <c:pt idx="9">
                  <c:v>Cachoeiro </c:v>
                </c:pt>
                <c:pt idx="10">
                  <c:v>Afonso Cláudio</c:v>
                </c:pt>
              </c:strCache>
            </c:strRef>
          </c:cat>
          <c:val>
            <c:numRef>
              <c:f>'distribuição casos'!$F$72:$F$82</c:f>
              <c:numCache>
                <c:formatCode>General</c:formatCode>
                <c:ptCount val="11"/>
                <c:pt idx="0">
                  <c:v>143</c:v>
                </c:pt>
                <c:pt idx="1">
                  <c:v>122</c:v>
                </c:pt>
                <c:pt idx="2">
                  <c:v>85</c:v>
                </c:pt>
                <c:pt idx="3">
                  <c:v>66</c:v>
                </c:pt>
                <c:pt idx="4">
                  <c:v>14</c:v>
                </c:pt>
                <c:pt idx="5">
                  <c:v>14</c:v>
                </c:pt>
                <c:pt idx="6">
                  <c:v>11</c:v>
                </c:pt>
                <c:pt idx="7">
                  <c:v>10</c:v>
                </c:pt>
                <c:pt idx="8">
                  <c:v>4</c:v>
                </c:pt>
                <c:pt idx="9">
                  <c:v>4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90-4424-8302-E536E2B142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95993952"/>
        <c:axId val="1466963648"/>
        <c:axId val="0"/>
      </c:bar3DChart>
      <c:catAx>
        <c:axId val="1695993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66963648"/>
        <c:crosses val="autoZero"/>
        <c:auto val="1"/>
        <c:lblAlgn val="ctr"/>
        <c:lblOffset val="100"/>
        <c:noMultiLvlLbl val="0"/>
      </c:catAx>
      <c:valAx>
        <c:axId val="1466963648"/>
        <c:scaling>
          <c:orientation val="minMax"/>
        </c:scaling>
        <c:delete val="0"/>
        <c:axPos val="l"/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95993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'distribuição casos'!$C$118</c:f>
              <c:strCache>
                <c:ptCount val="1"/>
                <c:pt idx="0">
                  <c:v>Etapa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D7C-D340-9F0E-AA31A4476B5B}"/>
                </c:ext>
              </c:extLst>
            </c:dLbl>
            <c:dLbl>
              <c:idx val="7"/>
              <c:layout>
                <c:manualLayout>
                  <c:x val="7.246376811594203E-3"/>
                  <c:y val="1.90476190476190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7C-D340-9F0E-AA31A4476B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'distribuição casos'!$B$119:$B$126</c:f>
              <c:strCache>
                <c:ptCount val="8"/>
                <c:pt idx="0">
                  <c:v>Viana</c:v>
                </c:pt>
                <c:pt idx="1">
                  <c:v>Sooretama</c:v>
                </c:pt>
                <c:pt idx="2">
                  <c:v>Santa Maria de Jetibá</c:v>
                </c:pt>
                <c:pt idx="3">
                  <c:v>Marataízes</c:v>
                </c:pt>
                <c:pt idx="4">
                  <c:v>Conceição da Barra</c:v>
                </c:pt>
                <c:pt idx="5">
                  <c:v>Iúna</c:v>
                </c:pt>
                <c:pt idx="6">
                  <c:v>Baixo Guandu</c:v>
                </c:pt>
                <c:pt idx="7">
                  <c:v>Ecoporanga</c:v>
                </c:pt>
              </c:strCache>
            </c:strRef>
          </c:cat>
          <c:val>
            <c:numRef>
              <c:f>'distribuição casos'!$C$119:$C$126</c:f>
              <c:numCache>
                <c:formatCode>###0</c:formatCode>
                <c:ptCount val="8"/>
                <c:pt idx="0">
                  <c:v>8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F0-4B32-8055-E0F70A613B9E}"/>
            </c:ext>
          </c:extLst>
        </c:ser>
        <c:ser>
          <c:idx val="1"/>
          <c:order val="1"/>
          <c:tx>
            <c:strRef>
              <c:f>'distribuição casos'!$D$118</c:f>
              <c:strCache>
                <c:ptCount val="1"/>
                <c:pt idx="0">
                  <c:v>Etapa 4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'distribuição casos'!$B$119:$B$126</c:f>
              <c:strCache>
                <c:ptCount val="8"/>
                <c:pt idx="0">
                  <c:v>Viana</c:v>
                </c:pt>
                <c:pt idx="1">
                  <c:v>Sooretama</c:v>
                </c:pt>
                <c:pt idx="2">
                  <c:v>Santa Maria de Jetibá</c:v>
                </c:pt>
                <c:pt idx="3">
                  <c:v>Marataízes</c:v>
                </c:pt>
                <c:pt idx="4">
                  <c:v>Conceição da Barra</c:v>
                </c:pt>
                <c:pt idx="5">
                  <c:v>Iúna</c:v>
                </c:pt>
                <c:pt idx="6">
                  <c:v>Baixo Guandu</c:v>
                </c:pt>
                <c:pt idx="7">
                  <c:v>Ecoporanga</c:v>
                </c:pt>
              </c:strCache>
            </c:strRef>
          </c:cat>
          <c:val>
            <c:numRef>
              <c:f>'distribuição casos'!$D$119:$D$126</c:f>
              <c:numCache>
                <c:formatCode>General</c:formatCode>
                <c:ptCount val="8"/>
                <c:pt idx="0">
                  <c:v>27</c:v>
                </c:pt>
                <c:pt idx="1">
                  <c:v>12</c:v>
                </c:pt>
                <c:pt idx="2">
                  <c:v>11</c:v>
                </c:pt>
                <c:pt idx="3">
                  <c:v>9</c:v>
                </c:pt>
                <c:pt idx="4">
                  <c:v>9</c:v>
                </c:pt>
                <c:pt idx="5">
                  <c:v>5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F0-4B32-8055-E0F70A613B9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014468111"/>
        <c:axId val="867321167"/>
        <c:axId val="0"/>
      </c:bar3DChart>
      <c:catAx>
        <c:axId val="1014468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7321167"/>
        <c:crosses val="autoZero"/>
        <c:auto val="1"/>
        <c:lblAlgn val="ctr"/>
        <c:lblOffset val="100"/>
        <c:noMultiLvlLbl val="0"/>
      </c:catAx>
      <c:valAx>
        <c:axId val="867321167"/>
        <c:scaling>
          <c:orientation val="minMax"/>
        </c:scaling>
        <c:delete val="0"/>
        <c:axPos val="l"/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14468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'as 4 etapas juntas'!$M$32</c:f>
              <c:strCache>
                <c:ptCount val="1"/>
                <c:pt idx="0">
                  <c:v>Percentual Positivos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'as 4 etapas juntas'!$L$33:$L$37</c:f>
              <c:strCache>
                <c:ptCount val="5"/>
                <c:pt idx="0">
                  <c:v>nenhum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strCache>
            </c:strRef>
          </c:cat>
          <c:val>
            <c:numRef>
              <c:f>'as 4 etapas juntas'!$M$33:$M$37</c:f>
              <c:numCache>
                <c:formatCode>###0.0%</c:formatCode>
                <c:ptCount val="5"/>
                <c:pt idx="0">
                  <c:v>0.30400696864111498</c:v>
                </c:pt>
                <c:pt idx="1">
                  <c:v>0.14372822299651569</c:v>
                </c:pt>
                <c:pt idx="2">
                  <c:v>0.10888501742160278</c:v>
                </c:pt>
                <c:pt idx="3">
                  <c:v>8.9721254355400695E-2</c:v>
                </c:pt>
                <c:pt idx="4">
                  <c:v>0.35365853658536589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B1-4EF6-9387-3982D989DE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5572288"/>
        <c:axId val="869227120"/>
      </c:barChart>
      <c:catAx>
        <c:axId val="26557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9227120"/>
        <c:crosses val="autoZero"/>
        <c:auto val="1"/>
        <c:lblAlgn val="ctr"/>
        <c:lblOffset val="100"/>
        <c:noMultiLvlLbl val="0"/>
      </c:catAx>
      <c:valAx>
        <c:axId val="869227120"/>
        <c:scaling>
          <c:orientation val="minMax"/>
        </c:scaling>
        <c:delete val="0"/>
        <c:axPos val="l"/>
        <c:numFmt formatCode="###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5572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3">
  <a:schemeClr val="accent1"/>
  <a:schemeClr val="accent1"/>
  <a:schemeClr val="accent1"/>
  <a:schemeClr val="accent1"/>
  <a:schemeClr val="accent1"/>
  <a:schemeClr val="accent1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1D6232-11BF-43B6-B239-9650F836135B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FD0DCF-4ACE-4441-AE03-94363F602E74}">
      <dgm:prSet/>
      <dgm:spPr/>
      <dgm:t>
        <a:bodyPr/>
        <a:lstStyle/>
        <a:p>
          <a:pPr>
            <a:defRPr cap="all"/>
          </a:pPr>
          <a:r>
            <a:rPr lang="pt-BR"/>
            <a:t>Estimar o percentual de pessoas infectadas pelo SARS-CoV2. </a:t>
          </a:r>
          <a:endParaRPr lang="en-US"/>
        </a:p>
      </dgm:t>
    </dgm:pt>
    <dgm:pt modelId="{687BB813-D9C9-487F-9149-597C19A59119}" type="parTrans" cxnId="{28427A1B-EF49-473A-AD18-9FDBA7ADCD3D}">
      <dgm:prSet/>
      <dgm:spPr/>
      <dgm:t>
        <a:bodyPr/>
        <a:lstStyle/>
        <a:p>
          <a:endParaRPr lang="en-US"/>
        </a:p>
      </dgm:t>
    </dgm:pt>
    <dgm:pt modelId="{911AED34-E294-4CA5-A3CE-52C680C1488C}" type="sibTrans" cxnId="{28427A1B-EF49-473A-AD18-9FDBA7ADCD3D}">
      <dgm:prSet phldrT="1"/>
      <dgm:spPr/>
      <dgm:t>
        <a:bodyPr/>
        <a:lstStyle/>
        <a:p>
          <a:r>
            <a:rPr lang="en-US"/>
            <a:t>1</a:t>
          </a:r>
        </a:p>
      </dgm:t>
    </dgm:pt>
    <dgm:pt modelId="{FFD80D58-7895-49A7-97CD-55CD6BF8FFD5}">
      <dgm:prSet/>
      <dgm:spPr/>
      <dgm:t>
        <a:bodyPr/>
        <a:lstStyle/>
        <a:p>
          <a:pPr>
            <a:defRPr cap="all"/>
          </a:pPr>
          <a:r>
            <a:rPr lang="pt-BR"/>
            <a:t>Estimar a velocidade de disseminação da infecção.</a:t>
          </a:r>
          <a:endParaRPr lang="en-US"/>
        </a:p>
      </dgm:t>
    </dgm:pt>
    <dgm:pt modelId="{9552EC3F-D614-4989-9EF3-608D0A2DB157}" type="parTrans" cxnId="{D869CD22-D1E9-41B4-8153-8696482A47AE}">
      <dgm:prSet/>
      <dgm:spPr/>
      <dgm:t>
        <a:bodyPr/>
        <a:lstStyle/>
        <a:p>
          <a:endParaRPr lang="en-US"/>
        </a:p>
      </dgm:t>
    </dgm:pt>
    <dgm:pt modelId="{740CFABE-22EC-4D9B-9276-ADD0F6269A04}" type="sibTrans" cxnId="{D869CD22-D1E9-41B4-8153-8696482A47AE}">
      <dgm:prSet phldrT="2"/>
      <dgm:spPr/>
      <dgm:t>
        <a:bodyPr/>
        <a:lstStyle/>
        <a:p>
          <a:r>
            <a:rPr lang="en-US"/>
            <a:t>2</a:t>
          </a:r>
        </a:p>
      </dgm:t>
    </dgm:pt>
    <dgm:pt modelId="{5401A120-8D37-465A-8B89-EF02DBAA6115}">
      <dgm:prSet/>
      <dgm:spPr/>
      <dgm:t>
        <a:bodyPr/>
        <a:lstStyle/>
        <a:p>
          <a:pPr>
            <a:defRPr cap="all"/>
          </a:pPr>
          <a:r>
            <a:rPr lang="pt-BR"/>
            <a:t>Estimar o percentual de infectados assintomáticos.</a:t>
          </a:r>
          <a:endParaRPr lang="en-US"/>
        </a:p>
      </dgm:t>
    </dgm:pt>
    <dgm:pt modelId="{18B802A4-52E9-46AE-B62F-D24C12303619}" type="parTrans" cxnId="{2692B617-E58C-4D94-9028-A4AC08564C6D}">
      <dgm:prSet/>
      <dgm:spPr/>
      <dgm:t>
        <a:bodyPr/>
        <a:lstStyle/>
        <a:p>
          <a:endParaRPr lang="en-US"/>
        </a:p>
      </dgm:t>
    </dgm:pt>
    <dgm:pt modelId="{C949CBE7-BF3C-4763-9228-24EE076771A5}" type="sibTrans" cxnId="{2692B617-E58C-4D94-9028-A4AC08564C6D}">
      <dgm:prSet phldrT="3"/>
      <dgm:spPr/>
      <dgm:t>
        <a:bodyPr/>
        <a:lstStyle/>
        <a:p>
          <a:r>
            <a:rPr lang="en-US"/>
            <a:t>3</a:t>
          </a:r>
        </a:p>
      </dgm:t>
    </dgm:pt>
    <dgm:pt modelId="{80389168-AE27-42B3-B6EE-850927E6E703}">
      <dgm:prSet/>
      <dgm:spPr/>
      <dgm:t>
        <a:bodyPr/>
        <a:lstStyle/>
        <a:p>
          <a:pPr>
            <a:defRPr cap="all"/>
          </a:pPr>
          <a:r>
            <a:rPr lang="pt-BR"/>
            <a:t>Estabelecer a extensão de acometimento nas diversas regiões do ES.</a:t>
          </a:r>
          <a:endParaRPr lang="en-US"/>
        </a:p>
      </dgm:t>
    </dgm:pt>
    <dgm:pt modelId="{78A6C95F-4EF8-4C89-9A95-0FD78428611A}" type="parTrans" cxnId="{0ACA5532-F366-4AEB-80DF-330BB15F3113}">
      <dgm:prSet/>
      <dgm:spPr/>
      <dgm:t>
        <a:bodyPr/>
        <a:lstStyle/>
        <a:p>
          <a:endParaRPr lang="en-US"/>
        </a:p>
      </dgm:t>
    </dgm:pt>
    <dgm:pt modelId="{2FDF40B8-D6FB-44E3-99EB-C55BC806151B}" type="sibTrans" cxnId="{0ACA5532-F366-4AEB-80DF-330BB15F3113}">
      <dgm:prSet phldrT="4"/>
      <dgm:spPr/>
      <dgm:t>
        <a:bodyPr/>
        <a:lstStyle/>
        <a:p>
          <a:r>
            <a:rPr lang="en-US"/>
            <a:t>4</a:t>
          </a:r>
        </a:p>
      </dgm:t>
    </dgm:pt>
    <dgm:pt modelId="{CC5FFBD5-C218-3449-BB2E-A21448A092C6}" type="pres">
      <dgm:prSet presAssocID="{171D6232-11BF-43B6-B239-9650F836135B}" presName="Name0" presStyleCnt="0">
        <dgm:presLayoutVars>
          <dgm:animLvl val="lvl"/>
          <dgm:resizeHandles val="exact"/>
        </dgm:presLayoutVars>
      </dgm:prSet>
      <dgm:spPr/>
    </dgm:pt>
    <dgm:pt modelId="{9B15E565-D6E0-714B-8B74-46B21AAD8E38}" type="pres">
      <dgm:prSet presAssocID="{F9FD0DCF-4ACE-4441-AE03-94363F602E74}" presName="compositeNode" presStyleCnt="0">
        <dgm:presLayoutVars>
          <dgm:bulletEnabled val="1"/>
        </dgm:presLayoutVars>
      </dgm:prSet>
      <dgm:spPr/>
    </dgm:pt>
    <dgm:pt modelId="{0812365F-1AF5-D840-BAB4-8B741CCD789B}" type="pres">
      <dgm:prSet presAssocID="{F9FD0DCF-4ACE-4441-AE03-94363F602E74}" presName="bgRect" presStyleLbl="bgAccFollowNode1" presStyleIdx="0" presStyleCnt="4"/>
      <dgm:spPr/>
    </dgm:pt>
    <dgm:pt modelId="{567F0DD0-7944-BC44-83EF-7A7080967E9F}" type="pres">
      <dgm:prSet presAssocID="{911AED34-E294-4CA5-A3CE-52C680C1488C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639AA5F8-1132-1B43-A953-374E514EED5C}" type="pres">
      <dgm:prSet presAssocID="{F9FD0DCF-4ACE-4441-AE03-94363F602E74}" presName="bottomLine" presStyleLbl="alignNode1" presStyleIdx="1" presStyleCnt="8">
        <dgm:presLayoutVars/>
      </dgm:prSet>
      <dgm:spPr/>
    </dgm:pt>
    <dgm:pt modelId="{C337C735-3923-1F42-A220-D2D88BB50FA3}" type="pres">
      <dgm:prSet presAssocID="{F9FD0DCF-4ACE-4441-AE03-94363F602E74}" presName="nodeText" presStyleLbl="bgAccFollowNode1" presStyleIdx="0" presStyleCnt="4">
        <dgm:presLayoutVars>
          <dgm:bulletEnabled val="1"/>
        </dgm:presLayoutVars>
      </dgm:prSet>
      <dgm:spPr/>
    </dgm:pt>
    <dgm:pt modelId="{F2761762-E538-314C-8214-A843A518D276}" type="pres">
      <dgm:prSet presAssocID="{911AED34-E294-4CA5-A3CE-52C680C1488C}" presName="sibTrans" presStyleCnt="0"/>
      <dgm:spPr/>
    </dgm:pt>
    <dgm:pt modelId="{722907DA-37C3-A349-88FD-FF92F44B35EB}" type="pres">
      <dgm:prSet presAssocID="{FFD80D58-7895-49A7-97CD-55CD6BF8FFD5}" presName="compositeNode" presStyleCnt="0">
        <dgm:presLayoutVars>
          <dgm:bulletEnabled val="1"/>
        </dgm:presLayoutVars>
      </dgm:prSet>
      <dgm:spPr/>
    </dgm:pt>
    <dgm:pt modelId="{B2D86376-8B17-A84E-87AD-C0A72954D868}" type="pres">
      <dgm:prSet presAssocID="{FFD80D58-7895-49A7-97CD-55CD6BF8FFD5}" presName="bgRect" presStyleLbl="bgAccFollowNode1" presStyleIdx="1" presStyleCnt="4"/>
      <dgm:spPr/>
    </dgm:pt>
    <dgm:pt modelId="{2E8FCDF7-1EFF-F448-97F6-9EEA18446C27}" type="pres">
      <dgm:prSet presAssocID="{740CFABE-22EC-4D9B-9276-ADD0F6269A04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4115CB3B-68F0-2745-99D7-342EAC4B0CE7}" type="pres">
      <dgm:prSet presAssocID="{FFD80D58-7895-49A7-97CD-55CD6BF8FFD5}" presName="bottomLine" presStyleLbl="alignNode1" presStyleIdx="3" presStyleCnt="8">
        <dgm:presLayoutVars/>
      </dgm:prSet>
      <dgm:spPr/>
    </dgm:pt>
    <dgm:pt modelId="{CA0FE514-5947-D145-B535-7255CC0B89E6}" type="pres">
      <dgm:prSet presAssocID="{FFD80D58-7895-49A7-97CD-55CD6BF8FFD5}" presName="nodeText" presStyleLbl="bgAccFollowNode1" presStyleIdx="1" presStyleCnt="4">
        <dgm:presLayoutVars>
          <dgm:bulletEnabled val="1"/>
        </dgm:presLayoutVars>
      </dgm:prSet>
      <dgm:spPr/>
    </dgm:pt>
    <dgm:pt modelId="{24390BB0-7442-B74C-95EA-6F52D4C652AD}" type="pres">
      <dgm:prSet presAssocID="{740CFABE-22EC-4D9B-9276-ADD0F6269A04}" presName="sibTrans" presStyleCnt="0"/>
      <dgm:spPr/>
    </dgm:pt>
    <dgm:pt modelId="{454AC959-A14D-4A46-BD18-1BBA61AED542}" type="pres">
      <dgm:prSet presAssocID="{5401A120-8D37-465A-8B89-EF02DBAA6115}" presName="compositeNode" presStyleCnt="0">
        <dgm:presLayoutVars>
          <dgm:bulletEnabled val="1"/>
        </dgm:presLayoutVars>
      </dgm:prSet>
      <dgm:spPr/>
    </dgm:pt>
    <dgm:pt modelId="{959F0C6D-1C06-0240-A23E-B1A64B9CE486}" type="pres">
      <dgm:prSet presAssocID="{5401A120-8D37-465A-8B89-EF02DBAA6115}" presName="bgRect" presStyleLbl="bgAccFollowNode1" presStyleIdx="2" presStyleCnt="4" custLinFactNeighborX="363" custLinFactNeighborY="-775"/>
      <dgm:spPr/>
    </dgm:pt>
    <dgm:pt modelId="{4AEE453B-C7E4-7443-B28B-4682AEA167C7}" type="pres">
      <dgm:prSet presAssocID="{C949CBE7-BF3C-4763-9228-24EE076771A5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A5458999-867E-B545-9B48-5B4F07243502}" type="pres">
      <dgm:prSet presAssocID="{5401A120-8D37-465A-8B89-EF02DBAA6115}" presName="bottomLine" presStyleLbl="alignNode1" presStyleIdx="5" presStyleCnt="8">
        <dgm:presLayoutVars/>
      </dgm:prSet>
      <dgm:spPr/>
    </dgm:pt>
    <dgm:pt modelId="{AA7097C6-0CED-0A41-BFD1-E176B0831689}" type="pres">
      <dgm:prSet presAssocID="{5401A120-8D37-465A-8B89-EF02DBAA6115}" presName="nodeText" presStyleLbl="bgAccFollowNode1" presStyleIdx="2" presStyleCnt="4">
        <dgm:presLayoutVars>
          <dgm:bulletEnabled val="1"/>
        </dgm:presLayoutVars>
      </dgm:prSet>
      <dgm:spPr/>
    </dgm:pt>
    <dgm:pt modelId="{EBD84E9A-5D62-4E4A-BF4E-7305122F5F3F}" type="pres">
      <dgm:prSet presAssocID="{C949CBE7-BF3C-4763-9228-24EE076771A5}" presName="sibTrans" presStyleCnt="0"/>
      <dgm:spPr/>
    </dgm:pt>
    <dgm:pt modelId="{918E7828-EA8D-184D-8E81-800DB14DFA7D}" type="pres">
      <dgm:prSet presAssocID="{80389168-AE27-42B3-B6EE-850927E6E703}" presName="compositeNode" presStyleCnt="0">
        <dgm:presLayoutVars>
          <dgm:bulletEnabled val="1"/>
        </dgm:presLayoutVars>
      </dgm:prSet>
      <dgm:spPr/>
    </dgm:pt>
    <dgm:pt modelId="{D4F54E87-BCB9-1046-9ED6-36D5A8529D9A}" type="pres">
      <dgm:prSet presAssocID="{80389168-AE27-42B3-B6EE-850927E6E703}" presName="bgRect" presStyleLbl="bgAccFollowNode1" presStyleIdx="3" presStyleCnt="4"/>
      <dgm:spPr/>
    </dgm:pt>
    <dgm:pt modelId="{2DEFD868-B84C-4A43-8695-81F9F04BD88D}" type="pres">
      <dgm:prSet presAssocID="{2FDF40B8-D6FB-44E3-99EB-C55BC806151B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7C0573F0-77FF-9349-A0A6-9227FC6B9A58}" type="pres">
      <dgm:prSet presAssocID="{80389168-AE27-42B3-B6EE-850927E6E703}" presName="bottomLine" presStyleLbl="alignNode1" presStyleIdx="7" presStyleCnt="8">
        <dgm:presLayoutVars/>
      </dgm:prSet>
      <dgm:spPr/>
    </dgm:pt>
    <dgm:pt modelId="{BD955B3F-E0C9-7A4E-8C8F-15106384812E}" type="pres">
      <dgm:prSet presAssocID="{80389168-AE27-42B3-B6EE-850927E6E703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1A86F201-012D-C241-9471-CF235621BA5A}" type="presOf" srcId="{171D6232-11BF-43B6-B239-9650F836135B}" destId="{CC5FFBD5-C218-3449-BB2E-A21448A092C6}" srcOrd="0" destOrd="0" presId="urn:microsoft.com/office/officeart/2016/7/layout/BasicLinearProcessNumbered"/>
    <dgm:cxn modelId="{2692B617-E58C-4D94-9028-A4AC08564C6D}" srcId="{171D6232-11BF-43B6-B239-9650F836135B}" destId="{5401A120-8D37-465A-8B89-EF02DBAA6115}" srcOrd="2" destOrd="0" parTransId="{18B802A4-52E9-46AE-B62F-D24C12303619}" sibTransId="{C949CBE7-BF3C-4763-9228-24EE076771A5}"/>
    <dgm:cxn modelId="{28427A1B-EF49-473A-AD18-9FDBA7ADCD3D}" srcId="{171D6232-11BF-43B6-B239-9650F836135B}" destId="{F9FD0DCF-4ACE-4441-AE03-94363F602E74}" srcOrd="0" destOrd="0" parTransId="{687BB813-D9C9-487F-9149-597C19A59119}" sibTransId="{911AED34-E294-4CA5-A3CE-52C680C1488C}"/>
    <dgm:cxn modelId="{5B2DF921-EA98-5743-8A80-E65BB69D4262}" type="presOf" srcId="{911AED34-E294-4CA5-A3CE-52C680C1488C}" destId="{567F0DD0-7944-BC44-83EF-7A7080967E9F}" srcOrd="0" destOrd="0" presId="urn:microsoft.com/office/officeart/2016/7/layout/BasicLinearProcessNumbered"/>
    <dgm:cxn modelId="{D869CD22-D1E9-41B4-8153-8696482A47AE}" srcId="{171D6232-11BF-43B6-B239-9650F836135B}" destId="{FFD80D58-7895-49A7-97CD-55CD6BF8FFD5}" srcOrd="1" destOrd="0" parTransId="{9552EC3F-D614-4989-9EF3-608D0A2DB157}" sibTransId="{740CFABE-22EC-4D9B-9276-ADD0F6269A04}"/>
    <dgm:cxn modelId="{0ACA5532-F366-4AEB-80DF-330BB15F3113}" srcId="{171D6232-11BF-43B6-B239-9650F836135B}" destId="{80389168-AE27-42B3-B6EE-850927E6E703}" srcOrd="3" destOrd="0" parTransId="{78A6C95F-4EF8-4C89-9A95-0FD78428611A}" sibTransId="{2FDF40B8-D6FB-44E3-99EB-C55BC806151B}"/>
    <dgm:cxn modelId="{DCB9CE37-311E-A74B-AC0D-B949A6BE3C5B}" type="presOf" srcId="{2FDF40B8-D6FB-44E3-99EB-C55BC806151B}" destId="{2DEFD868-B84C-4A43-8695-81F9F04BD88D}" srcOrd="0" destOrd="0" presId="urn:microsoft.com/office/officeart/2016/7/layout/BasicLinearProcessNumbered"/>
    <dgm:cxn modelId="{BE32B741-CD42-8A48-BD22-676A5455EF60}" type="presOf" srcId="{740CFABE-22EC-4D9B-9276-ADD0F6269A04}" destId="{2E8FCDF7-1EFF-F448-97F6-9EEA18446C27}" srcOrd="0" destOrd="0" presId="urn:microsoft.com/office/officeart/2016/7/layout/BasicLinearProcessNumbered"/>
    <dgm:cxn modelId="{98623D70-FE0F-B04E-8ADE-55CB1815B26F}" type="presOf" srcId="{FFD80D58-7895-49A7-97CD-55CD6BF8FFD5}" destId="{CA0FE514-5947-D145-B535-7255CC0B89E6}" srcOrd="1" destOrd="0" presId="urn:microsoft.com/office/officeart/2016/7/layout/BasicLinearProcessNumbered"/>
    <dgm:cxn modelId="{68DE4278-E657-C74D-B4B5-BB34B501F93B}" type="presOf" srcId="{FFD80D58-7895-49A7-97CD-55CD6BF8FFD5}" destId="{B2D86376-8B17-A84E-87AD-C0A72954D868}" srcOrd="0" destOrd="0" presId="urn:microsoft.com/office/officeart/2016/7/layout/BasicLinearProcessNumbered"/>
    <dgm:cxn modelId="{AFAD7C81-BFD5-3D4D-985C-45B02FD7A889}" type="presOf" srcId="{80389168-AE27-42B3-B6EE-850927E6E703}" destId="{D4F54E87-BCB9-1046-9ED6-36D5A8529D9A}" srcOrd="0" destOrd="0" presId="urn:microsoft.com/office/officeart/2016/7/layout/BasicLinearProcessNumbered"/>
    <dgm:cxn modelId="{95E01994-D877-6D44-B8F4-ED3E9B8616F1}" type="presOf" srcId="{C949CBE7-BF3C-4763-9228-24EE076771A5}" destId="{4AEE453B-C7E4-7443-B28B-4682AEA167C7}" srcOrd="0" destOrd="0" presId="urn:microsoft.com/office/officeart/2016/7/layout/BasicLinearProcessNumbered"/>
    <dgm:cxn modelId="{9809FC97-F5A5-AD4C-AEC2-85FEFD225F2E}" type="presOf" srcId="{F9FD0DCF-4ACE-4441-AE03-94363F602E74}" destId="{0812365F-1AF5-D840-BAB4-8B741CCD789B}" srcOrd="0" destOrd="0" presId="urn:microsoft.com/office/officeart/2016/7/layout/BasicLinearProcessNumbered"/>
    <dgm:cxn modelId="{511E5DBD-98F7-FF4F-B935-A37E10D0DCEF}" type="presOf" srcId="{5401A120-8D37-465A-8B89-EF02DBAA6115}" destId="{959F0C6D-1C06-0240-A23E-B1A64B9CE486}" srcOrd="0" destOrd="0" presId="urn:microsoft.com/office/officeart/2016/7/layout/BasicLinearProcessNumbered"/>
    <dgm:cxn modelId="{B49976DA-FABD-D542-83CB-262898C44690}" type="presOf" srcId="{5401A120-8D37-465A-8B89-EF02DBAA6115}" destId="{AA7097C6-0CED-0A41-BFD1-E176B0831689}" srcOrd="1" destOrd="0" presId="urn:microsoft.com/office/officeart/2016/7/layout/BasicLinearProcessNumbered"/>
    <dgm:cxn modelId="{A69976EB-373E-2C4A-BEDF-A7007D5ED420}" type="presOf" srcId="{F9FD0DCF-4ACE-4441-AE03-94363F602E74}" destId="{C337C735-3923-1F42-A220-D2D88BB50FA3}" srcOrd="1" destOrd="0" presId="urn:microsoft.com/office/officeart/2016/7/layout/BasicLinearProcessNumbered"/>
    <dgm:cxn modelId="{18B8E2F8-E23B-814C-B79F-E699508C3DB3}" type="presOf" srcId="{80389168-AE27-42B3-B6EE-850927E6E703}" destId="{BD955B3F-E0C9-7A4E-8C8F-15106384812E}" srcOrd="1" destOrd="0" presId="urn:microsoft.com/office/officeart/2016/7/layout/BasicLinearProcessNumbered"/>
    <dgm:cxn modelId="{11347B1B-ADBC-5A46-868A-AA5BB0FB688D}" type="presParOf" srcId="{CC5FFBD5-C218-3449-BB2E-A21448A092C6}" destId="{9B15E565-D6E0-714B-8B74-46B21AAD8E38}" srcOrd="0" destOrd="0" presId="urn:microsoft.com/office/officeart/2016/7/layout/BasicLinearProcessNumbered"/>
    <dgm:cxn modelId="{40A6C6E6-F812-8D41-A83E-78CFD22CADF6}" type="presParOf" srcId="{9B15E565-D6E0-714B-8B74-46B21AAD8E38}" destId="{0812365F-1AF5-D840-BAB4-8B741CCD789B}" srcOrd="0" destOrd="0" presId="urn:microsoft.com/office/officeart/2016/7/layout/BasicLinearProcessNumbered"/>
    <dgm:cxn modelId="{F2297465-9D8B-3246-8B82-F1B6FE0D6D28}" type="presParOf" srcId="{9B15E565-D6E0-714B-8B74-46B21AAD8E38}" destId="{567F0DD0-7944-BC44-83EF-7A7080967E9F}" srcOrd="1" destOrd="0" presId="urn:microsoft.com/office/officeart/2016/7/layout/BasicLinearProcessNumbered"/>
    <dgm:cxn modelId="{AAED1D25-09D3-8142-AC47-C532C82B3863}" type="presParOf" srcId="{9B15E565-D6E0-714B-8B74-46B21AAD8E38}" destId="{639AA5F8-1132-1B43-A953-374E514EED5C}" srcOrd="2" destOrd="0" presId="urn:microsoft.com/office/officeart/2016/7/layout/BasicLinearProcessNumbered"/>
    <dgm:cxn modelId="{5CDC20BC-DBBF-D24A-99CE-2CFC6578EFD2}" type="presParOf" srcId="{9B15E565-D6E0-714B-8B74-46B21AAD8E38}" destId="{C337C735-3923-1F42-A220-D2D88BB50FA3}" srcOrd="3" destOrd="0" presId="urn:microsoft.com/office/officeart/2016/7/layout/BasicLinearProcessNumbered"/>
    <dgm:cxn modelId="{5720FE2A-08E5-0147-BA72-72F4DAF200DB}" type="presParOf" srcId="{CC5FFBD5-C218-3449-BB2E-A21448A092C6}" destId="{F2761762-E538-314C-8214-A843A518D276}" srcOrd="1" destOrd="0" presId="urn:microsoft.com/office/officeart/2016/7/layout/BasicLinearProcessNumbered"/>
    <dgm:cxn modelId="{EAF2E5BB-B0FE-E74B-BE50-57EDCEFD4864}" type="presParOf" srcId="{CC5FFBD5-C218-3449-BB2E-A21448A092C6}" destId="{722907DA-37C3-A349-88FD-FF92F44B35EB}" srcOrd="2" destOrd="0" presId="urn:microsoft.com/office/officeart/2016/7/layout/BasicLinearProcessNumbered"/>
    <dgm:cxn modelId="{1C550469-A1D8-1D41-A67D-6A66E1982AC7}" type="presParOf" srcId="{722907DA-37C3-A349-88FD-FF92F44B35EB}" destId="{B2D86376-8B17-A84E-87AD-C0A72954D868}" srcOrd="0" destOrd="0" presId="urn:microsoft.com/office/officeart/2016/7/layout/BasicLinearProcessNumbered"/>
    <dgm:cxn modelId="{975D115A-2EE8-A04D-8ABD-ADECF5C1980F}" type="presParOf" srcId="{722907DA-37C3-A349-88FD-FF92F44B35EB}" destId="{2E8FCDF7-1EFF-F448-97F6-9EEA18446C27}" srcOrd="1" destOrd="0" presId="urn:microsoft.com/office/officeart/2016/7/layout/BasicLinearProcessNumbered"/>
    <dgm:cxn modelId="{6B649AAB-B1D0-F847-A305-C87C7857BF46}" type="presParOf" srcId="{722907DA-37C3-A349-88FD-FF92F44B35EB}" destId="{4115CB3B-68F0-2745-99D7-342EAC4B0CE7}" srcOrd="2" destOrd="0" presId="urn:microsoft.com/office/officeart/2016/7/layout/BasicLinearProcessNumbered"/>
    <dgm:cxn modelId="{A738A4B5-86BB-FF4D-97FC-68D0BB593EA0}" type="presParOf" srcId="{722907DA-37C3-A349-88FD-FF92F44B35EB}" destId="{CA0FE514-5947-D145-B535-7255CC0B89E6}" srcOrd="3" destOrd="0" presId="urn:microsoft.com/office/officeart/2016/7/layout/BasicLinearProcessNumbered"/>
    <dgm:cxn modelId="{375F6A30-ED20-BA47-8944-6BB8A93894DF}" type="presParOf" srcId="{CC5FFBD5-C218-3449-BB2E-A21448A092C6}" destId="{24390BB0-7442-B74C-95EA-6F52D4C652AD}" srcOrd="3" destOrd="0" presId="urn:microsoft.com/office/officeart/2016/7/layout/BasicLinearProcessNumbered"/>
    <dgm:cxn modelId="{CB3EC2AF-5A0B-AA40-B40F-42B8D9A14383}" type="presParOf" srcId="{CC5FFBD5-C218-3449-BB2E-A21448A092C6}" destId="{454AC959-A14D-4A46-BD18-1BBA61AED542}" srcOrd="4" destOrd="0" presId="urn:microsoft.com/office/officeart/2016/7/layout/BasicLinearProcessNumbered"/>
    <dgm:cxn modelId="{5D47E7E2-06BB-9048-B89B-3880B272D8A8}" type="presParOf" srcId="{454AC959-A14D-4A46-BD18-1BBA61AED542}" destId="{959F0C6D-1C06-0240-A23E-B1A64B9CE486}" srcOrd="0" destOrd="0" presId="urn:microsoft.com/office/officeart/2016/7/layout/BasicLinearProcessNumbered"/>
    <dgm:cxn modelId="{36FFE4C9-2D2B-2B4E-BF33-2980072C6DC9}" type="presParOf" srcId="{454AC959-A14D-4A46-BD18-1BBA61AED542}" destId="{4AEE453B-C7E4-7443-B28B-4682AEA167C7}" srcOrd="1" destOrd="0" presId="urn:microsoft.com/office/officeart/2016/7/layout/BasicLinearProcessNumbered"/>
    <dgm:cxn modelId="{C9122A71-99F1-034A-9093-12E59DA4323B}" type="presParOf" srcId="{454AC959-A14D-4A46-BD18-1BBA61AED542}" destId="{A5458999-867E-B545-9B48-5B4F07243502}" srcOrd="2" destOrd="0" presId="urn:microsoft.com/office/officeart/2016/7/layout/BasicLinearProcessNumbered"/>
    <dgm:cxn modelId="{AE9F7D54-B0B8-A74C-BC6F-76929BA48ED2}" type="presParOf" srcId="{454AC959-A14D-4A46-BD18-1BBA61AED542}" destId="{AA7097C6-0CED-0A41-BFD1-E176B0831689}" srcOrd="3" destOrd="0" presId="urn:microsoft.com/office/officeart/2016/7/layout/BasicLinearProcessNumbered"/>
    <dgm:cxn modelId="{C39CAE48-06F2-1949-98B6-A064246CD835}" type="presParOf" srcId="{CC5FFBD5-C218-3449-BB2E-A21448A092C6}" destId="{EBD84E9A-5D62-4E4A-BF4E-7305122F5F3F}" srcOrd="5" destOrd="0" presId="urn:microsoft.com/office/officeart/2016/7/layout/BasicLinearProcessNumbered"/>
    <dgm:cxn modelId="{FA3DE5D0-E6E0-C640-AEF3-56806168657E}" type="presParOf" srcId="{CC5FFBD5-C218-3449-BB2E-A21448A092C6}" destId="{918E7828-EA8D-184D-8E81-800DB14DFA7D}" srcOrd="6" destOrd="0" presId="urn:microsoft.com/office/officeart/2016/7/layout/BasicLinearProcessNumbered"/>
    <dgm:cxn modelId="{7BA9E4B9-5D27-1849-BFE6-6BE35492D1C9}" type="presParOf" srcId="{918E7828-EA8D-184D-8E81-800DB14DFA7D}" destId="{D4F54E87-BCB9-1046-9ED6-36D5A8529D9A}" srcOrd="0" destOrd="0" presId="urn:microsoft.com/office/officeart/2016/7/layout/BasicLinearProcessNumbered"/>
    <dgm:cxn modelId="{D4ECF026-B4BC-9345-BA3E-DFD70785D758}" type="presParOf" srcId="{918E7828-EA8D-184D-8E81-800DB14DFA7D}" destId="{2DEFD868-B84C-4A43-8695-81F9F04BD88D}" srcOrd="1" destOrd="0" presId="urn:microsoft.com/office/officeart/2016/7/layout/BasicLinearProcessNumbered"/>
    <dgm:cxn modelId="{02137B06-5E23-FC49-87F2-A4A586731B24}" type="presParOf" srcId="{918E7828-EA8D-184D-8E81-800DB14DFA7D}" destId="{7C0573F0-77FF-9349-A0A6-9227FC6B9A58}" srcOrd="2" destOrd="0" presId="urn:microsoft.com/office/officeart/2016/7/layout/BasicLinearProcessNumbered"/>
    <dgm:cxn modelId="{A1016A8F-10CC-2E44-8F40-C6FC3AFE2EC4}" type="presParOf" srcId="{918E7828-EA8D-184D-8E81-800DB14DFA7D}" destId="{BD955B3F-E0C9-7A4E-8C8F-15106384812E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42F27C-616C-4E59-A4A3-0961E6DA1006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0DCBFC9-716A-4A34-A09B-E0C3E2BBD988}">
      <dgm:prSet phldrT="[Texto]" custT="1"/>
      <dgm:spPr/>
      <dgm:t>
        <a:bodyPr/>
        <a:lstStyle/>
        <a:p>
          <a:r>
            <a:rPr lang="pt-BR" sz="1600"/>
            <a:t>Cidades Sentinelas</a:t>
          </a:r>
        </a:p>
      </dgm:t>
    </dgm:pt>
    <dgm:pt modelId="{04874DCE-4F60-4067-B5CC-801E424786FC}" type="parTrans" cxnId="{82846395-4DA0-4D35-98F6-E2A6E95E1EF1}">
      <dgm:prSet/>
      <dgm:spPr/>
      <dgm:t>
        <a:bodyPr/>
        <a:lstStyle/>
        <a:p>
          <a:endParaRPr lang="pt-BR" sz="1600"/>
        </a:p>
      </dgm:t>
    </dgm:pt>
    <dgm:pt modelId="{F229DD6E-F2DE-4FC1-A2BD-181C5E25413B}" type="sibTrans" cxnId="{82846395-4DA0-4D35-98F6-E2A6E95E1EF1}">
      <dgm:prSet/>
      <dgm:spPr/>
      <dgm:t>
        <a:bodyPr/>
        <a:lstStyle/>
        <a:p>
          <a:endParaRPr lang="pt-BR" sz="1600"/>
        </a:p>
      </dgm:t>
    </dgm:pt>
    <dgm:pt modelId="{9E155380-B76C-4DB6-91FA-755FE430D14B}">
      <dgm:prSet phldrT="[Texto]" custT="1"/>
      <dgm:spPr/>
      <dgm:t>
        <a:bodyPr/>
        <a:lstStyle/>
        <a:p>
          <a:r>
            <a:rPr lang="pt-BR" sz="1600"/>
            <a:t>Setores Censitários</a:t>
          </a:r>
        </a:p>
      </dgm:t>
    </dgm:pt>
    <dgm:pt modelId="{230C681C-CA00-4BF0-BA8F-5C655A481EA8}" type="parTrans" cxnId="{62F0A8A0-6730-4A33-95BF-806092AA0BDA}">
      <dgm:prSet/>
      <dgm:spPr/>
      <dgm:t>
        <a:bodyPr/>
        <a:lstStyle/>
        <a:p>
          <a:endParaRPr lang="pt-BR" sz="1600"/>
        </a:p>
      </dgm:t>
    </dgm:pt>
    <dgm:pt modelId="{A4ADEFF2-8F0F-4666-B094-6CC3D7BFB908}" type="sibTrans" cxnId="{62F0A8A0-6730-4A33-95BF-806092AA0BDA}">
      <dgm:prSet/>
      <dgm:spPr/>
      <dgm:t>
        <a:bodyPr/>
        <a:lstStyle/>
        <a:p>
          <a:endParaRPr lang="pt-BR" sz="1600"/>
        </a:p>
      </dgm:t>
    </dgm:pt>
    <dgm:pt modelId="{43627EE5-0A9C-48CC-9DFE-05714B29FFB0}">
      <dgm:prSet custT="1"/>
      <dgm:spPr/>
      <dgm:t>
        <a:bodyPr/>
        <a:lstStyle/>
        <a:p>
          <a:r>
            <a:rPr lang="pt-BR" sz="1600"/>
            <a:t>Espírito Santo</a:t>
          </a:r>
        </a:p>
      </dgm:t>
    </dgm:pt>
    <dgm:pt modelId="{273E412F-B816-4F36-898D-7836377B78DE}" type="parTrans" cxnId="{ABF575B1-52E1-4806-A0D5-AB37C85980BC}">
      <dgm:prSet/>
      <dgm:spPr/>
      <dgm:t>
        <a:bodyPr/>
        <a:lstStyle/>
        <a:p>
          <a:endParaRPr lang="pt-BR" sz="1600"/>
        </a:p>
      </dgm:t>
    </dgm:pt>
    <dgm:pt modelId="{3E9339F3-55B6-4200-87A0-6FBB5DC3FCEE}" type="sibTrans" cxnId="{ABF575B1-52E1-4806-A0D5-AB37C85980BC}">
      <dgm:prSet/>
      <dgm:spPr/>
      <dgm:t>
        <a:bodyPr/>
        <a:lstStyle/>
        <a:p>
          <a:endParaRPr lang="pt-BR" sz="1600"/>
        </a:p>
      </dgm:t>
    </dgm:pt>
    <dgm:pt modelId="{782C4280-CCC3-4198-84EE-8388B8B51CD7}">
      <dgm:prSet phldrT="[Texto]" custT="1"/>
      <dgm:spPr/>
      <dgm:t>
        <a:bodyPr/>
        <a:lstStyle/>
        <a:p>
          <a:r>
            <a:rPr lang="pt-BR" sz="1600"/>
            <a:t>Indivíduo</a:t>
          </a:r>
        </a:p>
      </dgm:t>
    </dgm:pt>
    <dgm:pt modelId="{8A583086-34C8-40AE-A256-9937E9A0E728}" type="sibTrans" cxnId="{A6A420D5-7160-4BD5-81EC-FFD63CFBB5C4}">
      <dgm:prSet/>
      <dgm:spPr/>
      <dgm:t>
        <a:bodyPr/>
        <a:lstStyle/>
        <a:p>
          <a:endParaRPr lang="pt-BR" sz="1600"/>
        </a:p>
      </dgm:t>
    </dgm:pt>
    <dgm:pt modelId="{7FE57A6F-D18A-4B89-8B2D-A804ECC512B1}" type="parTrans" cxnId="{A6A420D5-7160-4BD5-81EC-FFD63CFBB5C4}">
      <dgm:prSet/>
      <dgm:spPr/>
      <dgm:t>
        <a:bodyPr/>
        <a:lstStyle/>
        <a:p>
          <a:endParaRPr lang="pt-BR" sz="1600"/>
        </a:p>
      </dgm:t>
    </dgm:pt>
    <dgm:pt modelId="{DC8E0DA8-CCAE-4560-9AF3-7A53CF78DD2A}">
      <dgm:prSet phldrT="[Texto]" custT="1"/>
      <dgm:spPr/>
      <dgm:t>
        <a:bodyPr/>
        <a:lstStyle/>
        <a:p>
          <a:r>
            <a:rPr lang="pt-BR" sz="1600"/>
            <a:t>Residências</a:t>
          </a:r>
        </a:p>
      </dgm:t>
    </dgm:pt>
    <dgm:pt modelId="{99AEB346-ED3C-4703-AFBA-DD307283D4F4}" type="sibTrans" cxnId="{93B1F868-4A20-4799-8DE0-AAEA9A0AF061}">
      <dgm:prSet/>
      <dgm:spPr/>
      <dgm:t>
        <a:bodyPr/>
        <a:lstStyle/>
        <a:p>
          <a:endParaRPr lang="pt-BR" sz="1600"/>
        </a:p>
      </dgm:t>
    </dgm:pt>
    <dgm:pt modelId="{AD5C6C43-C97E-4D34-BB31-8BE366002469}" type="parTrans" cxnId="{93B1F868-4A20-4799-8DE0-AAEA9A0AF061}">
      <dgm:prSet/>
      <dgm:spPr/>
      <dgm:t>
        <a:bodyPr/>
        <a:lstStyle/>
        <a:p>
          <a:endParaRPr lang="pt-BR" sz="1600"/>
        </a:p>
      </dgm:t>
    </dgm:pt>
    <dgm:pt modelId="{4A1646E3-4A4F-4D0A-A9EF-C386F145629A}" type="pres">
      <dgm:prSet presAssocID="{BA42F27C-616C-4E59-A4A3-0961E6DA1006}" presName="Name0" presStyleCnt="0">
        <dgm:presLayoutVars>
          <dgm:chMax val="7"/>
          <dgm:resizeHandles val="exact"/>
        </dgm:presLayoutVars>
      </dgm:prSet>
      <dgm:spPr/>
    </dgm:pt>
    <dgm:pt modelId="{2B45E199-0A52-4190-8E8A-5393AE0A2E41}" type="pres">
      <dgm:prSet presAssocID="{BA42F27C-616C-4E59-A4A3-0961E6DA1006}" presName="comp1" presStyleCnt="0"/>
      <dgm:spPr/>
    </dgm:pt>
    <dgm:pt modelId="{CF3BA8E4-05D6-4261-859E-081398176659}" type="pres">
      <dgm:prSet presAssocID="{BA42F27C-616C-4E59-A4A3-0961E6DA1006}" presName="circle1" presStyleLbl="node1" presStyleIdx="0" presStyleCnt="5" custScaleX="138953"/>
      <dgm:spPr/>
    </dgm:pt>
    <dgm:pt modelId="{788B5BC2-29B0-4D29-B71E-7AEBF18799BF}" type="pres">
      <dgm:prSet presAssocID="{BA42F27C-616C-4E59-A4A3-0961E6DA1006}" presName="c1text" presStyleLbl="node1" presStyleIdx="0" presStyleCnt="5">
        <dgm:presLayoutVars>
          <dgm:bulletEnabled val="1"/>
        </dgm:presLayoutVars>
      </dgm:prSet>
      <dgm:spPr/>
    </dgm:pt>
    <dgm:pt modelId="{0EDC2326-4CF7-4A93-85FB-ED287DF4E9D0}" type="pres">
      <dgm:prSet presAssocID="{BA42F27C-616C-4E59-A4A3-0961E6DA1006}" presName="comp2" presStyleCnt="0"/>
      <dgm:spPr/>
    </dgm:pt>
    <dgm:pt modelId="{BB673562-2580-49D2-A069-03A5AEB81B90}" type="pres">
      <dgm:prSet presAssocID="{BA42F27C-616C-4E59-A4A3-0961E6DA1006}" presName="circle2" presStyleLbl="node1" presStyleIdx="1" presStyleCnt="5" custScaleX="119888"/>
      <dgm:spPr/>
    </dgm:pt>
    <dgm:pt modelId="{17CA80DF-2419-44A6-B01E-A8D359F1FF6E}" type="pres">
      <dgm:prSet presAssocID="{BA42F27C-616C-4E59-A4A3-0961E6DA1006}" presName="c2text" presStyleLbl="node1" presStyleIdx="1" presStyleCnt="5">
        <dgm:presLayoutVars>
          <dgm:bulletEnabled val="1"/>
        </dgm:presLayoutVars>
      </dgm:prSet>
      <dgm:spPr/>
    </dgm:pt>
    <dgm:pt modelId="{142E2B12-09EA-43B6-A911-CF6D68A1A0F9}" type="pres">
      <dgm:prSet presAssocID="{BA42F27C-616C-4E59-A4A3-0961E6DA1006}" presName="comp3" presStyleCnt="0"/>
      <dgm:spPr/>
    </dgm:pt>
    <dgm:pt modelId="{5CBF0EFA-4977-4271-BF75-1B018EF3DE1D}" type="pres">
      <dgm:prSet presAssocID="{BA42F27C-616C-4E59-A4A3-0961E6DA1006}" presName="circle3" presStyleLbl="node1" presStyleIdx="2" presStyleCnt="5" custScaleX="115762" custLinFactNeighborX="-4939" custLinFactNeighborY="1900"/>
      <dgm:spPr/>
    </dgm:pt>
    <dgm:pt modelId="{103A4ECF-55BF-4524-BA70-D2BEE002B277}" type="pres">
      <dgm:prSet presAssocID="{BA42F27C-616C-4E59-A4A3-0961E6DA1006}" presName="c3text" presStyleLbl="node1" presStyleIdx="2" presStyleCnt="5">
        <dgm:presLayoutVars>
          <dgm:bulletEnabled val="1"/>
        </dgm:presLayoutVars>
      </dgm:prSet>
      <dgm:spPr/>
    </dgm:pt>
    <dgm:pt modelId="{F7A4D2E1-F330-4048-A000-776CBAA67FEB}" type="pres">
      <dgm:prSet presAssocID="{BA42F27C-616C-4E59-A4A3-0961E6DA1006}" presName="comp4" presStyleCnt="0"/>
      <dgm:spPr/>
    </dgm:pt>
    <dgm:pt modelId="{12D0320E-DF17-4836-A944-1A3250D815A2}" type="pres">
      <dgm:prSet presAssocID="{BA42F27C-616C-4E59-A4A3-0961E6DA1006}" presName="circle4" presStyleLbl="node1" presStyleIdx="3" presStyleCnt="5" custScaleX="117921"/>
      <dgm:spPr/>
    </dgm:pt>
    <dgm:pt modelId="{7498014D-7765-4CEA-A405-21B02724FDCA}" type="pres">
      <dgm:prSet presAssocID="{BA42F27C-616C-4E59-A4A3-0961E6DA1006}" presName="c4text" presStyleLbl="node1" presStyleIdx="3" presStyleCnt="5">
        <dgm:presLayoutVars>
          <dgm:bulletEnabled val="1"/>
        </dgm:presLayoutVars>
      </dgm:prSet>
      <dgm:spPr/>
    </dgm:pt>
    <dgm:pt modelId="{3AEDECFA-98B2-40E2-B2B8-0E3E2EDDAD86}" type="pres">
      <dgm:prSet presAssocID="{BA42F27C-616C-4E59-A4A3-0961E6DA1006}" presName="comp5" presStyleCnt="0"/>
      <dgm:spPr/>
    </dgm:pt>
    <dgm:pt modelId="{13B235C3-7592-4C00-8FD4-17BD9E7FA7C4}" type="pres">
      <dgm:prSet presAssocID="{BA42F27C-616C-4E59-A4A3-0961E6DA1006}" presName="circle5" presStyleLbl="node1" presStyleIdx="4" presStyleCnt="5"/>
      <dgm:spPr/>
    </dgm:pt>
    <dgm:pt modelId="{42FA37A0-5E2E-475F-BCD0-DB1ED2C05047}" type="pres">
      <dgm:prSet presAssocID="{BA42F27C-616C-4E59-A4A3-0961E6DA1006}" presName="c5text" presStyleLbl="node1" presStyleIdx="4" presStyleCnt="5">
        <dgm:presLayoutVars>
          <dgm:bulletEnabled val="1"/>
        </dgm:presLayoutVars>
      </dgm:prSet>
      <dgm:spPr/>
    </dgm:pt>
  </dgm:ptLst>
  <dgm:cxnLst>
    <dgm:cxn modelId="{C2EA5713-B91F-014C-A929-07654B1B2049}" type="presOf" srcId="{43627EE5-0A9C-48CC-9DFE-05714B29FFB0}" destId="{788B5BC2-29B0-4D29-B71E-7AEBF18799BF}" srcOrd="1" destOrd="0" presId="urn:microsoft.com/office/officeart/2005/8/layout/venn2"/>
    <dgm:cxn modelId="{8D3F1226-5CA4-AF40-A84F-FF43A22EAC1D}" type="presOf" srcId="{9E155380-B76C-4DB6-91FA-755FE430D14B}" destId="{5CBF0EFA-4977-4271-BF75-1B018EF3DE1D}" srcOrd="0" destOrd="0" presId="urn:microsoft.com/office/officeart/2005/8/layout/venn2"/>
    <dgm:cxn modelId="{9D72033F-A439-A546-B338-0FB26A50BA9A}" type="presOf" srcId="{BA42F27C-616C-4E59-A4A3-0961E6DA1006}" destId="{4A1646E3-4A4F-4D0A-A9EF-C386F145629A}" srcOrd="0" destOrd="0" presId="urn:microsoft.com/office/officeart/2005/8/layout/venn2"/>
    <dgm:cxn modelId="{CF362C65-3828-134E-9D82-554D8D7F3FBE}" type="presOf" srcId="{10DCBFC9-716A-4A34-A09B-E0C3E2BBD988}" destId="{17CA80DF-2419-44A6-B01E-A8D359F1FF6E}" srcOrd="1" destOrd="0" presId="urn:microsoft.com/office/officeart/2005/8/layout/venn2"/>
    <dgm:cxn modelId="{93B1F868-4A20-4799-8DE0-AAEA9A0AF061}" srcId="{BA42F27C-616C-4E59-A4A3-0961E6DA1006}" destId="{DC8E0DA8-CCAE-4560-9AF3-7A53CF78DD2A}" srcOrd="3" destOrd="0" parTransId="{AD5C6C43-C97E-4D34-BB31-8BE366002469}" sibTransId="{99AEB346-ED3C-4703-AFBA-DD307283D4F4}"/>
    <dgm:cxn modelId="{25C1644E-E405-3D46-B5E4-E7BF16134C4B}" type="presOf" srcId="{782C4280-CCC3-4198-84EE-8388B8B51CD7}" destId="{13B235C3-7592-4C00-8FD4-17BD9E7FA7C4}" srcOrd="0" destOrd="0" presId="urn:microsoft.com/office/officeart/2005/8/layout/venn2"/>
    <dgm:cxn modelId="{82846395-4DA0-4D35-98F6-E2A6E95E1EF1}" srcId="{BA42F27C-616C-4E59-A4A3-0961E6DA1006}" destId="{10DCBFC9-716A-4A34-A09B-E0C3E2BBD988}" srcOrd="1" destOrd="0" parTransId="{04874DCE-4F60-4067-B5CC-801E424786FC}" sibTransId="{F229DD6E-F2DE-4FC1-A2BD-181C5E25413B}"/>
    <dgm:cxn modelId="{B234BD99-A152-0B42-A87E-9D97A299B045}" type="presOf" srcId="{43627EE5-0A9C-48CC-9DFE-05714B29FFB0}" destId="{CF3BA8E4-05D6-4261-859E-081398176659}" srcOrd="0" destOrd="0" presId="urn:microsoft.com/office/officeart/2005/8/layout/venn2"/>
    <dgm:cxn modelId="{9B2150A0-D3C2-C04C-8FAE-3FC771EC8149}" type="presOf" srcId="{DC8E0DA8-CCAE-4560-9AF3-7A53CF78DD2A}" destId="{7498014D-7765-4CEA-A405-21B02724FDCA}" srcOrd="1" destOrd="0" presId="urn:microsoft.com/office/officeart/2005/8/layout/venn2"/>
    <dgm:cxn modelId="{62F0A8A0-6730-4A33-95BF-806092AA0BDA}" srcId="{BA42F27C-616C-4E59-A4A3-0961E6DA1006}" destId="{9E155380-B76C-4DB6-91FA-755FE430D14B}" srcOrd="2" destOrd="0" parTransId="{230C681C-CA00-4BF0-BA8F-5C655A481EA8}" sibTransId="{A4ADEFF2-8F0F-4666-B094-6CC3D7BFB908}"/>
    <dgm:cxn modelId="{4F486AA7-0215-F541-8C45-88FAE8F88793}" type="presOf" srcId="{10DCBFC9-716A-4A34-A09B-E0C3E2BBD988}" destId="{BB673562-2580-49D2-A069-03A5AEB81B90}" srcOrd="0" destOrd="0" presId="urn:microsoft.com/office/officeart/2005/8/layout/venn2"/>
    <dgm:cxn modelId="{ABF575B1-52E1-4806-A0D5-AB37C85980BC}" srcId="{BA42F27C-616C-4E59-A4A3-0961E6DA1006}" destId="{43627EE5-0A9C-48CC-9DFE-05714B29FFB0}" srcOrd="0" destOrd="0" parTransId="{273E412F-B816-4F36-898D-7836377B78DE}" sibTransId="{3E9339F3-55B6-4200-87A0-6FBB5DC3FCEE}"/>
    <dgm:cxn modelId="{06267EB7-79D7-6F4F-8C8D-F51446B47875}" type="presOf" srcId="{782C4280-CCC3-4198-84EE-8388B8B51CD7}" destId="{42FA37A0-5E2E-475F-BCD0-DB1ED2C05047}" srcOrd="1" destOrd="0" presId="urn:microsoft.com/office/officeart/2005/8/layout/venn2"/>
    <dgm:cxn modelId="{82D1EEC3-E49E-0348-955C-41450169BCFC}" type="presOf" srcId="{9E155380-B76C-4DB6-91FA-755FE430D14B}" destId="{103A4ECF-55BF-4524-BA70-D2BEE002B277}" srcOrd="1" destOrd="0" presId="urn:microsoft.com/office/officeart/2005/8/layout/venn2"/>
    <dgm:cxn modelId="{A6A420D5-7160-4BD5-81EC-FFD63CFBB5C4}" srcId="{BA42F27C-616C-4E59-A4A3-0961E6DA1006}" destId="{782C4280-CCC3-4198-84EE-8388B8B51CD7}" srcOrd="4" destOrd="0" parTransId="{7FE57A6F-D18A-4B89-8B2D-A804ECC512B1}" sibTransId="{8A583086-34C8-40AE-A256-9937E9A0E728}"/>
    <dgm:cxn modelId="{1AAA9BF1-0A62-2140-99A1-359DCF719B01}" type="presOf" srcId="{DC8E0DA8-CCAE-4560-9AF3-7A53CF78DD2A}" destId="{12D0320E-DF17-4836-A944-1A3250D815A2}" srcOrd="0" destOrd="0" presId="urn:microsoft.com/office/officeart/2005/8/layout/venn2"/>
    <dgm:cxn modelId="{5C4ECA19-BC23-7B4B-BF0E-8663C862CCE0}" type="presParOf" srcId="{4A1646E3-4A4F-4D0A-A9EF-C386F145629A}" destId="{2B45E199-0A52-4190-8E8A-5393AE0A2E41}" srcOrd="0" destOrd="0" presId="urn:microsoft.com/office/officeart/2005/8/layout/venn2"/>
    <dgm:cxn modelId="{571C4A88-8D48-124E-90EC-921DB81F7D83}" type="presParOf" srcId="{2B45E199-0A52-4190-8E8A-5393AE0A2E41}" destId="{CF3BA8E4-05D6-4261-859E-081398176659}" srcOrd="0" destOrd="0" presId="urn:microsoft.com/office/officeart/2005/8/layout/venn2"/>
    <dgm:cxn modelId="{5C168388-87AA-9747-8BD4-032C89992A8A}" type="presParOf" srcId="{2B45E199-0A52-4190-8E8A-5393AE0A2E41}" destId="{788B5BC2-29B0-4D29-B71E-7AEBF18799BF}" srcOrd="1" destOrd="0" presId="urn:microsoft.com/office/officeart/2005/8/layout/venn2"/>
    <dgm:cxn modelId="{E72C2F86-67CC-DB41-B991-60EF4F84D8D3}" type="presParOf" srcId="{4A1646E3-4A4F-4D0A-A9EF-C386F145629A}" destId="{0EDC2326-4CF7-4A93-85FB-ED287DF4E9D0}" srcOrd="1" destOrd="0" presId="urn:microsoft.com/office/officeart/2005/8/layout/venn2"/>
    <dgm:cxn modelId="{D53B1AA3-058D-EC4E-B719-E800F7D5D6F4}" type="presParOf" srcId="{0EDC2326-4CF7-4A93-85FB-ED287DF4E9D0}" destId="{BB673562-2580-49D2-A069-03A5AEB81B90}" srcOrd="0" destOrd="0" presId="urn:microsoft.com/office/officeart/2005/8/layout/venn2"/>
    <dgm:cxn modelId="{990E829F-5BFA-1641-878C-F89C38C85784}" type="presParOf" srcId="{0EDC2326-4CF7-4A93-85FB-ED287DF4E9D0}" destId="{17CA80DF-2419-44A6-B01E-A8D359F1FF6E}" srcOrd="1" destOrd="0" presId="urn:microsoft.com/office/officeart/2005/8/layout/venn2"/>
    <dgm:cxn modelId="{9FE02828-9D67-7C46-B6C2-E1E202D05CEA}" type="presParOf" srcId="{4A1646E3-4A4F-4D0A-A9EF-C386F145629A}" destId="{142E2B12-09EA-43B6-A911-CF6D68A1A0F9}" srcOrd="2" destOrd="0" presId="urn:microsoft.com/office/officeart/2005/8/layout/venn2"/>
    <dgm:cxn modelId="{B2EC5E36-B50C-9546-84B6-8A018E75A31C}" type="presParOf" srcId="{142E2B12-09EA-43B6-A911-CF6D68A1A0F9}" destId="{5CBF0EFA-4977-4271-BF75-1B018EF3DE1D}" srcOrd="0" destOrd="0" presId="urn:microsoft.com/office/officeart/2005/8/layout/venn2"/>
    <dgm:cxn modelId="{8777116F-F283-784B-883E-1F49DF07F55A}" type="presParOf" srcId="{142E2B12-09EA-43B6-A911-CF6D68A1A0F9}" destId="{103A4ECF-55BF-4524-BA70-D2BEE002B277}" srcOrd="1" destOrd="0" presId="urn:microsoft.com/office/officeart/2005/8/layout/venn2"/>
    <dgm:cxn modelId="{B2C2AC33-8965-8246-84A1-3B60C88E7FE8}" type="presParOf" srcId="{4A1646E3-4A4F-4D0A-A9EF-C386F145629A}" destId="{F7A4D2E1-F330-4048-A000-776CBAA67FEB}" srcOrd="3" destOrd="0" presId="urn:microsoft.com/office/officeart/2005/8/layout/venn2"/>
    <dgm:cxn modelId="{75CCCB23-E9FD-CB49-9EA0-5A10DE39FEEA}" type="presParOf" srcId="{F7A4D2E1-F330-4048-A000-776CBAA67FEB}" destId="{12D0320E-DF17-4836-A944-1A3250D815A2}" srcOrd="0" destOrd="0" presId="urn:microsoft.com/office/officeart/2005/8/layout/venn2"/>
    <dgm:cxn modelId="{63463FE2-385F-5842-933B-0EFFF8393E57}" type="presParOf" srcId="{F7A4D2E1-F330-4048-A000-776CBAA67FEB}" destId="{7498014D-7765-4CEA-A405-21B02724FDCA}" srcOrd="1" destOrd="0" presId="urn:microsoft.com/office/officeart/2005/8/layout/venn2"/>
    <dgm:cxn modelId="{50A2BAF0-7049-654B-B582-C4626D16466E}" type="presParOf" srcId="{4A1646E3-4A4F-4D0A-A9EF-C386F145629A}" destId="{3AEDECFA-98B2-40E2-B2B8-0E3E2EDDAD86}" srcOrd="4" destOrd="0" presId="urn:microsoft.com/office/officeart/2005/8/layout/venn2"/>
    <dgm:cxn modelId="{E4C2EF73-09E9-0941-8796-EEE16EB21A55}" type="presParOf" srcId="{3AEDECFA-98B2-40E2-B2B8-0E3E2EDDAD86}" destId="{13B235C3-7592-4C00-8FD4-17BD9E7FA7C4}" srcOrd="0" destOrd="0" presId="urn:microsoft.com/office/officeart/2005/8/layout/venn2"/>
    <dgm:cxn modelId="{8D824444-D9FB-274C-8630-9A3D0FDB7023}" type="presParOf" srcId="{3AEDECFA-98B2-40E2-B2B8-0E3E2EDDAD86}" destId="{42FA37A0-5E2E-475F-BCD0-DB1ED2C05047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96E09D-2636-2043-BB8B-08FF22E040D7}" type="doc">
      <dgm:prSet loTypeId="urn:microsoft.com/office/officeart/2005/8/layout/hierarchy3" loCatId="" qsTypeId="urn:microsoft.com/office/officeart/2005/8/quickstyle/3D3" qsCatId="3D" csTypeId="urn:microsoft.com/office/officeart/2005/8/colors/accent5_1" csCatId="accent5" phldr="1"/>
      <dgm:spPr/>
      <dgm:t>
        <a:bodyPr/>
        <a:lstStyle/>
        <a:p>
          <a:endParaRPr lang="pt-BR"/>
        </a:p>
      </dgm:t>
    </dgm:pt>
    <dgm:pt modelId="{551E00F2-995F-7043-AFBB-4F6A3A107521}">
      <dgm:prSet phldrT="[Texto]" custT="1"/>
      <dgm:spPr>
        <a:xfrm>
          <a:off x="1016" y="406359"/>
          <a:ext cx="1433661" cy="349999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l">
            <a:buNone/>
          </a:pPr>
          <a:r>
            <a:rPr lang="pt-BR" sz="16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Região metropolitana</a:t>
          </a:r>
        </a:p>
      </dgm:t>
    </dgm:pt>
    <dgm:pt modelId="{21F24298-591F-8C4F-A7E7-408EAE0A6C8F}" type="parTrans" cxnId="{214B62E1-BF0E-414D-9EC3-9A11487956D6}">
      <dgm:prSet/>
      <dgm:spPr/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B5D16184-DA25-D948-BF8C-9E2EAC5303D5}" type="sibTrans" cxnId="{214B62E1-BF0E-414D-9EC3-9A11487956D6}">
      <dgm:prSet/>
      <dgm:spPr/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4F40B8A9-33F8-7948-AFFA-A72D1A886E83}">
      <dgm:prSet phldrT="[Texto]" custT="1"/>
      <dgm:spPr>
        <a:xfrm>
          <a:off x="287748" y="790210"/>
          <a:ext cx="1146927" cy="135407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gm:spPr>
      <dgm:t>
        <a:bodyPr/>
        <a:lstStyle/>
        <a:p>
          <a:pPr algn="l">
            <a:buNone/>
          </a:pPr>
          <a:r>
            <a:rPr lang="pt-BR" sz="1200" b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Vitoria *  </a:t>
          </a:r>
          <a:r>
            <a:rPr lang="pt-BR" sz="1200" b="1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2.280</a:t>
          </a:r>
        </a:p>
      </dgm:t>
    </dgm:pt>
    <dgm:pt modelId="{1B092A13-451C-B845-9F2C-DF6E47CCD48A}" type="parTrans" cxnId="{E0756B08-A655-5244-B08C-82760B4542C5}">
      <dgm:prSet/>
      <dgm:spPr>
        <a:xfrm>
          <a:off x="144382" y="756359"/>
          <a:ext cx="143366" cy="101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555"/>
              </a:lnTo>
              <a:lnTo>
                <a:pt x="143366" y="101555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D8E3DCFA-5D05-2A4A-9E9C-290CF79BA360}" type="sibTrans" cxnId="{E0756B08-A655-5244-B08C-82760B4542C5}">
      <dgm:prSet/>
      <dgm:spPr/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E0ED5022-1831-E648-B7A8-901EBF9D048F}">
      <dgm:prSet phldrT="[Texto]" custT="1"/>
      <dgm:spPr>
        <a:xfrm>
          <a:off x="287748" y="1128728"/>
          <a:ext cx="1146927" cy="135407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gm:spPr>
      <dgm:t>
        <a:bodyPr/>
        <a:lstStyle/>
        <a:p>
          <a:pPr algn="l">
            <a:buNone/>
          </a:pPr>
          <a:r>
            <a:rPr lang="pt-BR" sz="12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Cariacica*  </a:t>
          </a:r>
          <a:r>
            <a:rPr lang="pt-BR" sz="1200" b="1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3.040</a:t>
          </a:r>
        </a:p>
      </dgm:t>
    </dgm:pt>
    <dgm:pt modelId="{48A41B35-9CBF-484B-9C76-86BC63869DCA}" type="parTrans" cxnId="{29F42CDE-622B-2A4C-9696-FE8606ED7674}">
      <dgm:prSet/>
      <dgm:spPr>
        <a:xfrm>
          <a:off x="144382" y="756359"/>
          <a:ext cx="143366" cy="440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073"/>
              </a:lnTo>
              <a:lnTo>
                <a:pt x="143366" y="440073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3C7BE1FC-B0C7-C64F-86C2-4AA72D37FAAC}" type="sibTrans" cxnId="{29F42CDE-622B-2A4C-9696-FE8606ED7674}">
      <dgm:prSet/>
      <dgm:spPr/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7DDE158B-9818-8241-B62A-32897CC0269F}">
      <dgm:prSet phldrT="[Texto]" custT="1"/>
      <dgm:spPr>
        <a:xfrm>
          <a:off x="1502381" y="406359"/>
          <a:ext cx="1433661" cy="349999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l">
            <a:buNone/>
          </a:pPr>
          <a:r>
            <a:rPr lang="pt-BR" sz="16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Norte</a:t>
          </a:r>
        </a:p>
      </dgm:t>
    </dgm:pt>
    <dgm:pt modelId="{09BAF5A3-700D-1A42-BDE9-34567BF39977}" type="parTrans" cxnId="{6E5EF8CF-42DC-1844-A368-AB4BC67F3DFC}">
      <dgm:prSet/>
      <dgm:spPr/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B024EB3D-F245-CB41-82A7-776830D532EB}" type="sibTrans" cxnId="{6E5EF8CF-42DC-1844-A368-AB4BC67F3DFC}">
      <dgm:prSet/>
      <dgm:spPr/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A6C70291-67C5-A64E-9D94-F9AA6A186167}">
      <dgm:prSet phldrT="[Texto]" custT="1"/>
      <dgm:spPr>
        <a:xfrm>
          <a:off x="1789113" y="790210"/>
          <a:ext cx="1146927" cy="135407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gm:spPr>
      <dgm:t>
        <a:bodyPr/>
        <a:lstStyle/>
        <a:p>
          <a:pPr algn="l">
            <a:buNone/>
          </a:pPr>
          <a:r>
            <a:rPr lang="pt-BR" sz="12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Nova Venécia*   </a:t>
          </a:r>
          <a:r>
            <a:rPr lang="pt-BR" sz="1200" b="1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160</a:t>
          </a:r>
        </a:p>
      </dgm:t>
    </dgm:pt>
    <dgm:pt modelId="{806FE155-A9DB-E740-A29E-C8FAFD202440}" type="parTrans" cxnId="{568AEEAE-6260-0448-ABDA-40BB8858BCEC}">
      <dgm:prSet/>
      <dgm:spPr>
        <a:xfrm>
          <a:off x="1645747" y="756359"/>
          <a:ext cx="143366" cy="101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555"/>
              </a:lnTo>
              <a:lnTo>
                <a:pt x="143366" y="101555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4E06A2F4-8BD2-CF42-856C-38812844AEB4}" type="sibTrans" cxnId="{568AEEAE-6260-0448-ABDA-40BB8858BCEC}">
      <dgm:prSet/>
      <dgm:spPr/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A81B869D-0D41-2742-B257-AEB2BED78D57}">
      <dgm:prSet phldrT="[Texto]" custT="1"/>
      <dgm:spPr>
        <a:xfrm>
          <a:off x="1789113" y="1467246"/>
          <a:ext cx="1146927" cy="364005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gm:spPr>
      <dgm:t>
        <a:bodyPr/>
        <a:lstStyle/>
        <a:p>
          <a:pPr algn="l">
            <a:buNone/>
          </a:pPr>
          <a:r>
            <a:rPr lang="pt-BR" sz="12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Barra de São Francisco   </a:t>
          </a:r>
          <a:r>
            <a:rPr lang="pt-BR" sz="1200" b="1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240</a:t>
          </a:r>
        </a:p>
      </dgm:t>
    </dgm:pt>
    <dgm:pt modelId="{16428205-AB41-2A4A-9094-EF529AEB84CA}" type="parTrans" cxnId="{6528C22E-3AE9-DC4D-A1FF-5115BE54FEF4}">
      <dgm:prSet/>
      <dgm:spPr>
        <a:xfrm>
          <a:off x="1645747" y="756359"/>
          <a:ext cx="143366" cy="892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2890"/>
              </a:lnTo>
              <a:lnTo>
                <a:pt x="143366" y="892890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BC4C2C94-70DC-FD46-BACD-1DDF3F12FDB6}" type="sibTrans" cxnId="{6528C22E-3AE9-DC4D-A1FF-5115BE54FEF4}">
      <dgm:prSet/>
      <dgm:spPr/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6EECA0DF-5011-1348-BC39-70CAF7CB93AE}">
      <dgm:prSet phldrT="[Texto]" custT="1"/>
      <dgm:spPr>
        <a:xfrm>
          <a:off x="287748" y="959469"/>
          <a:ext cx="1146927" cy="135407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gm:spPr>
      <dgm:t>
        <a:bodyPr/>
        <a:lstStyle/>
        <a:p>
          <a:pPr algn="l">
            <a:buNone/>
          </a:pPr>
          <a:r>
            <a:rPr lang="pt-BR" sz="12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Vila Velha*  </a:t>
          </a:r>
          <a:r>
            <a:rPr lang="pt-BR" sz="1200" b="1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3.680</a:t>
          </a:r>
        </a:p>
      </dgm:t>
    </dgm:pt>
    <dgm:pt modelId="{A3A59575-1DE8-BA49-89E1-D769F4E95ABC}" type="parTrans" cxnId="{5ADA11AF-7DBF-E74C-BD97-C8CF1F8A143A}">
      <dgm:prSet/>
      <dgm:spPr>
        <a:xfrm>
          <a:off x="144382" y="756359"/>
          <a:ext cx="143366" cy="2708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814"/>
              </a:lnTo>
              <a:lnTo>
                <a:pt x="143366" y="270814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09662AFF-8108-3B42-8002-DB1427B0E71B}" type="sibTrans" cxnId="{5ADA11AF-7DBF-E74C-BD97-C8CF1F8A143A}">
      <dgm:prSet/>
      <dgm:spPr/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D8F7019B-3392-F04C-AF48-FC23E2191FA3}">
      <dgm:prSet phldrT="[Texto]" custT="1"/>
      <dgm:spPr>
        <a:xfrm>
          <a:off x="287748" y="1297987"/>
          <a:ext cx="1146927" cy="135407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gm:spPr>
      <dgm:t>
        <a:bodyPr/>
        <a:lstStyle/>
        <a:p>
          <a:pPr algn="l">
            <a:buNone/>
          </a:pPr>
          <a:r>
            <a:rPr lang="pt-BR" sz="12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Serra*  </a:t>
          </a:r>
          <a:r>
            <a:rPr lang="pt-BR" sz="1200" b="1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3.680</a:t>
          </a:r>
        </a:p>
      </dgm:t>
    </dgm:pt>
    <dgm:pt modelId="{40FEC4A6-D563-1248-BC59-5DC14DC724EC}" type="parTrans" cxnId="{D9FDFBAD-0346-6341-B6AE-82C8DAB51414}">
      <dgm:prSet/>
      <dgm:spPr>
        <a:xfrm>
          <a:off x="144382" y="756359"/>
          <a:ext cx="143366" cy="6093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9332"/>
              </a:lnTo>
              <a:lnTo>
                <a:pt x="143366" y="609332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4A29AF2B-4C0B-F94A-8E9E-56DA64A25859}" type="sibTrans" cxnId="{D9FDFBAD-0346-6341-B6AE-82C8DAB51414}">
      <dgm:prSet/>
      <dgm:spPr/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91EF1069-FA7D-C149-ACD0-F842B6463CF4}">
      <dgm:prSet phldrT="[Texto]" custT="1"/>
      <dgm:spPr>
        <a:xfrm>
          <a:off x="287748" y="1467246"/>
          <a:ext cx="1146927" cy="135407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gm:spPr>
      <dgm:t>
        <a:bodyPr/>
        <a:lstStyle/>
        <a:p>
          <a:pPr algn="l">
            <a:buNone/>
          </a:pPr>
          <a:r>
            <a:rPr lang="pt-BR" sz="1200" b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Afonso</a:t>
          </a:r>
          <a:r>
            <a:rPr lang="pt-BR" sz="1200" b="1">
              <a:solidFill>
                <a:srgbClr val="5B9BD5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sz="1200" b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Claudio* </a:t>
          </a:r>
          <a:r>
            <a:rPr lang="pt-BR" sz="1200" b="1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320 </a:t>
          </a:r>
          <a:r>
            <a:rPr lang="pt-BR" sz="1200" b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</a:t>
          </a:r>
        </a:p>
      </dgm:t>
    </dgm:pt>
    <dgm:pt modelId="{D9A5F18C-6FBF-8C4A-9ED5-AF165E7DCE8F}" type="parTrans" cxnId="{FD4BFD99-8148-5142-B075-02920043780A}">
      <dgm:prSet/>
      <dgm:spPr>
        <a:xfrm>
          <a:off x="144382" y="756359"/>
          <a:ext cx="143366" cy="778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8591"/>
              </a:lnTo>
              <a:lnTo>
                <a:pt x="143366" y="778591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2B1A980A-E4F7-6341-8B6A-CF6AF3073862}" type="sibTrans" cxnId="{FD4BFD99-8148-5142-B075-02920043780A}">
      <dgm:prSet/>
      <dgm:spPr/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EC6ADD63-C403-E44F-AC40-7A554C516439}">
      <dgm:prSet phldrT="[Texto]" custT="1"/>
      <dgm:spPr>
        <a:xfrm>
          <a:off x="287748" y="1636505"/>
          <a:ext cx="1146927" cy="135407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gm:spPr>
      <dgm:t>
        <a:bodyPr/>
        <a:lstStyle/>
        <a:p>
          <a:pPr algn="l">
            <a:buNone/>
          </a:pPr>
          <a:r>
            <a:rPr lang="pt-BR" sz="1200" b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Guarapari </a:t>
          </a:r>
          <a:r>
            <a:rPr lang="pt-BR" sz="12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sz="1200" b="1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480</a:t>
          </a:r>
        </a:p>
      </dgm:t>
    </dgm:pt>
    <dgm:pt modelId="{CC877FFE-3A11-7044-91BC-954895B7BAE0}" type="parTrans" cxnId="{7BE21984-3398-FF48-9781-8F9B9B4A6E11}">
      <dgm:prSet/>
      <dgm:spPr>
        <a:xfrm>
          <a:off x="144382" y="756359"/>
          <a:ext cx="143366" cy="947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7850"/>
              </a:lnTo>
              <a:lnTo>
                <a:pt x="143366" y="947850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61EDC9AA-F9D6-4B43-922F-A6F3721BA7E6}" type="sibTrans" cxnId="{7BE21984-3398-FF48-9781-8F9B9B4A6E11}">
      <dgm:prSet/>
      <dgm:spPr/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80744C05-BF2E-EC4B-9738-1A86B4D142AA}">
      <dgm:prSet phldrT="[Texto]" custT="1"/>
      <dgm:spPr>
        <a:xfrm>
          <a:off x="287748" y="1805764"/>
          <a:ext cx="1146927" cy="135407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gm:spPr>
      <dgm:t>
        <a:bodyPr/>
        <a:lstStyle/>
        <a:p>
          <a:pPr algn="l">
            <a:buNone/>
          </a:pPr>
          <a:r>
            <a:rPr lang="pt-BR" sz="1200" b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Viana</a:t>
          </a:r>
          <a:r>
            <a:rPr lang="pt-BR" sz="12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sz="1200" b="1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400</a:t>
          </a:r>
        </a:p>
      </dgm:t>
    </dgm:pt>
    <dgm:pt modelId="{ACE75DEC-64ED-854C-9684-09EEDA4EBAD1}" type="parTrans" cxnId="{784B11C5-6227-4C43-9CA2-269C90D551D0}">
      <dgm:prSet/>
      <dgm:spPr>
        <a:xfrm>
          <a:off x="144382" y="756359"/>
          <a:ext cx="143366" cy="11171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7109"/>
              </a:lnTo>
              <a:lnTo>
                <a:pt x="143366" y="1117109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06D49152-0571-2A49-BB7A-12BE1A0AE25A}" type="sibTrans" cxnId="{784B11C5-6227-4C43-9CA2-269C90D551D0}">
      <dgm:prSet/>
      <dgm:spPr/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8BB82C9D-F5FE-B641-A310-0EAD6A323B03}">
      <dgm:prSet phldrT="[Texto]" custT="1"/>
      <dgm:spPr>
        <a:xfrm>
          <a:off x="287748" y="1975023"/>
          <a:ext cx="1146927" cy="135407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gm:spPr>
      <dgm:t>
        <a:bodyPr/>
        <a:lstStyle/>
        <a:p>
          <a:pPr algn="l">
            <a:buNone/>
          </a:pPr>
          <a:r>
            <a:rPr lang="pt-BR" sz="1200" b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Venda Nova   </a:t>
          </a:r>
          <a:r>
            <a:rPr lang="pt-BR" sz="1200" b="1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240</a:t>
          </a:r>
        </a:p>
      </dgm:t>
    </dgm:pt>
    <dgm:pt modelId="{50846D09-1540-BA4B-80DA-8ADC8996AB8D}" type="parTrans" cxnId="{64878F95-595F-E449-B71F-BDB59982F0F6}">
      <dgm:prSet/>
      <dgm:spPr>
        <a:xfrm>
          <a:off x="144382" y="756359"/>
          <a:ext cx="143366" cy="12863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6368"/>
              </a:lnTo>
              <a:lnTo>
                <a:pt x="143366" y="1286368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D3FB0B71-9C9B-E54B-8106-72A54ECFC139}" type="sibTrans" cxnId="{64878F95-595F-E449-B71F-BDB59982F0F6}">
      <dgm:prSet/>
      <dgm:spPr/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7EDBF6DF-B56C-CE4B-8174-D311061629B7}">
      <dgm:prSet phldrT="[Texto]" custT="1"/>
      <dgm:spPr>
        <a:xfrm>
          <a:off x="287748" y="2144282"/>
          <a:ext cx="1146927" cy="135407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gm:spPr>
      <dgm:t>
        <a:bodyPr/>
        <a:lstStyle/>
        <a:p>
          <a:pPr algn="l">
            <a:buNone/>
          </a:pPr>
          <a:r>
            <a:rPr lang="pt-BR" sz="1200" b="1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St</a:t>
          </a:r>
          <a:r>
            <a:rPr lang="pt-BR" sz="12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Maria de Jetibá  </a:t>
          </a:r>
          <a:r>
            <a:rPr lang="pt-BR" sz="1200" b="1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240</a:t>
          </a:r>
        </a:p>
      </dgm:t>
    </dgm:pt>
    <dgm:pt modelId="{DA9076A8-E7DA-034C-8714-EC0CAB8BD786}" type="parTrans" cxnId="{824BB9FB-4DD2-5D4E-A90C-883269E5F797}">
      <dgm:prSet/>
      <dgm:spPr>
        <a:xfrm>
          <a:off x="144382" y="756359"/>
          <a:ext cx="143366" cy="14556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5627"/>
              </a:lnTo>
              <a:lnTo>
                <a:pt x="143366" y="1455627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09B798A9-9C36-6343-89D3-E327E22622A2}" type="sibTrans" cxnId="{824BB9FB-4DD2-5D4E-A90C-883269E5F797}">
      <dgm:prSet/>
      <dgm:spPr/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1C93DD5F-FE37-884B-B442-C0B100318ECC}">
      <dgm:prSet phldrT="[Texto]" custT="1"/>
      <dgm:spPr>
        <a:xfrm>
          <a:off x="1789113" y="959469"/>
          <a:ext cx="1146927" cy="135407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gm:spPr>
      <dgm:t>
        <a:bodyPr/>
        <a:lstStyle/>
        <a:p>
          <a:pPr algn="l">
            <a:buNone/>
          </a:pPr>
          <a:r>
            <a:rPr lang="pt-BR" sz="1200" b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São Mateus* </a:t>
          </a:r>
          <a:r>
            <a:rPr lang="pt-BR" sz="1200" b="1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 800</a:t>
          </a:r>
        </a:p>
      </dgm:t>
    </dgm:pt>
    <dgm:pt modelId="{841D34C3-52A7-694C-9785-158733CC0664}" type="parTrans" cxnId="{AA2D41FC-24B6-EF46-AA0C-62676324DB76}">
      <dgm:prSet/>
      <dgm:spPr>
        <a:xfrm>
          <a:off x="1645747" y="756359"/>
          <a:ext cx="143366" cy="2708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814"/>
              </a:lnTo>
              <a:lnTo>
                <a:pt x="143366" y="270814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 algn="l"/>
          <a:endParaRPr lang="pt-BR" sz="1200" b="1">
            <a:solidFill>
              <a:schemeClr val="accent1">
                <a:lumMod val="75000"/>
              </a:schemeClr>
            </a:solidFill>
          </a:endParaRPr>
        </a:p>
      </dgm:t>
    </dgm:pt>
    <dgm:pt modelId="{E2260CEA-531F-0946-997D-6E3CD97D934D}" type="sibTrans" cxnId="{AA2D41FC-24B6-EF46-AA0C-62676324DB76}">
      <dgm:prSet/>
      <dgm:spPr/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524390E9-05C4-B64C-9E6A-C5B758AEF7A8}">
      <dgm:prSet phldrT="[Texto]" custT="1"/>
      <dgm:spPr>
        <a:xfrm>
          <a:off x="1789113" y="1128728"/>
          <a:ext cx="1146927" cy="135407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gm:spPr>
      <dgm:t>
        <a:bodyPr/>
        <a:lstStyle/>
        <a:p>
          <a:pPr algn="l">
            <a:buNone/>
          </a:pPr>
          <a:r>
            <a:rPr lang="pt-BR" sz="1200" b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Pedro Canário </a:t>
          </a:r>
          <a:r>
            <a:rPr lang="pt-BR" sz="12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 </a:t>
          </a:r>
          <a:r>
            <a:rPr lang="pt-BR" sz="1200" b="1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240</a:t>
          </a:r>
        </a:p>
      </dgm:t>
    </dgm:pt>
    <dgm:pt modelId="{9184649D-29DC-A245-8FB2-70C8BE82D809}" type="parTrans" cxnId="{138C0DEF-C7BA-3D43-A5F7-964EB50B05BD}">
      <dgm:prSet/>
      <dgm:spPr>
        <a:xfrm>
          <a:off x="1645747" y="756359"/>
          <a:ext cx="143366" cy="440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073"/>
              </a:lnTo>
              <a:lnTo>
                <a:pt x="143366" y="440073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7BE19854-3875-8344-9800-032E21C88E11}" type="sibTrans" cxnId="{138C0DEF-C7BA-3D43-A5F7-964EB50B05BD}">
      <dgm:prSet/>
      <dgm:spPr/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E9AA1AA0-19CF-534C-A602-D78C1983B28B}">
      <dgm:prSet phldrT="[Texto]" custT="1"/>
      <dgm:spPr>
        <a:xfrm>
          <a:off x="1789113" y="1297987"/>
          <a:ext cx="1146927" cy="135407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gm:spPr>
      <dgm:t>
        <a:bodyPr/>
        <a:lstStyle/>
        <a:p>
          <a:pPr algn="l">
            <a:buNone/>
          </a:pPr>
          <a:r>
            <a:rPr lang="pt-BR" sz="12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Conc. da Barra  </a:t>
          </a:r>
          <a:r>
            <a:rPr lang="pt-BR" sz="1200" b="1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240</a:t>
          </a:r>
        </a:p>
      </dgm:t>
    </dgm:pt>
    <dgm:pt modelId="{B6A43A53-2839-4C41-959B-F14F1F5C9E0C}" type="parTrans" cxnId="{01D48F52-52CC-E54B-8832-8548C550843F}">
      <dgm:prSet/>
      <dgm:spPr>
        <a:xfrm>
          <a:off x="1645747" y="756359"/>
          <a:ext cx="143366" cy="6093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9332"/>
              </a:lnTo>
              <a:lnTo>
                <a:pt x="143366" y="609332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AEA58B89-D036-884A-9447-EA1371749749}" type="sibTrans" cxnId="{01D48F52-52CC-E54B-8832-8548C550843F}">
      <dgm:prSet/>
      <dgm:spPr/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C88366F4-DD19-4C4F-B930-C65FDCCC4EDA}">
      <dgm:prSet phldrT="[Texto]" custT="1"/>
      <dgm:spPr>
        <a:xfrm>
          <a:off x="1789113" y="1865104"/>
          <a:ext cx="1146927" cy="135404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gm:spPr>
      <dgm:t>
        <a:bodyPr/>
        <a:lstStyle/>
        <a:p>
          <a:pPr algn="l">
            <a:buNone/>
          </a:pPr>
          <a:r>
            <a:rPr lang="pt-BR" sz="12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Ecoporanga   </a:t>
          </a:r>
          <a:r>
            <a:rPr lang="pt-BR" sz="1200" b="1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240</a:t>
          </a:r>
        </a:p>
      </dgm:t>
    </dgm:pt>
    <dgm:pt modelId="{95BCB912-7802-3A4E-ABFC-986A3350D915}" type="parTrans" cxnId="{40188674-EB45-7745-950B-2C29571964D2}">
      <dgm:prSet/>
      <dgm:spPr>
        <a:xfrm>
          <a:off x="1645747" y="756359"/>
          <a:ext cx="143366" cy="11764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6447"/>
              </a:lnTo>
              <a:lnTo>
                <a:pt x="143366" y="1176447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397AF8A6-8E8A-7948-8315-5D92547E54A7}" type="sibTrans" cxnId="{40188674-EB45-7745-950B-2C29571964D2}">
      <dgm:prSet/>
      <dgm:spPr/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698CCFDC-B326-AA4C-B3CE-1FB0B4733BEC}">
      <dgm:prSet phldrT="[Texto]" custT="1"/>
      <dgm:spPr>
        <a:xfrm>
          <a:off x="3003746" y="406359"/>
          <a:ext cx="1433661" cy="349999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l">
            <a:buNone/>
          </a:pPr>
          <a:r>
            <a:rPr lang="pt-BR" sz="16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Central</a:t>
          </a:r>
        </a:p>
      </dgm:t>
    </dgm:pt>
    <dgm:pt modelId="{7835052E-5D41-614C-8A16-9E6A55282B78}" type="parTrans" cxnId="{65D15631-3920-2648-828F-F90F193C1631}">
      <dgm:prSet/>
      <dgm:spPr/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84E2DA77-B45F-7A4A-8AE1-37892253542A}" type="sibTrans" cxnId="{65D15631-3920-2648-828F-F90F193C1631}">
      <dgm:prSet/>
      <dgm:spPr/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674A9AFA-BE1A-AB48-9ECC-4F53B7E20A3E}">
      <dgm:prSet phldrT="[Texto]" custT="1"/>
      <dgm:spPr>
        <a:xfrm>
          <a:off x="3290479" y="790210"/>
          <a:ext cx="1146927" cy="135407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gm:spPr>
      <dgm:t>
        <a:bodyPr/>
        <a:lstStyle/>
        <a:p>
          <a:pPr algn="l">
            <a:buNone/>
          </a:pPr>
          <a:r>
            <a:rPr lang="pt-BR" sz="12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Linhares*   </a:t>
          </a:r>
          <a:r>
            <a:rPr lang="pt-BR" sz="1200" b="1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1.120</a:t>
          </a:r>
        </a:p>
      </dgm:t>
    </dgm:pt>
    <dgm:pt modelId="{C82556AA-240B-4C42-802B-F4C00114C2C2}" type="parTrans" cxnId="{78E0D095-F5A7-4A4B-A38B-BFBFD9A00669}">
      <dgm:prSet/>
      <dgm:spPr>
        <a:xfrm>
          <a:off x="3147112" y="756359"/>
          <a:ext cx="143366" cy="101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555"/>
              </a:lnTo>
              <a:lnTo>
                <a:pt x="143366" y="101555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86020E23-225C-1C4D-AF0C-3FBB56800E8F}" type="sibTrans" cxnId="{78E0D095-F5A7-4A4B-A38B-BFBFD9A00669}">
      <dgm:prSet/>
      <dgm:spPr/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0596CC71-AC58-3F4B-9141-AEFD8B5984C3}">
      <dgm:prSet phldrT="[Texto]" custT="1"/>
      <dgm:spPr>
        <a:xfrm>
          <a:off x="3290479" y="959469"/>
          <a:ext cx="1146927" cy="135407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gm:spPr>
      <dgm:t>
        <a:bodyPr/>
        <a:lstStyle/>
        <a:p>
          <a:pPr algn="l">
            <a:buNone/>
          </a:pPr>
          <a:r>
            <a:rPr lang="pt-BR" sz="12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Colatina*   </a:t>
          </a:r>
          <a:r>
            <a:rPr lang="pt-BR" sz="1200" b="1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800</a:t>
          </a:r>
        </a:p>
      </dgm:t>
    </dgm:pt>
    <dgm:pt modelId="{75B3801B-0DBE-FD42-96C0-8F7F021DB6CA}" type="parTrans" cxnId="{9CAB4C60-073D-4F4F-B6AB-C4C1A96D47EC}">
      <dgm:prSet/>
      <dgm:spPr>
        <a:xfrm>
          <a:off x="3147112" y="756359"/>
          <a:ext cx="143366" cy="2708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814"/>
              </a:lnTo>
              <a:lnTo>
                <a:pt x="143366" y="270814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D03F39CB-AC4D-5F4C-B1C3-3353C18BE348}" type="sibTrans" cxnId="{9CAB4C60-073D-4F4F-B6AB-C4C1A96D47EC}">
      <dgm:prSet/>
      <dgm:spPr/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32D73D13-0E58-B149-A54C-7FA9AF6327E6}">
      <dgm:prSet phldrT="[Texto]" custT="1"/>
      <dgm:spPr>
        <a:xfrm>
          <a:off x="4505112" y="406359"/>
          <a:ext cx="1433661" cy="349999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l">
            <a:buNone/>
          </a:pPr>
          <a:r>
            <a:rPr lang="pt-BR" sz="16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Sul</a:t>
          </a:r>
        </a:p>
      </dgm:t>
    </dgm:pt>
    <dgm:pt modelId="{59785E31-572E-9D4E-862C-B1F5B0E69D6D}" type="parTrans" cxnId="{92414337-8C84-C74C-A13C-6EA690237391}">
      <dgm:prSet/>
      <dgm:spPr/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D74E6BA8-387E-4B42-8547-CF1CB840E4B1}" type="sibTrans" cxnId="{92414337-8C84-C74C-A13C-6EA690237391}">
      <dgm:prSet/>
      <dgm:spPr/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0431BCF0-37FF-2846-BE91-AC95CF6859DD}">
      <dgm:prSet phldrT="[Texto]" custT="1"/>
      <dgm:spPr>
        <a:xfrm>
          <a:off x="3290479" y="1128728"/>
          <a:ext cx="1146927" cy="135407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gm:spPr>
      <dgm:t>
        <a:bodyPr/>
        <a:lstStyle/>
        <a:p>
          <a:pPr algn="l">
            <a:buNone/>
          </a:pPr>
          <a:r>
            <a:rPr lang="pt-BR" sz="12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Aracruz  </a:t>
          </a:r>
          <a:r>
            <a:rPr lang="pt-BR" sz="1200" b="1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400</a:t>
          </a:r>
        </a:p>
      </dgm:t>
    </dgm:pt>
    <dgm:pt modelId="{9CA44A0C-DF97-9546-B155-B5A6DE0938D8}" type="parTrans" cxnId="{235C1A81-94BB-894D-BAB8-1463D1C030FF}">
      <dgm:prSet/>
      <dgm:spPr>
        <a:xfrm>
          <a:off x="3147112" y="756359"/>
          <a:ext cx="143366" cy="440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073"/>
              </a:lnTo>
              <a:lnTo>
                <a:pt x="143366" y="440073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EC0E0931-68F8-2D4D-8573-61805E1B3E35}" type="sibTrans" cxnId="{235C1A81-94BB-894D-BAB8-1463D1C030FF}">
      <dgm:prSet/>
      <dgm:spPr/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0050B495-8F3C-CF40-A888-814BFDEA128C}">
      <dgm:prSet phldrT="[Texto]" custT="1"/>
      <dgm:spPr>
        <a:xfrm>
          <a:off x="3290479" y="1297987"/>
          <a:ext cx="1146927" cy="135407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gm:spPr>
      <dgm:t>
        <a:bodyPr/>
        <a:lstStyle/>
        <a:p>
          <a:pPr algn="l">
            <a:buNone/>
          </a:pPr>
          <a:r>
            <a:rPr lang="pt-BR" sz="12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Sooretama  </a:t>
          </a:r>
          <a:r>
            <a:rPr lang="pt-BR" sz="1200" b="1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240</a:t>
          </a:r>
        </a:p>
      </dgm:t>
    </dgm:pt>
    <dgm:pt modelId="{ED2CE8A8-1E22-074A-A0A4-D41451E6166A}" type="parTrans" cxnId="{E6F78D4E-86EB-D849-B010-241D72936C80}">
      <dgm:prSet/>
      <dgm:spPr>
        <a:xfrm>
          <a:off x="3147112" y="756359"/>
          <a:ext cx="143366" cy="6093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9332"/>
              </a:lnTo>
              <a:lnTo>
                <a:pt x="143366" y="609332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D31D872F-1B57-A04F-AB6F-371ABB687F69}" type="sibTrans" cxnId="{E6F78D4E-86EB-D849-B010-241D72936C80}">
      <dgm:prSet/>
      <dgm:spPr/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083AB541-0B50-324D-82D4-93A90CECAAF2}">
      <dgm:prSet phldrT="[Texto]" custT="1"/>
      <dgm:spPr>
        <a:xfrm>
          <a:off x="3290479" y="1467246"/>
          <a:ext cx="1146927" cy="257423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gm:spPr>
      <dgm:t>
        <a:bodyPr/>
        <a:lstStyle/>
        <a:p>
          <a:pPr algn="l">
            <a:buNone/>
          </a:pPr>
          <a:r>
            <a:rPr lang="pt-BR" sz="1200" b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São Gabriel da Palha</a:t>
          </a:r>
          <a:r>
            <a:rPr lang="pt-BR" sz="12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 </a:t>
          </a:r>
          <a:r>
            <a:rPr lang="pt-BR" sz="1200" b="1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240</a:t>
          </a:r>
        </a:p>
      </dgm:t>
    </dgm:pt>
    <dgm:pt modelId="{C1FAC887-3300-0E40-956A-362F076AF125}" type="parTrans" cxnId="{3A30488F-F230-714F-A519-8BFDBD0055B6}">
      <dgm:prSet/>
      <dgm:spPr>
        <a:xfrm>
          <a:off x="3147112" y="756359"/>
          <a:ext cx="143366" cy="8395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9599"/>
              </a:lnTo>
              <a:lnTo>
                <a:pt x="143366" y="839599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5AA077D0-8F5D-D248-841B-B239A95255C2}" type="sibTrans" cxnId="{3A30488F-F230-714F-A519-8BFDBD0055B6}">
      <dgm:prSet/>
      <dgm:spPr/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35BD99D9-1AFE-3849-B0BB-19E77504FD82}">
      <dgm:prSet phldrT="[Texto]" custT="1"/>
      <dgm:spPr>
        <a:xfrm>
          <a:off x="3290479" y="1758522"/>
          <a:ext cx="1146927" cy="135407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gm:spPr>
      <dgm:t>
        <a:bodyPr/>
        <a:lstStyle/>
        <a:p>
          <a:pPr algn="l">
            <a:buNone/>
          </a:pPr>
          <a:r>
            <a:rPr lang="pt-BR" sz="1200" b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Baixo Guandu  </a:t>
          </a:r>
          <a:r>
            <a:rPr lang="pt-BR" sz="1200" b="1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240</a:t>
          </a:r>
        </a:p>
      </dgm:t>
    </dgm:pt>
    <dgm:pt modelId="{3792F9F4-543D-2E42-ABE4-18C86DC2CAB9}" type="parTrans" cxnId="{A9095344-8476-174A-BCDF-6F576DE0C775}">
      <dgm:prSet/>
      <dgm:spPr>
        <a:xfrm>
          <a:off x="3147112" y="756359"/>
          <a:ext cx="143366" cy="1069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9867"/>
              </a:lnTo>
              <a:lnTo>
                <a:pt x="143366" y="1069867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735B7D28-E264-FA40-8BDC-93A79755DA52}" type="sibTrans" cxnId="{A9095344-8476-174A-BCDF-6F576DE0C775}">
      <dgm:prSet/>
      <dgm:spPr/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9D30DDAD-FB01-D143-983C-98804868FA2F}">
      <dgm:prSet phldrT="[Texto]" custT="1"/>
      <dgm:spPr>
        <a:xfrm>
          <a:off x="4791844" y="790210"/>
          <a:ext cx="1146927" cy="454490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gm:spPr>
      <dgm:t>
        <a:bodyPr/>
        <a:lstStyle/>
        <a:p>
          <a:pPr algn="l">
            <a:buNone/>
          </a:pPr>
          <a:r>
            <a:rPr lang="pt-BR" sz="1200" b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Cachoeiro de Itapemirim*  </a:t>
          </a:r>
          <a:r>
            <a:rPr lang="pt-BR" sz="1200" b="1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1600</a:t>
          </a:r>
        </a:p>
      </dgm:t>
    </dgm:pt>
    <dgm:pt modelId="{3250B29C-ADF1-FB43-8137-EF97B91A615F}" type="parTrans" cxnId="{7BCF842B-FC7B-8E4F-9141-13F8282ACEF1}">
      <dgm:prSet/>
      <dgm:spPr>
        <a:xfrm>
          <a:off x="4648478" y="756359"/>
          <a:ext cx="143366" cy="2610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096"/>
              </a:lnTo>
              <a:lnTo>
                <a:pt x="143366" y="261096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DC6A14BA-FD19-664E-967D-22B936A13C2F}" type="sibTrans" cxnId="{7BCF842B-FC7B-8E4F-9141-13F8282ACEF1}">
      <dgm:prSet/>
      <dgm:spPr/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3173C750-5842-4544-8951-2E42AC0DDC06}">
      <dgm:prSet phldrT="[Texto]" custT="1"/>
      <dgm:spPr>
        <a:xfrm>
          <a:off x="4791844" y="1278552"/>
          <a:ext cx="1146927" cy="135407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gm:spPr>
      <dgm:t>
        <a:bodyPr/>
        <a:lstStyle/>
        <a:p>
          <a:pPr algn="l">
            <a:buNone/>
          </a:pPr>
          <a:r>
            <a:rPr lang="pt-BR" sz="12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Alegre*  </a:t>
          </a:r>
          <a:r>
            <a:rPr lang="pt-BR" sz="1200" b="1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320</a:t>
          </a:r>
        </a:p>
      </dgm:t>
    </dgm:pt>
    <dgm:pt modelId="{482C4464-F6B2-C84D-A4F9-02671A35B7A2}" type="parTrans" cxnId="{04FFB5EC-314A-F948-89B1-94977B4B7642}">
      <dgm:prSet/>
      <dgm:spPr>
        <a:xfrm>
          <a:off x="4648478" y="756359"/>
          <a:ext cx="143366" cy="5898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9897"/>
              </a:lnTo>
              <a:lnTo>
                <a:pt x="143366" y="589897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8DA09748-5DD1-1246-870C-E119EFEF68BF}" type="sibTrans" cxnId="{04FFB5EC-314A-F948-89B1-94977B4B7642}">
      <dgm:prSet/>
      <dgm:spPr/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1237FBD9-6C38-374C-9609-C0C8B878D57B}">
      <dgm:prSet phldrT="[Texto]" custT="1"/>
      <dgm:spPr>
        <a:xfrm>
          <a:off x="4791844" y="1447811"/>
          <a:ext cx="1146927" cy="135407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gm:spPr>
      <dgm:t>
        <a:bodyPr/>
        <a:lstStyle/>
        <a:p>
          <a:pPr algn="l">
            <a:buNone/>
          </a:pPr>
          <a:r>
            <a:rPr lang="pt-BR" sz="12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Castelo  </a:t>
          </a:r>
          <a:r>
            <a:rPr lang="pt-BR" sz="1200" b="1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240</a:t>
          </a:r>
        </a:p>
      </dgm:t>
    </dgm:pt>
    <dgm:pt modelId="{B2980893-0FD5-8A4C-9858-22614F72D754}" type="parTrans" cxnId="{ABBF34C5-1A06-BF4F-97D9-358F7C63CA8B}">
      <dgm:prSet/>
      <dgm:spPr>
        <a:xfrm>
          <a:off x="4648478" y="756359"/>
          <a:ext cx="143366" cy="759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9156"/>
              </a:lnTo>
              <a:lnTo>
                <a:pt x="143366" y="759156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6120557B-D52F-FD49-B63B-DB64873C4DCB}" type="sibTrans" cxnId="{ABBF34C5-1A06-BF4F-97D9-358F7C63CA8B}">
      <dgm:prSet/>
      <dgm:spPr/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F7B11588-3E23-8345-9DC0-4EDC73FDC2D8}">
      <dgm:prSet phldrT="[Texto]" custT="1"/>
      <dgm:spPr>
        <a:xfrm>
          <a:off x="4791844" y="1617070"/>
          <a:ext cx="1146927" cy="135407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gm:spPr>
      <dgm:t>
        <a:bodyPr/>
        <a:lstStyle/>
        <a:p>
          <a:pPr algn="l">
            <a:buNone/>
          </a:pPr>
          <a:r>
            <a:rPr lang="pt-BR" sz="12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Marataízes  </a:t>
          </a:r>
          <a:r>
            <a:rPr lang="pt-BR" sz="1200" b="1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240</a:t>
          </a:r>
        </a:p>
      </dgm:t>
    </dgm:pt>
    <dgm:pt modelId="{41D0B772-2BD2-984C-97FA-360B0F4994E0}" type="parTrans" cxnId="{62A0C706-03C1-0F4F-ABAF-577CE43B0A6B}">
      <dgm:prSet/>
      <dgm:spPr>
        <a:xfrm>
          <a:off x="4648478" y="756359"/>
          <a:ext cx="143366" cy="928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8415"/>
              </a:lnTo>
              <a:lnTo>
                <a:pt x="143366" y="928415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616EECE5-2B3A-AB47-9629-3DA381342311}" type="sibTrans" cxnId="{62A0C706-03C1-0F4F-ABAF-577CE43B0A6B}">
      <dgm:prSet/>
      <dgm:spPr/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AD56012D-C598-3748-8C54-2C8517FE51EE}">
      <dgm:prSet phldrT="[Texto]" custT="1"/>
      <dgm:spPr>
        <a:xfrm>
          <a:off x="4791844" y="1786329"/>
          <a:ext cx="1146927" cy="135407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gm:spPr>
      <dgm:t>
        <a:bodyPr/>
        <a:lstStyle/>
        <a:p>
          <a:pPr algn="l">
            <a:buNone/>
          </a:pPr>
          <a:r>
            <a:rPr lang="pt-BR" sz="12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Guaçuí  </a:t>
          </a:r>
          <a:r>
            <a:rPr lang="pt-BR" sz="1200" b="1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240 </a:t>
          </a:r>
        </a:p>
      </dgm:t>
    </dgm:pt>
    <dgm:pt modelId="{BAF1841B-2824-EC46-8D37-A3B7F3E589AA}" type="parTrans" cxnId="{18E02309-823A-6548-99E0-674CB40A718B}">
      <dgm:prSet/>
      <dgm:spPr>
        <a:xfrm>
          <a:off x="4648478" y="756359"/>
          <a:ext cx="143366" cy="1097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7674"/>
              </a:lnTo>
              <a:lnTo>
                <a:pt x="143366" y="1097674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204D15C0-988D-6244-A845-D58CD2E735B1}" type="sibTrans" cxnId="{18E02309-823A-6548-99E0-674CB40A718B}">
      <dgm:prSet/>
      <dgm:spPr/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F06FB710-67DB-914A-8D02-191BD66EC977}">
      <dgm:prSet phldrT="[Texto]" custT="1"/>
      <dgm:spPr>
        <a:xfrm>
          <a:off x="4791844" y="1955588"/>
          <a:ext cx="1146927" cy="135407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gm:spPr>
      <dgm:t>
        <a:bodyPr/>
        <a:lstStyle/>
        <a:p>
          <a:pPr algn="l">
            <a:buNone/>
          </a:pPr>
          <a:r>
            <a:rPr lang="pt-BR" sz="12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Iúna  </a:t>
          </a:r>
          <a:r>
            <a:rPr lang="pt-BR" sz="1200" b="1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240</a:t>
          </a:r>
        </a:p>
      </dgm:t>
    </dgm:pt>
    <dgm:pt modelId="{CEE5C65C-32C4-4F44-A071-D12381B89E1F}" type="parTrans" cxnId="{5C998E3B-B5BE-2048-A817-52F511D6AF42}">
      <dgm:prSet/>
      <dgm:spPr>
        <a:xfrm>
          <a:off x="4648478" y="756359"/>
          <a:ext cx="143366" cy="12669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6933"/>
              </a:lnTo>
              <a:lnTo>
                <a:pt x="143366" y="1266933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41B45FD3-2231-4647-9ADC-20FB43080EAC}" type="sibTrans" cxnId="{5C998E3B-B5BE-2048-A817-52F511D6AF42}">
      <dgm:prSet/>
      <dgm:spPr/>
      <dgm:t>
        <a:bodyPr/>
        <a:lstStyle/>
        <a:p>
          <a:pPr algn="l"/>
          <a:endParaRPr lang="pt-BR" sz="1200" b="1">
            <a:solidFill>
              <a:schemeClr val="tx1"/>
            </a:solidFill>
          </a:endParaRPr>
        </a:p>
      </dgm:t>
    </dgm:pt>
    <dgm:pt modelId="{5FB245F0-E0B7-FB4C-A0B4-19C7C38AE734}" type="pres">
      <dgm:prSet presAssocID="{8596E09D-2636-2043-BB8B-08FF22E040D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0EF31AE-B290-FD4F-8D7F-E4C8AD3D4896}" type="pres">
      <dgm:prSet presAssocID="{551E00F2-995F-7043-AFBB-4F6A3A107521}" presName="root" presStyleCnt="0"/>
      <dgm:spPr/>
    </dgm:pt>
    <dgm:pt modelId="{40E73F89-F329-4C43-8839-CC57EFD43CC1}" type="pres">
      <dgm:prSet presAssocID="{551E00F2-995F-7043-AFBB-4F6A3A107521}" presName="rootComposite" presStyleCnt="0"/>
      <dgm:spPr/>
    </dgm:pt>
    <dgm:pt modelId="{39233192-FE7F-E943-8F55-7BDE2C0E34D9}" type="pres">
      <dgm:prSet presAssocID="{551E00F2-995F-7043-AFBB-4F6A3A107521}" presName="rootText" presStyleLbl="node1" presStyleIdx="0" presStyleCnt="4" custScaleX="529389" custScaleY="258479"/>
      <dgm:spPr/>
    </dgm:pt>
    <dgm:pt modelId="{E665256E-1C37-9B46-9CDD-FA7F926EF031}" type="pres">
      <dgm:prSet presAssocID="{551E00F2-995F-7043-AFBB-4F6A3A107521}" presName="rootConnector" presStyleLbl="node1" presStyleIdx="0" presStyleCnt="4"/>
      <dgm:spPr/>
    </dgm:pt>
    <dgm:pt modelId="{2CCC76C5-70B7-F846-9C3C-D3FCE04D1880}" type="pres">
      <dgm:prSet presAssocID="{551E00F2-995F-7043-AFBB-4F6A3A107521}" presName="childShape" presStyleCnt="0"/>
      <dgm:spPr/>
    </dgm:pt>
    <dgm:pt modelId="{A3882F70-02B8-6D46-AA63-50FE23F27DED}" type="pres">
      <dgm:prSet presAssocID="{1B092A13-451C-B845-9F2C-DF6E47CCD48A}" presName="Name13" presStyleLbl="parChTrans1D2" presStyleIdx="0" presStyleCnt="27"/>
      <dgm:spPr/>
    </dgm:pt>
    <dgm:pt modelId="{5C23F98B-DED7-9848-8090-A6E3AF4E4B66}" type="pres">
      <dgm:prSet presAssocID="{4F40B8A9-33F8-7948-AFFA-A72D1A886E83}" presName="childText" presStyleLbl="bgAcc1" presStyleIdx="0" presStyleCnt="27" custScaleX="529388">
        <dgm:presLayoutVars>
          <dgm:bulletEnabled val="1"/>
        </dgm:presLayoutVars>
      </dgm:prSet>
      <dgm:spPr/>
    </dgm:pt>
    <dgm:pt modelId="{B4710927-AF7E-3646-9789-4A6D2FE179D7}" type="pres">
      <dgm:prSet presAssocID="{A3A59575-1DE8-BA49-89E1-D769F4E95ABC}" presName="Name13" presStyleLbl="parChTrans1D2" presStyleIdx="1" presStyleCnt="27"/>
      <dgm:spPr/>
    </dgm:pt>
    <dgm:pt modelId="{7F26BC36-0D38-6C4B-8268-381D2D2693AE}" type="pres">
      <dgm:prSet presAssocID="{6EECA0DF-5011-1348-BC39-70CAF7CB93AE}" presName="childText" presStyleLbl="bgAcc1" presStyleIdx="1" presStyleCnt="27" custScaleX="529388">
        <dgm:presLayoutVars>
          <dgm:bulletEnabled val="1"/>
        </dgm:presLayoutVars>
      </dgm:prSet>
      <dgm:spPr/>
    </dgm:pt>
    <dgm:pt modelId="{FAAB494B-8037-A943-BA03-96003299E669}" type="pres">
      <dgm:prSet presAssocID="{48A41B35-9CBF-484B-9C76-86BC63869DCA}" presName="Name13" presStyleLbl="parChTrans1D2" presStyleIdx="2" presStyleCnt="27"/>
      <dgm:spPr/>
    </dgm:pt>
    <dgm:pt modelId="{7523B1A6-AC70-B647-8DD5-0FFE4524B64A}" type="pres">
      <dgm:prSet presAssocID="{E0ED5022-1831-E648-B7A8-901EBF9D048F}" presName="childText" presStyleLbl="bgAcc1" presStyleIdx="2" presStyleCnt="27" custScaleX="529388">
        <dgm:presLayoutVars>
          <dgm:bulletEnabled val="1"/>
        </dgm:presLayoutVars>
      </dgm:prSet>
      <dgm:spPr/>
    </dgm:pt>
    <dgm:pt modelId="{C8B4D34E-1A55-AA44-BDB8-0BCC8007FC47}" type="pres">
      <dgm:prSet presAssocID="{40FEC4A6-D563-1248-BC59-5DC14DC724EC}" presName="Name13" presStyleLbl="parChTrans1D2" presStyleIdx="3" presStyleCnt="27"/>
      <dgm:spPr/>
    </dgm:pt>
    <dgm:pt modelId="{B2A565CB-137D-9148-B8AE-7B2BFCD1A3EF}" type="pres">
      <dgm:prSet presAssocID="{D8F7019B-3392-F04C-AF48-FC23E2191FA3}" presName="childText" presStyleLbl="bgAcc1" presStyleIdx="3" presStyleCnt="27" custScaleX="529388">
        <dgm:presLayoutVars>
          <dgm:bulletEnabled val="1"/>
        </dgm:presLayoutVars>
      </dgm:prSet>
      <dgm:spPr/>
    </dgm:pt>
    <dgm:pt modelId="{770E4617-D861-194B-99ED-9D0839720636}" type="pres">
      <dgm:prSet presAssocID="{D9A5F18C-6FBF-8C4A-9ED5-AF165E7DCE8F}" presName="Name13" presStyleLbl="parChTrans1D2" presStyleIdx="4" presStyleCnt="27"/>
      <dgm:spPr/>
    </dgm:pt>
    <dgm:pt modelId="{B5362FFA-5F96-DD45-AA9F-67128794AEE2}" type="pres">
      <dgm:prSet presAssocID="{91EF1069-FA7D-C149-ACD0-F842B6463CF4}" presName="childText" presStyleLbl="bgAcc1" presStyleIdx="4" presStyleCnt="27" custScaleX="529388">
        <dgm:presLayoutVars>
          <dgm:bulletEnabled val="1"/>
        </dgm:presLayoutVars>
      </dgm:prSet>
      <dgm:spPr/>
    </dgm:pt>
    <dgm:pt modelId="{F8D68875-69D4-904A-ABEE-B3267F32CE72}" type="pres">
      <dgm:prSet presAssocID="{CC877FFE-3A11-7044-91BC-954895B7BAE0}" presName="Name13" presStyleLbl="parChTrans1D2" presStyleIdx="5" presStyleCnt="27"/>
      <dgm:spPr/>
    </dgm:pt>
    <dgm:pt modelId="{6DD55F19-034B-9D42-BF60-22C1B172507E}" type="pres">
      <dgm:prSet presAssocID="{EC6ADD63-C403-E44F-AC40-7A554C516439}" presName="childText" presStyleLbl="bgAcc1" presStyleIdx="5" presStyleCnt="27" custScaleX="529388">
        <dgm:presLayoutVars>
          <dgm:bulletEnabled val="1"/>
        </dgm:presLayoutVars>
      </dgm:prSet>
      <dgm:spPr/>
    </dgm:pt>
    <dgm:pt modelId="{C3139BD0-541D-4346-A6B3-9CDB82224283}" type="pres">
      <dgm:prSet presAssocID="{ACE75DEC-64ED-854C-9684-09EEDA4EBAD1}" presName="Name13" presStyleLbl="parChTrans1D2" presStyleIdx="6" presStyleCnt="27"/>
      <dgm:spPr/>
    </dgm:pt>
    <dgm:pt modelId="{667D56ED-93CD-FB45-A905-95EB9CAE1E34}" type="pres">
      <dgm:prSet presAssocID="{80744C05-BF2E-EC4B-9738-1A86B4D142AA}" presName="childText" presStyleLbl="bgAcc1" presStyleIdx="6" presStyleCnt="27" custScaleX="529388">
        <dgm:presLayoutVars>
          <dgm:bulletEnabled val="1"/>
        </dgm:presLayoutVars>
      </dgm:prSet>
      <dgm:spPr/>
    </dgm:pt>
    <dgm:pt modelId="{FABE8C36-AD7D-3C44-9982-EB556D11DF9E}" type="pres">
      <dgm:prSet presAssocID="{50846D09-1540-BA4B-80DA-8ADC8996AB8D}" presName="Name13" presStyleLbl="parChTrans1D2" presStyleIdx="7" presStyleCnt="27"/>
      <dgm:spPr/>
    </dgm:pt>
    <dgm:pt modelId="{7D290A39-459A-124A-B077-534B7321ED8C}" type="pres">
      <dgm:prSet presAssocID="{8BB82C9D-F5FE-B641-A310-0EAD6A323B03}" presName="childText" presStyleLbl="bgAcc1" presStyleIdx="7" presStyleCnt="27" custScaleX="529388">
        <dgm:presLayoutVars>
          <dgm:bulletEnabled val="1"/>
        </dgm:presLayoutVars>
      </dgm:prSet>
      <dgm:spPr/>
    </dgm:pt>
    <dgm:pt modelId="{545217F0-E912-E44B-A5B9-E9736237B4ED}" type="pres">
      <dgm:prSet presAssocID="{DA9076A8-E7DA-034C-8714-EC0CAB8BD786}" presName="Name13" presStyleLbl="parChTrans1D2" presStyleIdx="8" presStyleCnt="27"/>
      <dgm:spPr/>
    </dgm:pt>
    <dgm:pt modelId="{67B69F58-F683-874E-AAAB-409552CD3B31}" type="pres">
      <dgm:prSet presAssocID="{7EDBF6DF-B56C-CE4B-8174-D311061629B7}" presName="childText" presStyleLbl="bgAcc1" presStyleIdx="8" presStyleCnt="27" custScaleX="529388">
        <dgm:presLayoutVars>
          <dgm:bulletEnabled val="1"/>
        </dgm:presLayoutVars>
      </dgm:prSet>
      <dgm:spPr/>
    </dgm:pt>
    <dgm:pt modelId="{88912989-B078-5D42-A518-75493FD1E026}" type="pres">
      <dgm:prSet presAssocID="{7DDE158B-9818-8241-B62A-32897CC0269F}" presName="root" presStyleCnt="0"/>
      <dgm:spPr/>
    </dgm:pt>
    <dgm:pt modelId="{C7240CF0-8FF1-5C40-9EC1-0765D400FE61}" type="pres">
      <dgm:prSet presAssocID="{7DDE158B-9818-8241-B62A-32897CC0269F}" presName="rootComposite" presStyleCnt="0"/>
      <dgm:spPr/>
    </dgm:pt>
    <dgm:pt modelId="{AE756CDB-DE6D-CE41-BCA5-3F45C5F80FFE}" type="pres">
      <dgm:prSet presAssocID="{7DDE158B-9818-8241-B62A-32897CC0269F}" presName="rootText" presStyleLbl="node1" presStyleIdx="1" presStyleCnt="4" custScaleX="529389" custScaleY="258479"/>
      <dgm:spPr/>
    </dgm:pt>
    <dgm:pt modelId="{BB668170-A520-7444-86B8-D38C8EDC0B7F}" type="pres">
      <dgm:prSet presAssocID="{7DDE158B-9818-8241-B62A-32897CC0269F}" presName="rootConnector" presStyleLbl="node1" presStyleIdx="1" presStyleCnt="4"/>
      <dgm:spPr/>
    </dgm:pt>
    <dgm:pt modelId="{9DD009E7-8981-CF40-8E10-958B2CC80414}" type="pres">
      <dgm:prSet presAssocID="{7DDE158B-9818-8241-B62A-32897CC0269F}" presName="childShape" presStyleCnt="0"/>
      <dgm:spPr/>
    </dgm:pt>
    <dgm:pt modelId="{96B07F0A-4194-5346-B45D-E235C12EA6DF}" type="pres">
      <dgm:prSet presAssocID="{806FE155-A9DB-E740-A29E-C8FAFD202440}" presName="Name13" presStyleLbl="parChTrans1D2" presStyleIdx="9" presStyleCnt="27"/>
      <dgm:spPr/>
    </dgm:pt>
    <dgm:pt modelId="{8CD2A47B-9DA5-B74D-A620-D55EA5E79073}" type="pres">
      <dgm:prSet presAssocID="{A6C70291-67C5-A64E-9D94-F9AA6A186167}" presName="childText" presStyleLbl="bgAcc1" presStyleIdx="9" presStyleCnt="27" custScaleX="529388">
        <dgm:presLayoutVars>
          <dgm:bulletEnabled val="1"/>
        </dgm:presLayoutVars>
      </dgm:prSet>
      <dgm:spPr/>
    </dgm:pt>
    <dgm:pt modelId="{50A6A979-E454-2E43-A861-D713ADCF0ECF}" type="pres">
      <dgm:prSet presAssocID="{841D34C3-52A7-694C-9785-158733CC0664}" presName="Name13" presStyleLbl="parChTrans1D2" presStyleIdx="10" presStyleCnt="27"/>
      <dgm:spPr/>
    </dgm:pt>
    <dgm:pt modelId="{89E8A037-95B2-E047-A4A6-AC134A97C43D}" type="pres">
      <dgm:prSet presAssocID="{1C93DD5F-FE37-884B-B442-C0B100318ECC}" presName="childText" presStyleLbl="bgAcc1" presStyleIdx="10" presStyleCnt="27" custScaleX="529388">
        <dgm:presLayoutVars>
          <dgm:bulletEnabled val="1"/>
        </dgm:presLayoutVars>
      </dgm:prSet>
      <dgm:spPr/>
    </dgm:pt>
    <dgm:pt modelId="{3338115D-AC00-8F43-85D7-204754FFE424}" type="pres">
      <dgm:prSet presAssocID="{9184649D-29DC-A245-8FB2-70C8BE82D809}" presName="Name13" presStyleLbl="parChTrans1D2" presStyleIdx="11" presStyleCnt="27"/>
      <dgm:spPr/>
    </dgm:pt>
    <dgm:pt modelId="{C05A370F-7720-C34E-8FFE-9CC190E4817F}" type="pres">
      <dgm:prSet presAssocID="{524390E9-05C4-B64C-9E6A-C5B758AEF7A8}" presName="childText" presStyleLbl="bgAcc1" presStyleIdx="11" presStyleCnt="27" custScaleX="529388">
        <dgm:presLayoutVars>
          <dgm:bulletEnabled val="1"/>
        </dgm:presLayoutVars>
      </dgm:prSet>
      <dgm:spPr/>
    </dgm:pt>
    <dgm:pt modelId="{37FFDD37-D29A-C94B-AF3C-ED0A7C0732DF}" type="pres">
      <dgm:prSet presAssocID="{B6A43A53-2839-4C41-959B-F14F1F5C9E0C}" presName="Name13" presStyleLbl="parChTrans1D2" presStyleIdx="12" presStyleCnt="27"/>
      <dgm:spPr/>
    </dgm:pt>
    <dgm:pt modelId="{7B5B8862-CDC2-ED4F-AD4B-71B1E58A436E}" type="pres">
      <dgm:prSet presAssocID="{E9AA1AA0-19CF-534C-A602-D78C1983B28B}" presName="childText" presStyleLbl="bgAcc1" presStyleIdx="12" presStyleCnt="27" custScaleX="529388">
        <dgm:presLayoutVars>
          <dgm:bulletEnabled val="1"/>
        </dgm:presLayoutVars>
      </dgm:prSet>
      <dgm:spPr/>
    </dgm:pt>
    <dgm:pt modelId="{E3832F87-37EE-904C-AB02-BA980A817681}" type="pres">
      <dgm:prSet presAssocID="{16428205-AB41-2A4A-9094-EF529AEB84CA}" presName="Name13" presStyleLbl="parChTrans1D2" presStyleIdx="13" presStyleCnt="27"/>
      <dgm:spPr/>
    </dgm:pt>
    <dgm:pt modelId="{1D705740-7EF7-B241-882E-E9500073B2C6}" type="pres">
      <dgm:prSet presAssocID="{A81B869D-0D41-2742-B257-AEB2BED78D57}" presName="childText" presStyleLbl="bgAcc1" presStyleIdx="13" presStyleCnt="27" custScaleX="529388" custScaleY="96850">
        <dgm:presLayoutVars>
          <dgm:bulletEnabled val="1"/>
        </dgm:presLayoutVars>
      </dgm:prSet>
      <dgm:spPr/>
    </dgm:pt>
    <dgm:pt modelId="{22938D1E-80DC-B045-A8B5-7943BE264867}" type="pres">
      <dgm:prSet presAssocID="{95BCB912-7802-3A4E-ABFC-986A3350D915}" presName="Name13" presStyleLbl="parChTrans1D2" presStyleIdx="14" presStyleCnt="27"/>
      <dgm:spPr/>
    </dgm:pt>
    <dgm:pt modelId="{92924C63-9C40-7A43-9C69-2D9FCC651E07}" type="pres">
      <dgm:prSet presAssocID="{C88366F4-DD19-4C4F-B930-C65FDCCC4EDA}" presName="childText" presStyleLbl="bgAcc1" presStyleIdx="14" presStyleCnt="27" custScaleX="529388" custScaleY="99998">
        <dgm:presLayoutVars>
          <dgm:bulletEnabled val="1"/>
        </dgm:presLayoutVars>
      </dgm:prSet>
      <dgm:spPr/>
    </dgm:pt>
    <dgm:pt modelId="{F6F200E5-D793-9744-B749-DAF16B9658E1}" type="pres">
      <dgm:prSet presAssocID="{698CCFDC-B326-AA4C-B3CE-1FB0B4733BEC}" presName="root" presStyleCnt="0"/>
      <dgm:spPr/>
    </dgm:pt>
    <dgm:pt modelId="{7FE1329D-C5F0-FE4F-BD60-129D03B23758}" type="pres">
      <dgm:prSet presAssocID="{698CCFDC-B326-AA4C-B3CE-1FB0B4733BEC}" presName="rootComposite" presStyleCnt="0"/>
      <dgm:spPr/>
    </dgm:pt>
    <dgm:pt modelId="{2C01AD46-41D3-A14F-B4BC-E26F542A489D}" type="pres">
      <dgm:prSet presAssocID="{698CCFDC-B326-AA4C-B3CE-1FB0B4733BEC}" presName="rootText" presStyleLbl="node1" presStyleIdx="2" presStyleCnt="4" custScaleX="529389" custScaleY="258479"/>
      <dgm:spPr/>
    </dgm:pt>
    <dgm:pt modelId="{AAD16529-5CE1-5945-A6E4-4F5F009D7366}" type="pres">
      <dgm:prSet presAssocID="{698CCFDC-B326-AA4C-B3CE-1FB0B4733BEC}" presName="rootConnector" presStyleLbl="node1" presStyleIdx="2" presStyleCnt="4"/>
      <dgm:spPr/>
    </dgm:pt>
    <dgm:pt modelId="{9F799F6C-343F-D84D-90BC-CB31EDA975AA}" type="pres">
      <dgm:prSet presAssocID="{698CCFDC-B326-AA4C-B3CE-1FB0B4733BEC}" presName="childShape" presStyleCnt="0"/>
      <dgm:spPr/>
    </dgm:pt>
    <dgm:pt modelId="{C1E005CA-C091-4C47-9806-185862D3D68E}" type="pres">
      <dgm:prSet presAssocID="{C82556AA-240B-4C42-802B-F4C00114C2C2}" presName="Name13" presStyleLbl="parChTrans1D2" presStyleIdx="15" presStyleCnt="27"/>
      <dgm:spPr/>
    </dgm:pt>
    <dgm:pt modelId="{2B88ACC0-B036-FF4B-9B3A-DC3DCE155434}" type="pres">
      <dgm:prSet presAssocID="{674A9AFA-BE1A-AB48-9ECC-4F53B7E20A3E}" presName="childText" presStyleLbl="bgAcc1" presStyleIdx="15" presStyleCnt="27" custScaleX="529388">
        <dgm:presLayoutVars>
          <dgm:bulletEnabled val="1"/>
        </dgm:presLayoutVars>
      </dgm:prSet>
      <dgm:spPr/>
    </dgm:pt>
    <dgm:pt modelId="{9B7A6B31-5ECE-124A-9762-C3CAD5B047C3}" type="pres">
      <dgm:prSet presAssocID="{75B3801B-0DBE-FD42-96C0-8F7F021DB6CA}" presName="Name13" presStyleLbl="parChTrans1D2" presStyleIdx="16" presStyleCnt="27"/>
      <dgm:spPr/>
    </dgm:pt>
    <dgm:pt modelId="{E10B57F2-B1AE-3C42-AEF0-E627683173B7}" type="pres">
      <dgm:prSet presAssocID="{0596CC71-AC58-3F4B-9141-AEFD8B5984C3}" presName="childText" presStyleLbl="bgAcc1" presStyleIdx="16" presStyleCnt="27" custScaleX="529388">
        <dgm:presLayoutVars>
          <dgm:bulletEnabled val="1"/>
        </dgm:presLayoutVars>
      </dgm:prSet>
      <dgm:spPr/>
    </dgm:pt>
    <dgm:pt modelId="{C85563F0-780A-B949-804E-A78445D33520}" type="pres">
      <dgm:prSet presAssocID="{9CA44A0C-DF97-9546-B155-B5A6DE0938D8}" presName="Name13" presStyleLbl="parChTrans1D2" presStyleIdx="17" presStyleCnt="27"/>
      <dgm:spPr/>
    </dgm:pt>
    <dgm:pt modelId="{910E8C93-EBF5-D14B-B27D-9D613F9F8CF4}" type="pres">
      <dgm:prSet presAssocID="{0431BCF0-37FF-2846-BE91-AC95CF6859DD}" presName="childText" presStyleLbl="bgAcc1" presStyleIdx="17" presStyleCnt="27" custScaleX="529388">
        <dgm:presLayoutVars>
          <dgm:bulletEnabled val="1"/>
        </dgm:presLayoutVars>
      </dgm:prSet>
      <dgm:spPr/>
    </dgm:pt>
    <dgm:pt modelId="{9AB4FBDB-428B-6544-BF14-2D99796DF201}" type="pres">
      <dgm:prSet presAssocID="{ED2CE8A8-1E22-074A-A0A4-D41451E6166A}" presName="Name13" presStyleLbl="parChTrans1D2" presStyleIdx="18" presStyleCnt="27"/>
      <dgm:spPr/>
    </dgm:pt>
    <dgm:pt modelId="{B75D562A-A659-5244-BFD5-662729CFE9A7}" type="pres">
      <dgm:prSet presAssocID="{0050B495-8F3C-CF40-A888-814BFDEA128C}" presName="childText" presStyleLbl="bgAcc1" presStyleIdx="18" presStyleCnt="27" custScaleX="529388">
        <dgm:presLayoutVars>
          <dgm:bulletEnabled val="1"/>
        </dgm:presLayoutVars>
      </dgm:prSet>
      <dgm:spPr/>
    </dgm:pt>
    <dgm:pt modelId="{7EF946EC-D546-4E45-9289-550EF021EFBB}" type="pres">
      <dgm:prSet presAssocID="{C1FAC887-3300-0E40-956A-362F076AF125}" presName="Name13" presStyleLbl="parChTrans1D2" presStyleIdx="19" presStyleCnt="27"/>
      <dgm:spPr/>
    </dgm:pt>
    <dgm:pt modelId="{A2C177DF-B724-1E40-89E0-7B5B5433A33F}" type="pres">
      <dgm:prSet presAssocID="{083AB541-0B50-324D-82D4-93A90CECAAF2}" presName="childText" presStyleLbl="bgAcc1" presStyleIdx="19" presStyleCnt="27" custScaleX="529388" custScaleY="97710">
        <dgm:presLayoutVars>
          <dgm:bulletEnabled val="1"/>
        </dgm:presLayoutVars>
      </dgm:prSet>
      <dgm:spPr/>
    </dgm:pt>
    <dgm:pt modelId="{F23AE42B-3815-4341-B263-5843B9A1E146}" type="pres">
      <dgm:prSet presAssocID="{3792F9F4-543D-2E42-ABE4-18C86DC2CAB9}" presName="Name13" presStyleLbl="parChTrans1D2" presStyleIdx="20" presStyleCnt="27"/>
      <dgm:spPr/>
    </dgm:pt>
    <dgm:pt modelId="{AAD625F2-6F6A-C249-9704-D99C4831D786}" type="pres">
      <dgm:prSet presAssocID="{35BD99D9-1AFE-3849-B0BB-19E77504FD82}" presName="childText" presStyleLbl="bgAcc1" presStyleIdx="20" presStyleCnt="27" custScaleX="529388" custScaleY="132796">
        <dgm:presLayoutVars>
          <dgm:bulletEnabled val="1"/>
        </dgm:presLayoutVars>
      </dgm:prSet>
      <dgm:spPr/>
    </dgm:pt>
    <dgm:pt modelId="{D1709E33-542A-424C-A425-1E31FC54A1B8}" type="pres">
      <dgm:prSet presAssocID="{32D73D13-0E58-B149-A54C-7FA9AF6327E6}" presName="root" presStyleCnt="0"/>
      <dgm:spPr/>
    </dgm:pt>
    <dgm:pt modelId="{2EF29902-C5B2-1C4C-8E43-FE461027EDFD}" type="pres">
      <dgm:prSet presAssocID="{32D73D13-0E58-B149-A54C-7FA9AF6327E6}" presName="rootComposite" presStyleCnt="0"/>
      <dgm:spPr/>
    </dgm:pt>
    <dgm:pt modelId="{D422FEDD-E0AA-4D4B-BF2F-30E135756905}" type="pres">
      <dgm:prSet presAssocID="{32D73D13-0E58-B149-A54C-7FA9AF6327E6}" presName="rootText" presStyleLbl="node1" presStyleIdx="3" presStyleCnt="4" custScaleX="529389" custScaleY="258479"/>
      <dgm:spPr/>
    </dgm:pt>
    <dgm:pt modelId="{A8852C90-7B52-BD42-9DC6-DECB1B5FE099}" type="pres">
      <dgm:prSet presAssocID="{32D73D13-0E58-B149-A54C-7FA9AF6327E6}" presName="rootConnector" presStyleLbl="node1" presStyleIdx="3" presStyleCnt="4"/>
      <dgm:spPr/>
    </dgm:pt>
    <dgm:pt modelId="{D653D057-5DFA-B94A-B09F-E3BB69C75B00}" type="pres">
      <dgm:prSet presAssocID="{32D73D13-0E58-B149-A54C-7FA9AF6327E6}" presName="childShape" presStyleCnt="0"/>
      <dgm:spPr/>
    </dgm:pt>
    <dgm:pt modelId="{8B677784-FF6B-E945-B72A-9F773D6B9BB5}" type="pres">
      <dgm:prSet presAssocID="{3250B29C-ADF1-FB43-8137-EF97B91A615F}" presName="Name13" presStyleLbl="parChTrans1D2" presStyleIdx="21" presStyleCnt="27"/>
      <dgm:spPr/>
    </dgm:pt>
    <dgm:pt modelId="{29DA1EFC-BA1B-914A-B435-3C60A196B6EA}" type="pres">
      <dgm:prSet presAssocID="{9D30DDAD-FB01-D143-983C-98804868FA2F}" presName="childText" presStyleLbl="bgAcc1" presStyleIdx="21" presStyleCnt="27" custScaleX="529388" custScaleY="169873">
        <dgm:presLayoutVars>
          <dgm:bulletEnabled val="1"/>
        </dgm:presLayoutVars>
      </dgm:prSet>
      <dgm:spPr/>
    </dgm:pt>
    <dgm:pt modelId="{9CB2F533-398F-D54A-BF7C-30ED5809EA62}" type="pres">
      <dgm:prSet presAssocID="{482C4464-F6B2-C84D-A4F9-02671A35B7A2}" presName="Name13" presStyleLbl="parChTrans1D2" presStyleIdx="22" presStyleCnt="27"/>
      <dgm:spPr/>
    </dgm:pt>
    <dgm:pt modelId="{E26F1AE7-0FAB-B843-8CA8-CA39F742CD52}" type="pres">
      <dgm:prSet presAssocID="{3173C750-5842-4544-8951-2E42AC0DDC06}" presName="childText" presStyleLbl="bgAcc1" presStyleIdx="22" presStyleCnt="27" custScaleX="529388">
        <dgm:presLayoutVars>
          <dgm:bulletEnabled val="1"/>
        </dgm:presLayoutVars>
      </dgm:prSet>
      <dgm:spPr/>
    </dgm:pt>
    <dgm:pt modelId="{10C4ED0B-7478-1F4A-B689-F23CBCAA129B}" type="pres">
      <dgm:prSet presAssocID="{B2980893-0FD5-8A4C-9858-22614F72D754}" presName="Name13" presStyleLbl="parChTrans1D2" presStyleIdx="23" presStyleCnt="27"/>
      <dgm:spPr/>
    </dgm:pt>
    <dgm:pt modelId="{D91A780B-1461-874F-957A-6C18007384A1}" type="pres">
      <dgm:prSet presAssocID="{1237FBD9-6C38-374C-9609-C0C8B878D57B}" presName="childText" presStyleLbl="bgAcc1" presStyleIdx="23" presStyleCnt="27" custScaleX="529388">
        <dgm:presLayoutVars>
          <dgm:bulletEnabled val="1"/>
        </dgm:presLayoutVars>
      </dgm:prSet>
      <dgm:spPr/>
    </dgm:pt>
    <dgm:pt modelId="{0694F322-3BED-0D48-BE9A-062152BB7177}" type="pres">
      <dgm:prSet presAssocID="{41D0B772-2BD2-984C-97FA-360B0F4994E0}" presName="Name13" presStyleLbl="parChTrans1D2" presStyleIdx="24" presStyleCnt="27"/>
      <dgm:spPr/>
    </dgm:pt>
    <dgm:pt modelId="{B0D1A943-2029-BC45-8AD2-4174B7274B0E}" type="pres">
      <dgm:prSet presAssocID="{F7B11588-3E23-8345-9DC0-4EDC73FDC2D8}" presName="childText" presStyleLbl="bgAcc1" presStyleIdx="24" presStyleCnt="27" custScaleX="529388">
        <dgm:presLayoutVars>
          <dgm:bulletEnabled val="1"/>
        </dgm:presLayoutVars>
      </dgm:prSet>
      <dgm:spPr/>
    </dgm:pt>
    <dgm:pt modelId="{B39BE4D6-BBCE-9443-8CFF-C9438ABA52CF}" type="pres">
      <dgm:prSet presAssocID="{BAF1841B-2824-EC46-8D37-A3B7F3E589AA}" presName="Name13" presStyleLbl="parChTrans1D2" presStyleIdx="25" presStyleCnt="27"/>
      <dgm:spPr/>
    </dgm:pt>
    <dgm:pt modelId="{583FCDD5-05EF-0B4B-BD1F-0C21161A3600}" type="pres">
      <dgm:prSet presAssocID="{AD56012D-C598-3748-8C54-2C8517FE51EE}" presName="childText" presStyleLbl="bgAcc1" presStyleIdx="25" presStyleCnt="27" custScaleX="529388">
        <dgm:presLayoutVars>
          <dgm:bulletEnabled val="1"/>
        </dgm:presLayoutVars>
      </dgm:prSet>
      <dgm:spPr/>
    </dgm:pt>
    <dgm:pt modelId="{8BA17AD5-9BC7-CB44-A976-0858D6691B4D}" type="pres">
      <dgm:prSet presAssocID="{CEE5C65C-32C4-4F44-A071-D12381B89E1F}" presName="Name13" presStyleLbl="parChTrans1D2" presStyleIdx="26" presStyleCnt="27"/>
      <dgm:spPr/>
    </dgm:pt>
    <dgm:pt modelId="{AF83EA92-2EC9-C140-971D-07670F30B852}" type="pres">
      <dgm:prSet presAssocID="{F06FB710-67DB-914A-8D02-191BD66EC977}" presName="childText" presStyleLbl="bgAcc1" presStyleIdx="26" presStyleCnt="27" custScaleX="529388">
        <dgm:presLayoutVars>
          <dgm:bulletEnabled val="1"/>
        </dgm:presLayoutVars>
      </dgm:prSet>
      <dgm:spPr/>
    </dgm:pt>
  </dgm:ptLst>
  <dgm:cxnLst>
    <dgm:cxn modelId="{0F20BD01-CF6A-F24E-A09F-924F3E7CD624}" type="presOf" srcId="{48A41B35-9CBF-484B-9C76-86BC63869DCA}" destId="{FAAB494B-8037-A943-BA03-96003299E669}" srcOrd="0" destOrd="0" presId="urn:microsoft.com/office/officeart/2005/8/layout/hierarchy3"/>
    <dgm:cxn modelId="{B8CC2304-8141-D042-8841-76D70EE15EE4}" type="presOf" srcId="{3173C750-5842-4544-8951-2E42AC0DDC06}" destId="{E26F1AE7-0FAB-B843-8CA8-CA39F742CD52}" srcOrd="0" destOrd="0" presId="urn:microsoft.com/office/officeart/2005/8/layout/hierarchy3"/>
    <dgm:cxn modelId="{3C919804-E1C2-3D4E-9EE5-EADEF9490957}" type="presOf" srcId="{16428205-AB41-2A4A-9094-EF529AEB84CA}" destId="{E3832F87-37EE-904C-AB02-BA980A817681}" srcOrd="0" destOrd="0" presId="urn:microsoft.com/office/officeart/2005/8/layout/hierarchy3"/>
    <dgm:cxn modelId="{C43C7F05-C7AF-0143-8656-134A3AAD37A3}" type="presOf" srcId="{CC877FFE-3A11-7044-91BC-954895B7BAE0}" destId="{F8D68875-69D4-904A-ABEE-B3267F32CE72}" srcOrd="0" destOrd="0" presId="urn:microsoft.com/office/officeart/2005/8/layout/hierarchy3"/>
    <dgm:cxn modelId="{62A0C706-03C1-0F4F-ABAF-577CE43B0A6B}" srcId="{32D73D13-0E58-B149-A54C-7FA9AF6327E6}" destId="{F7B11588-3E23-8345-9DC0-4EDC73FDC2D8}" srcOrd="3" destOrd="0" parTransId="{41D0B772-2BD2-984C-97FA-360B0F4994E0}" sibTransId="{616EECE5-2B3A-AB47-9629-3DA381342311}"/>
    <dgm:cxn modelId="{E0756B08-A655-5244-B08C-82760B4542C5}" srcId="{551E00F2-995F-7043-AFBB-4F6A3A107521}" destId="{4F40B8A9-33F8-7948-AFFA-A72D1A886E83}" srcOrd="0" destOrd="0" parTransId="{1B092A13-451C-B845-9F2C-DF6E47CCD48A}" sibTransId="{D8E3DCFA-5D05-2A4A-9E9C-290CF79BA360}"/>
    <dgm:cxn modelId="{18E02309-823A-6548-99E0-674CB40A718B}" srcId="{32D73D13-0E58-B149-A54C-7FA9AF6327E6}" destId="{AD56012D-C598-3748-8C54-2C8517FE51EE}" srcOrd="4" destOrd="0" parTransId="{BAF1841B-2824-EC46-8D37-A3B7F3E589AA}" sibTransId="{204D15C0-988D-6244-A845-D58CD2E735B1}"/>
    <dgm:cxn modelId="{44DA2D0B-0C57-A842-B002-5B33DF23E084}" type="presOf" srcId="{E9AA1AA0-19CF-534C-A602-D78C1983B28B}" destId="{7B5B8862-CDC2-ED4F-AD4B-71B1E58A436E}" srcOrd="0" destOrd="0" presId="urn:microsoft.com/office/officeart/2005/8/layout/hierarchy3"/>
    <dgm:cxn modelId="{E25E580B-EE0D-024F-870A-2EB9316C1EB6}" type="presOf" srcId="{841D34C3-52A7-694C-9785-158733CC0664}" destId="{50A6A979-E454-2E43-A861-D713ADCF0ECF}" srcOrd="0" destOrd="0" presId="urn:microsoft.com/office/officeart/2005/8/layout/hierarchy3"/>
    <dgm:cxn modelId="{FCA2E50F-6ABE-024C-BC40-45B8A9114E0C}" type="presOf" srcId="{7DDE158B-9818-8241-B62A-32897CC0269F}" destId="{AE756CDB-DE6D-CE41-BCA5-3F45C5F80FFE}" srcOrd="0" destOrd="0" presId="urn:microsoft.com/office/officeart/2005/8/layout/hierarchy3"/>
    <dgm:cxn modelId="{62DA4A10-719F-7640-99BD-C10C0685D184}" type="presOf" srcId="{41D0B772-2BD2-984C-97FA-360B0F4994E0}" destId="{0694F322-3BED-0D48-BE9A-062152BB7177}" srcOrd="0" destOrd="0" presId="urn:microsoft.com/office/officeart/2005/8/layout/hierarchy3"/>
    <dgm:cxn modelId="{6AF3B414-1B36-9C47-89C5-3114865031CE}" type="presOf" srcId="{698CCFDC-B326-AA4C-B3CE-1FB0B4733BEC}" destId="{2C01AD46-41D3-A14F-B4BC-E26F542A489D}" srcOrd="0" destOrd="0" presId="urn:microsoft.com/office/officeart/2005/8/layout/hierarchy3"/>
    <dgm:cxn modelId="{AA131117-4F98-1C48-9857-876D7BD5E024}" type="presOf" srcId="{806FE155-A9DB-E740-A29E-C8FAFD202440}" destId="{96B07F0A-4194-5346-B45D-E235C12EA6DF}" srcOrd="0" destOrd="0" presId="urn:microsoft.com/office/officeart/2005/8/layout/hierarchy3"/>
    <dgm:cxn modelId="{77F95217-5E2C-C246-B9A8-0143AB9203EB}" type="presOf" srcId="{C88366F4-DD19-4C4F-B930-C65FDCCC4EDA}" destId="{92924C63-9C40-7A43-9C69-2D9FCC651E07}" srcOrd="0" destOrd="0" presId="urn:microsoft.com/office/officeart/2005/8/layout/hierarchy3"/>
    <dgm:cxn modelId="{37740321-F3DD-034D-A6C8-DEF37C6E32D9}" type="presOf" srcId="{0431BCF0-37FF-2846-BE91-AC95CF6859DD}" destId="{910E8C93-EBF5-D14B-B27D-9D613F9F8CF4}" srcOrd="0" destOrd="0" presId="urn:microsoft.com/office/officeart/2005/8/layout/hierarchy3"/>
    <dgm:cxn modelId="{6309E722-2B25-3443-A314-D95865D323F3}" type="presOf" srcId="{32D73D13-0E58-B149-A54C-7FA9AF6327E6}" destId="{D422FEDD-E0AA-4D4B-BF2F-30E135756905}" srcOrd="0" destOrd="0" presId="urn:microsoft.com/office/officeart/2005/8/layout/hierarchy3"/>
    <dgm:cxn modelId="{6F246C23-953F-CF46-B10A-D1F55AAE57E0}" type="presOf" srcId="{35BD99D9-1AFE-3849-B0BB-19E77504FD82}" destId="{AAD625F2-6F6A-C249-9704-D99C4831D786}" srcOrd="0" destOrd="0" presId="urn:microsoft.com/office/officeart/2005/8/layout/hierarchy3"/>
    <dgm:cxn modelId="{7BCF842B-FC7B-8E4F-9141-13F8282ACEF1}" srcId="{32D73D13-0E58-B149-A54C-7FA9AF6327E6}" destId="{9D30DDAD-FB01-D143-983C-98804868FA2F}" srcOrd="0" destOrd="0" parTransId="{3250B29C-ADF1-FB43-8137-EF97B91A615F}" sibTransId="{DC6A14BA-FD19-664E-967D-22B936A13C2F}"/>
    <dgm:cxn modelId="{67D9852D-496B-1E49-9A8F-F1C0BE0A4E5A}" type="presOf" srcId="{CEE5C65C-32C4-4F44-A071-D12381B89E1F}" destId="{8BA17AD5-9BC7-CB44-A976-0858D6691B4D}" srcOrd="0" destOrd="0" presId="urn:microsoft.com/office/officeart/2005/8/layout/hierarchy3"/>
    <dgm:cxn modelId="{6528C22E-3AE9-DC4D-A1FF-5115BE54FEF4}" srcId="{7DDE158B-9818-8241-B62A-32897CC0269F}" destId="{A81B869D-0D41-2742-B257-AEB2BED78D57}" srcOrd="4" destOrd="0" parTransId="{16428205-AB41-2A4A-9094-EF529AEB84CA}" sibTransId="{BC4C2C94-70DC-FD46-BACD-1DDF3F12FDB6}"/>
    <dgm:cxn modelId="{65D15631-3920-2648-828F-F90F193C1631}" srcId="{8596E09D-2636-2043-BB8B-08FF22E040D7}" destId="{698CCFDC-B326-AA4C-B3CE-1FB0B4733BEC}" srcOrd="2" destOrd="0" parTransId="{7835052E-5D41-614C-8A16-9E6A55282B78}" sibTransId="{84E2DA77-B45F-7A4A-8AE1-37892253542A}"/>
    <dgm:cxn modelId="{62AAC733-38B7-F94A-BAB2-E86F386E81B5}" type="presOf" srcId="{A6C70291-67C5-A64E-9D94-F9AA6A186167}" destId="{8CD2A47B-9DA5-B74D-A620-D55EA5E79073}" srcOrd="0" destOrd="0" presId="urn:microsoft.com/office/officeart/2005/8/layout/hierarchy3"/>
    <dgm:cxn modelId="{92414337-8C84-C74C-A13C-6EA690237391}" srcId="{8596E09D-2636-2043-BB8B-08FF22E040D7}" destId="{32D73D13-0E58-B149-A54C-7FA9AF6327E6}" srcOrd="3" destOrd="0" parTransId="{59785E31-572E-9D4E-862C-B1F5B0E69D6D}" sibTransId="{D74E6BA8-387E-4B42-8547-CF1CB840E4B1}"/>
    <dgm:cxn modelId="{5C998E3B-B5BE-2048-A817-52F511D6AF42}" srcId="{32D73D13-0E58-B149-A54C-7FA9AF6327E6}" destId="{F06FB710-67DB-914A-8D02-191BD66EC977}" srcOrd="5" destOrd="0" parTransId="{CEE5C65C-32C4-4F44-A071-D12381B89E1F}" sibTransId="{41B45FD3-2231-4647-9ADC-20FB43080EAC}"/>
    <dgm:cxn modelId="{851D2E5D-8707-D649-AB4E-7197DBF96E09}" type="presOf" srcId="{482C4464-F6B2-C84D-A4F9-02671A35B7A2}" destId="{9CB2F533-398F-D54A-BF7C-30ED5809EA62}" srcOrd="0" destOrd="0" presId="urn:microsoft.com/office/officeart/2005/8/layout/hierarchy3"/>
    <dgm:cxn modelId="{E58A325E-CB21-0646-8A37-A8FDFD37CD39}" type="presOf" srcId="{524390E9-05C4-B64C-9E6A-C5B758AEF7A8}" destId="{C05A370F-7720-C34E-8FFE-9CC190E4817F}" srcOrd="0" destOrd="0" presId="urn:microsoft.com/office/officeart/2005/8/layout/hierarchy3"/>
    <dgm:cxn modelId="{9CAB4C60-073D-4F4F-B6AB-C4C1A96D47EC}" srcId="{698CCFDC-B326-AA4C-B3CE-1FB0B4733BEC}" destId="{0596CC71-AC58-3F4B-9141-AEFD8B5984C3}" srcOrd="1" destOrd="0" parTransId="{75B3801B-0DBE-FD42-96C0-8F7F021DB6CA}" sibTransId="{D03F39CB-AC4D-5F4C-B1C3-3353C18BE348}"/>
    <dgm:cxn modelId="{F72E7C60-D348-8047-BEE3-4C5A41B7943C}" type="presOf" srcId="{1237FBD9-6C38-374C-9609-C0C8B878D57B}" destId="{D91A780B-1461-874F-957A-6C18007384A1}" srcOrd="0" destOrd="0" presId="urn:microsoft.com/office/officeart/2005/8/layout/hierarchy3"/>
    <dgm:cxn modelId="{8332C860-1A11-8B4F-9D2B-C974E134580D}" type="presOf" srcId="{698CCFDC-B326-AA4C-B3CE-1FB0B4733BEC}" destId="{AAD16529-5CE1-5945-A6E4-4F5F009D7366}" srcOrd="1" destOrd="0" presId="urn:microsoft.com/office/officeart/2005/8/layout/hierarchy3"/>
    <dgm:cxn modelId="{40EB9A61-9DD2-4A4E-9C45-6DA145F7280A}" type="presOf" srcId="{ED2CE8A8-1E22-074A-A0A4-D41451E6166A}" destId="{9AB4FBDB-428B-6544-BF14-2D99796DF201}" srcOrd="0" destOrd="0" presId="urn:microsoft.com/office/officeart/2005/8/layout/hierarchy3"/>
    <dgm:cxn modelId="{F9B8F462-FE48-784A-8449-0554ABCFDCDA}" type="presOf" srcId="{ACE75DEC-64ED-854C-9684-09EEDA4EBAD1}" destId="{C3139BD0-541D-4346-A6B3-9CDB82224283}" srcOrd="0" destOrd="0" presId="urn:microsoft.com/office/officeart/2005/8/layout/hierarchy3"/>
    <dgm:cxn modelId="{A9095344-8476-174A-BCDF-6F576DE0C775}" srcId="{698CCFDC-B326-AA4C-B3CE-1FB0B4733BEC}" destId="{35BD99D9-1AFE-3849-B0BB-19E77504FD82}" srcOrd="5" destOrd="0" parTransId="{3792F9F4-543D-2E42-ABE4-18C86DC2CAB9}" sibTransId="{735B7D28-E264-FA40-8BDC-93A79755DA52}"/>
    <dgm:cxn modelId="{CC222245-DAC9-9848-AFB5-62F2FF8854C1}" type="presOf" srcId="{B2980893-0FD5-8A4C-9858-22614F72D754}" destId="{10C4ED0B-7478-1F4A-B689-F23CBCAA129B}" srcOrd="0" destOrd="0" presId="urn:microsoft.com/office/officeart/2005/8/layout/hierarchy3"/>
    <dgm:cxn modelId="{76718A47-5DD0-874F-9E6A-D8F0EFC6805D}" type="presOf" srcId="{6EECA0DF-5011-1348-BC39-70CAF7CB93AE}" destId="{7F26BC36-0D38-6C4B-8268-381D2D2693AE}" srcOrd="0" destOrd="0" presId="urn:microsoft.com/office/officeart/2005/8/layout/hierarchy3"/>
    <dgm:cxn modelId="{F61B7149-DFC1-E048-AD5C-720BA692FE95}" type="presOf" srcId="{A3A59575-1DE8-BA49-89E1-D769F4E95ABC}" destId="{B4710927-AF7E-3646-9789-4A6D2FE179D7}" srcOrd="0" destOrd="0" presId="urn:microsoft.com/office/officeart/2005/8/layout/hierarchy3"/>
    <dgm:cxn modelId="{2886CC6C-523D-B644-A716-DE7C93127BC2}" type="presOf" srcId="{AD56012D-C598-3748-8C54-2C8517FE51EE}" destId="{583FCDD5-05EF-0B4B-BD1F-0C21161A3600}" srcOrd="0" destOrd="0" presId="urn:microsoft.com/office/officeart/2005/8/layout/hierarchy3"/>
    <dgm:cxn modelId="{E6F78D4E-86EB-D849-B010-241D72936C80}" srcId="{698CCFDC-B326-AA4C-B3CE-1FB0B4733BEC}" destId="{0050B495-8F3C-CF40-A888-814BFDEA128C}" srcOrd="3" destOrd="0" parTransId="{ED2CE8A8-1E22-074A-A0A4-D41451E6166A}" sibTransId="{D31D872F-1B57-A04F-AB6F-371ABB687F69}"/>
    <dgm:cxn modelId="{01D48F52-52CC-E54B-8832-8548C550843F}" srcId="{7DDE158B-9818-8241-B62A-32897CC0269F}" destId="{E9AA1AA0-19CF-534C-A602-D78C1983B28B}" srcOrd="3" destOrd="0" parTransId="{B6A43A53-2839-4C41-959B-F14F1F5C9E0C}" sibTransId="{AEA58B89-D036-884A-9447-EA1371749749}"/>
    <dgm:cxn modelId="{40188674-EB45-7745-950B-2C29571964D2}" srcId="{7DDE158B-9818-8241-B62A-32897CC0269F}" destId="{C88366F4-DD19-4C4F-B930-C65FDCCC4EDA}" srcOrd="5" destOrd="0" parTransId="{95BCB912-7802-3A4E-ABFC-986A3350D915}" sibTransId="{397AF8A6-8E8A-7948-8315-5D92547E54A7}"/>
    <dgm:cxn modelId="{F8813D76-F2CC-BB4E-91A9-8F3FF3FACF7B}" type="presOf" srcId="{F7B11588-3E23-8345-9DC0-4EDC73FDC2D8}" destId="{B0D1A943-2029-BC45-8AD2-4174B7274B0E}" srcOrd="0" destOrd="0" presId="urn:microsoft.com/office/officeart/2005/8/layout/hierarchy3"/>
    <dgm:cxn modelId="{13C1E356-9598-C340-BDDD-F30C77F97A03}" type="presOf" srcId="{E0ED5022-1831-E648-B7A8-901EBF9D048F}" destId="{7523B1A6-AC70-B647-8DD5-0FFE4524B64A}" srcOrd="0" destOrd="0" presId="urn:microsoft.com/office/officeart/2005/8/layout/hierarchy3"/>
    <dgm:cxn modelId="{71BBD178-3C85-2E41-A082-2037C8CF9B62}" type="presOf" srcId="{C1FAC887-3300-0E40-956A-362F076AF125}" destId="{7EF946EC-D546-4E45-9289-550EF021EFBB}" srcOrd="0" destOrd="0" presId="urn:microsoft.com/office/officeart/2005/8/layout/hierarchy3"/>
    <dgm:cxn modelId="{36626F7C-CB69-4449-B8E0-88F8A1749E6C}" type="presOf" srcId="{3792F9F4-543D-2E42-ABE4-18C86DC2CAB9}" destId="{F23AE42B-3815-4341-B263-5843B9A1E146}" srcOrd="0" destOrd="0" presId="urn:microsoft.com/office/officeart/2005/8/layout/hierarchy3"/>
    <dgm:cxn modelId="{D0852D7D-8199-7C47-A5B9-745E43451209}" type="presOf" srcId="{D9A5F18C-6FBF-8C4A-9ED5-AF165E7DCE8F}" destId="{770E4617-D861-194B-99ED-9D0839720636}" srcOrd="0" destOrd="0" presId="urn:microsoft.com/office/officeart/2005/8/layout/hierarchy3"/>
    <dgm:cxn modelId="{235C1A81-94BB-894D-BAB8-1463D1C030FF}" srcId="{698CCFDC-B326-AA4C-B3CE-1FB0B4733BEC}" destId="{0431BCF0-37FF-2846-BE91-AC95CF6859DD}" srcOrd="2" destOrd="0" parTransId="{9CA44A0C-DF97-9546-B155-B5A6DE0938D8}" sibTransId="{EC0E0931-68F8-2D4D-8573-61805E1B3E35}"/>
    <dgm:cxn modelId="{7BE21984-3398-FF48-9781-8F9B9B4A6E11}" srcId="{551E00F2-995F-7043-AFBB-4F6A3A107521}" destId="{EC6ADD63-C403-E44F-AC40-7A554C516439}" srcOrd="5" destOrd="0" parTransId="{CC877FFE-3A11-7044-91BC-954895B7BAE0}" sibTransId="{61EDC9AA-F9D6-4B43-922F-A6F3721BA7E6}"/>
    <dgm:cxn modelId="{18DD6085-D09D-974D-B5A3-9570081BA2A1}" type="presOf" srcId="{1B092A13-451C-B845-9F2C-DF6E47CCD48A}" destId="{A3882F70-02B8-6D46-AA63-50FE23F27DED}" srcOrd="0" destOrd="0" presId="urn:microsoft.com/office/officeart/2005/8/layout/hierarchy3"/>
    <dgm:cxn modelId="{12D2E386-109B-724E-A60A-70E51CE1148B}" type="presOf" srcId="{80744C05-BF2E-EC4B-9738-1A86B4D142AA}" destId="{667D56ED-93CD-FB45-A905-95EB9CAE1E34}" srcOrd="0" destOrd="0" presId="urn:microsoft.com/office/officeart/2005/8/layout/hierarchy3"/>
    <dgm:cxn modelId="{98124488-EFAF-B647-958C-B830932A8478}" type="presOf" srcId="{50846D09-1540-BA4B-80DA-8ADC8996AB8D}" destId="{FABE8C36-AD7D-3C44-9982-EB556D11DF9E}" srcOrd="0" destOrd="0" presId="urn:microsoft.com/office/officeart/2005/8/layout/hierarchy3"/>
    <dgm:cxn modelId="{529BDF8E-D4A6-B747-BAD3-399217E0B2BC}" type="presOf" srcId="{551E00F2-995F-7043-AFBB-4F6A3A107521}" destId="{E665256E-1C37-9B46-9CDD-FA7F926EF031}" srcOrd="1" destOrd="0" presId="urn:microsoft.com/office/officeart/2005/8/layout/hierarchy3"/>
    <dgm:cxn modelId="{3A30488F-F230-714F-A519-8BFDBD0055B6}" srcId="{698CCFDC-B326-AA4C-B3CE-1FB0B4733BEC}" destId="{083AB541-0B50-324D-82D4-93A90CECAAF2}" srcOrd="4" destOrd="0" parTransId="{C1FAC887-3300-0E40-956A-362F076AF125}" sibTransId="{5AA077D0-8F5D-D248-841B-B239A95255C2}"/>
    <dgm:cxn modelId="{E45A6893-609B-6B4A-A699-AEA4CDB9BF53}" type="presOf" srcId="{95BCB912-7802-3A4E-ABFC-986A3350D915}" destId="{22938D1E-80DC-B045-A8B5-7943BE264867}" srcOrd="0" destOrd="0" presId="urn:microsoft.com/office/officeart/2005/8/layout/hierarchy3"/>
    <dgm:cxn modelId="{64878F95-595F-E449-B71F-BDB59982F0F6}" srcId="{551E00F2-995F-7043-AFBB-4F6A3A107521}" destId="{8BB82C9D-F5FE-B641-A310-0EAD6A323B03}" srcOrd="7" destOrd="0" parTransId="{50846D09-1540-BA4B-80DA-8ADC8996AB8D}" sibTransId="{D3FB0B71-9C9B-E54B-8106-72A54ECFC139}"/>
    <dgm:cxn modelId="{78E0D095-F5A7-4A4B-A38B-BFBFD9A00669}" srcId="{698CCFDC-B326-AA4C-B3CE-1FB0B4733BEC}" destId="{674A9AFA-BE1A-AB48-9ECC-4F53B7E20A3E}" srcOrd="0" destOrd="0" parTransId="{C82556AA-240B-4C42-802B-F4C00114C2C2}" sibTransId="{86020E23-225C-1C4D-AF0C-3FBB56800E8F}"/>
    <dgm:cxn modelId="{FD4BFD99-8148-5142-B075-02920043780A}" srcId="{551E00F2-995F-7043-AFBB-4F6A3A107521}" destId="{91EF1069-FA7D-C149-ACD0-F842B6463CF4}" srcOrd="4" destOrd="0" parTransId="{D9A5F18C-6FBF-8C4A-9ED5-AF165E7DCE8F}" sibTransId="{2B1A980A-E4F7-6341-8B6A-CF6AF3073862}"/>
    <dgm:cxn modelId="{9668569C-2732-0242-B5C7-CD2F102F40AE}" type="presOf" srcId="{9D30DDAD-FB01-D143-983C-98804868FA2F}" destId="{29DA1EFC-BA1B-914A-B435-3C60A196B6EA}" srcOrd="0" destOrd="0" presId="urn:microsoft.com/office/officeart/2005/8/layout/hierarchy3"/>
    <dgm:cxn modelId="{E638289D-43B4-3F42-87FE-B3747BE0807E}" type="presOf" srcId="{8BB82C9D-F5FE-B641-A310-0EAD6A323B03}" destId="{7D290A39-459A-124A-B077-534B7321ED8C}" srcOrd="0" destOrd="0" presId="urn:microsoft.com/office/officeart/2005/8/layout/hierarchy3"/>
    <dgm:cxn modelId="{06849CA2-AB1D-F242-8EFF-CEB83005C0F3}" type="presOf" srcId="{674A9AFA-BE1A-AB48-9ECC-4F53B7E20A3E}" destId="{2B88ACC0-B036-FF4B-9B3A-DC3DCE155434}" srcOrd="0" destOrd="0" presId="urn:microsoft.com/office/officeart/2005/8/layout/hierarchy3"/>
    <dgm:cxn modelId="{9809EFAD-0654-574A-A1D8-83E2753049AE}" type="presOf" srcId="{C82556AA-240B-4C42-802B-F4C00114C2C2}" destId="{C1E005CA-C091-4C47-9806-185862D3D68E}" srcOrd="0" destOrd="0" presId="urn:microsoft.com/office/officeart/2005/8/layout/hierarchy3"/>
    <dgm:cxn modelId="{D9FDFBAD-0346-6341-B6AE-82C8DAB51414}" srcId="{551E00F2-995F-7043-AFBB-4F6A3A107521}" destId="{D8F7019B-3392-F04C-AF48-FC23E2191FA3}" srcOrd="3" destOrd="0" parTransId="{40FEC4A6-D563-1248-BC59-5DC14DC724EC}" sibTransId="{4A29AF2B-4C0B-F94A-8E9E-56DA64A25859}"/>
    <dgm:cxn modelId="{568AEEAE-6260-0448-ABDA-40BB8858BCEC}" srcId="{7DDE158B-9818-8241-B62A-32897CC0269F}" destId="{A6C70291-67C5-A64E-9D94-F9AA6A186167}" srcOrd="0" destOrd="0" parTransId="{806FE155-A9DB-E740-A29E-C8FAFD202440}" sibTransId="{4E06A2F4-8BD2-CF42-856C-38812844AEB4}"/>
    <dgm:cxn modelId="{5ADA11AF-7DBF-E74C-BD97-C8CF1F8A143A}" srcId="{551E00F2-995F-7043-AFBB-4F6A3A107521}" destId="{6EECA0DF-5011-1348-BC39-70CAF7CB93AE}" srcOrd="1" destOrd="0" parTransId="{A3A59575-1DE8-BA49-89E1-D769F4E95ABC}" sibTransId="{09662AFF-8108-3B42-8002-DB1427B0E71B}"/>
    <dgm:cxn modelId="{68DFE6B2-E09C-2540-9904-DE98258B899E}" type="presOf" srcId="{91EF1069-FA7D-C149-ACD0-F842B6463CF4}" destId="{B5362FFA-5F96-DD45-AA9F-67128794AEE2}" srcOrd="0" destOrd="0" presId="urn:microsoft.com/office/officeart/2005/8/layout/hierarchy3"/>
    <dgm:cxn modelId="{821202B3-8939-4347-B78B-DD1E5D00DF74}" type="presOf" srcId="{32D73D13-0E58-B149-A54C-7FA9AF6327E6}" destId="{A8852C90-7B52-BD42-9DC6-DECB1B5FE099}" srcOrd="1" destOrd="0" presId="urn:microsoft.com/office/officeart/2005/8/layout/hierarchy3"/>
    <dgm:cxn modelId="{9A8E85B4-897B-D647-B318-5758EF17C675}" type="presOf" srcId="{40FEC4A6-D563-1248-BC59-5DC14DC724EC}" destId="{C8B4D34E-1A55-AA44-BDB8-0BCC8007FC47}" srcOrd="0" destOrd="0" presId="urn:microsoft.com/office/officeart/2005/8/layout/hierarchy3"/>
    <dgm:cxn modelId="{FE03A4B7-599F-9843-8240-8431B547088E}" type="presOf" srcId="{75B3801B-0DBE-FD42-96C0-8F7F021DB6CA}" destId="{9B7A6B31-5ECE-124A-9762-C3CAD5B047C3}" srcOrd="0" destOrd="0" presId="urn:microsoft.com/office/officeart/2005/8/layout/hierarchy3"/>
    <dgm:cxn modelId="{7A3AF4B8-2BC7-0942-A752-127DDF95C23C}" type="presOf" srcId="{A81B869D-0D41-2742-B257-AEB2BED78D57}" destId="{1D705740-7EF7-B241-882E-E9500073B2C6}" srcOrd="0" destOrd="0" presId="urn:microsoft.com/office/officeart/2005/8/layout/hierarchy3"/>
    <dgm:cxn modelId="{BC4FEFBE-8E36-0942-BFD2-D39AC507D1B6}" type="presOf" srcId="{F06FB710-67DB-914A-8D02-191BD66EC977}" destId="{AF83EA92-2EC9-C140-971D-07670F30B852}" srcOrd="0" destOrd="0" presId="urn:microsoft.com/office/officeart/2005/8/layout/hierarchy3"/>
    <dgm:cxn modelId="{2F8174BF-FB08-7C4C-A2C7-B7ED53F23E64}" type="presOf" srcId="{9184649D-29DC-A245-8FB2-70C8BE82D809}" destId="{3338115D-AC00-8F43-85D7-204754FFE424}" srcOrd="0" destOrd="0" presId="urn:microsoft.com/office/officeart/2005/8/layout/hierarchy3"/>
    <dgm:cxn modelId="{E0DB22C2-1DD6-FB4F-82F2-1D03DEBDED45}" type="presOf" srcId="{3250B29C-ADF1-FB43-8137-EF97B91A615F}" destId="{8B677784-FF6B-E945-B72A-9F773D6B9BB5}" srcOrd="0" destOrd="0" presId="urn:microsoft.com/office/officeart/2005/8/layout/hierarchy3"/>
    <dgm:cxn modelId="{10AB00C4-C7F3-8249-B064-0079DE3A15FA}" type="presOf" srcId="{7EDBF6DF-B56C-CE4B-8174-D311061629B7}" destId="{67B69F58-F683-874E-AAAB-409552CD3B31}" srcOrd="0" destOrd="0" presId="urn:microsoft.com/office/officeart/2005/8/layout/hierarchy3"/>
    <dgm:cxn modelId="{784B11C5-6227-4C43-9CA2-269C90D551D0}" srcId="{551E00F2-995F-7043-AFBB-4F6A3A107521}" destId="{80744C05-BF2E-EC4B-9738-1A86B4D142AA}" srcOrd="6" destOrd="0" parTransId="{ACE75DEC-64ED-854C-9684-09EEDA4EBAD1}" sibTransId="{06D49152-0571-2A49-BB7A-12BE1A0AE25A}"/>
    <dgm:cxn modelId="{ABBF34C5-1A06-BF4F-97D9-358F7C63CA8B}" srcId="{32D73D13-0E58-B149-A54C-7FA9AF6327E6}" destId="{1237FBD9-6C38-374C-9609-C0C8B878D57B}" srcOrd="2" destOrd="0" parTransId="{B2980893-0FD5-8A4C-9858-22614F72D754}" sibTransId="{6120557B-D52F-FD49-B63B-DB64873C4DCB}"/>
    <dgm:cxn modelId="{E0CDACC6-4272-9842-8EE2-B8748ADE5904}" type="presOf" srcId="{7DDE158B-9818-8241-B62A-32897CC0269F}" destId="{BB668170-A520-7444-86B8-D38C8EDC0B7F}" srcOrd="1" destOrd="0" presId="urn:microsoft.com/office/officeart/2005/8/layout/hierarchy3"/>
    <dgm:cxn modelId="{C6EC53C8-417B-174F-B045-C59C4673B4CA}" type="presOf" srcId="{0596CC71-AC58-3F4B-9141-AEFD8B5984C3}" destId="{E10B57F2-B1AE-3C42-AEF0-E627683173B7}" srcOrd="0" destOrd="0" presId="urn:microsoft.com/office/officeart/2005/8/layout/hierarchy3"/>
    <dgm:cxn modelId="{B9537CC8-8707-6841-B58D-34A26AD67ED1}" type="presOf" srcId="{8596E09D-2636-2043-BB8B-08FF22E040D7}" destId="{5FB245F0-E0B7-FB4C-A0B4-19C7C38AE734}" srcOrd="0" destOrd="0" presId="urn:microsoft.com/office/officeart/2005/8/layout/hierarchy3"/>
    <dgm:cxn modelId="{6E5EF8CF-42DC-1844-A368-AB4BC67F3DFC}" srcId="{8596E09D-2636-2043-BB8B-08FF22E040D7}" destId="{7DDE158B-9818-8241-B62A-32897CC0269F}" srcOrd="1" destOrd="0" parTransId="{09BAF5A3-700D-1A42-BDE9-34567BF39977}" sibTransId="{B024EB3D-F245-CB41-82A7-776830D532EB}"/>
    <dgm:cxn modelId="{18BB08D0-848D-B341-88AF-267DD3AAB002}" type="presOf" srcId="{0050B495-8F3C-CF40-A888-814BFDEA128C}" destId="{B75D562A-A659-5244-BFD5-662729CFE9A7}" srcOrd="0" destOrd="0" presId="urn:microsoft.com/office/officeart/2005/8/layout/hierarchy3"/>
    <dgm:cxn modelId="{872DF0D7-ADD0-1B48-BC34-20BB5CAA4F6E}" type="presOf" srcId="{D8F7019B-3392-F04C-AF48-FC23E2191FA3}" destId="{B2A565CB-137D-9148-B8AE-7B2BFCD1A3EF}" srcOrd="0" destOrd="0" presId="urn:microsoft.com/office/officeart/2005/8/layout/hierarchy3"/>
    <dgm:cxn modelId="{CAD49ADC-88E7-A846-89F8-E7895F878767}" type="presOf" srcId="{4F40B8A9-33F8-7948-AFFA-A72D1A886E83}" destId="{5C23F98B-DED7-9848-8090-A6E3AF4E4B66}" srcOrd="0" destOrd="0" presId="urn:microsoft.com/office/officeart/2005/8/layout/hierarchy3"/>
    <dgm:cxn modelId="{29F42CDE-622B-2A4C-9696-FE8606ED7674}" srcId="{551E00F2-995F-7043-AFBB-4F6A3A107521}" destId="{E0ED5022-1831-E648-B7A8-901EBF9D048F}" srcOrd="2" destOrd="0" parTransId="{48A41B35-9CBF-484B-9C76-86BC63869DCA}" sibTransId="{3C7BE1FC-B0C7-C64F-86C2-4AA72D37FAAC}"/>
    <dgm:cxn modelId="{7418CEDF-E5A3-E549-B216-6AEE3929514C}" type="presOf" srcId="{1C93DD5F-FE37-884B-B442-C0B100318ECC}" destId="{89E8A037-95B2-E047-A4A6-AC134A97C43D}" srcOrd="0" destOrd="0" presId="urn:microsoft.com/office/officeart/2005/8/layout/hierarchy3"/>
    <dgm:cxn modelId="{214B62E1-BF0E-414D-9EC3-9A11487956D6}" srcId="{8596E09D-2636-2043-BB8B-08FF22E040D7}" destId="{551E00F2-995F-7043-AFBB-4F6A3A107521}" srcOrd="0" destOrd="0" parTransId="{21F24298-591F-8C4F-A7E7-408EAE0A6C8F}" sibTransId="{B5D16184-DA25-D948-BF8C-9E2EAC5303D5}"/>
    <dgm:cxn modelId="{FA9847E1-F4F9-7848-B98D-48D04920606A}" type="presOf" srcId="{B6A43A53-2839-4C41-959B-F14F1F5C9E0C}" destId="{37FFDD37-D29A-C94B-AF3C-ED0A7C0732DF}" srcOrd="0" destOrd="0" presId="urn:microsoft.com/office/officeart/2005/8/layout/hierarchy3"/>
    <dgm:cxn modelId="{4D767FE2-CFB9-4C41-9CB2-B653EE34D4B6}" type="presOf" srcId="{9CA44A0C-DF97-9546-B155-B5A6DE0938D8}" destId="{C85563F0-780A-B949-804E-A78445D33520}" srcOrd="0" destOrd="0" presId="urn:microsoft.com/office/officeart/2005/8/layout/hierarchy3"/>
    <dgm:cxn modelId="{04FFB5EC-314A-F948-89B1-94977B4B7642}" srcId="{32D73D13-0E58-B149-A54C-7FA9AF6327E6}" destId="{3173C750-5842-4544-8951-2E42AC0DDC06}" srcOrd="1" destOrd="0" parTransId="{482C4464-F6B2-C84D-A4F9-02671A35B7A2}" sibTransId="{8DA09748-5DD1-1246-870C-E119EFEF68BF}"/>
    <dgm:cxn modelId="{6A84B9EC-CCD0-BC4D-B938-BB4EF528EF1A}" type="presOf" srcId="{083AB541-0B50-324D-82D4-93A90CECAAF2}" destId="{A2C177DF-B724-1E40-89E0-7B5B5433A33F}" srcOrd="0" destOrd="0" presId="urn:microsoft.com/office/officeart/2005/8/layout/hierarchy3"/>
    <dgm:cxn modelId="{138C0DEF-C7BA-3D43-A5F7-964EB50B05BD}" srcId="{7DDE158B-9818-8241-B62A-32897CC0269F}" destId="{524390E9-05C4-B64C-9E6A-C5B758AEF7A8}" srcOrd="2" destOrd="0" parTransId="{9184649D-29DC-A245-8FB2-70C8BE82D809}" sibTransId="{7BE19854-3875-8344-9800-032E21C88E11}"/>
    <dgm:cxn modelId="{F3646FF2-CE75-C245-92A5-9DB2EAF6BC1F}" type="presOf" srcId="{551E00F2-995F-7043-AFBB-4F6A3A107521}" destId="{39233192-FE7F-E943-8F55-7BDE2C0E34D9}" srcOrd="0" destOrd="0" presId="urn:microsoft.com/office/officeart/2005/8/layout/hierarchy3"/>
    <dgm:cxn modelId="{EACAA9F7-41E7-554B-8370-1092491EA1DB}" type="presOf" srcId="{BAF1841B-2824-EC46-8D37-A3B7F3E589AA}" destId="{B39BE4D6-BBCE-9443-8CFF-C9438ABA52CF}" srcOrd="0" destOrd="0" presId="urn:microsoft.com/office/officeart/2005/8/layout/hierarchy3"/>
    <dgm:cxn modelId="{90515AF9-E172-084D-9B4D-06AD7D9549AB}" type="presOf" srcId="{EC6ADD63-C403-E44F-AC40-7A554C516439}" destId="{6DD55F19-034B-9D42-BF60-22C1B172507E}" srcOrd="0" destOrd="0" presId="urn:microsoft.com/office/officeart/2005/8/layout/hierarchy3"/>
    <dgm:cxn modelId="{D5EEDAFA-B5CD-7147-805C-4E30CF9F3BBB}" type="presOf" srcId="{DA9076A8-E7DA-034C-8714-EC0CAB8BD786}" destId="{545217F0-E912-E44B-A5B9-E9736237B4ED}" srcOrd="0" destOrd="0" presId="urn:microsoft.com/office/officeart/2005/8/layout/hierarchy3"/>
    <dgm:cxn modelId="{824BB9FB-4DD2-5D4E-A90C-883269E5F797}" srcId="{551E00F2-995F-7043-AFBB-4F6A3A107521}" destId="{7EDBF6DF-B56C-CE4B-8174-D311061629B7}" srcOrd="8" destOrd="0" parTransId="{DA9076A8-E7DA-034C-8714-EC0CAB8BD786}" sibTransId="{09B798A9-9C36-6343-89D3-E327E22622A2}"/>
    <dgm:cxn modelId="{AA2D41FC-24B6-EF46-AA0C-62676324DB76}" srcId="{7DDE158B-9818-8241-B62A-32897CC0269F}" destId="{1C93DD5F-FE37-884B-B442-C0B100318ECC}" srcOrd="1" destOrd="0" parTransId="{841D34C3-52A7-694C-9785-158733CC0664}" sibTransId="{E2260CEA-531F-0946-997D-6E3CD97D934D}"/>
    <dgm:cxn modelId="{85E34B8A-74B2-C04D-98CA-231BB0D1CF0B}" type="presParOf" srcId="{5FB245F0-E0B7-FB4C-A0B4-19C7C38AE734}" destId="{B0EF31AE-B290-FD4F-8D7F-E4C8AD3D4896}" srcOrd="0" destOrd="0" presId="urn:microsoft.com/office/officeart/2005/8/layout/hierarchy3"/>
    <dgm:cxn modelId="{BA2F2E6B-4A4F-E643-BD02-B01CE5B27BAC}" type="presParOf" srcId="{B0EF31AE-B290-FD4F-8D7F-E4C8AD3D4896}" destId="{40E73F89-F329-4C43-8839-CC57EFD43CC1}" srcOrd="0" destOrd="0" presId="urn:microsoft.com/office/officeart/2005/8/layout/hierarchy3"/>
    <dgm:cxn modelId="{8B5C90DD-8EF5-8249-B333-2159800ABA31}" type="presParOf" srcId="{40E73F89-F329-4C43-8839-CC57EFD43CC1}" destId="{39233192-FE7F-E943-8F55-7BDE2C0E34D9}" srcOrd="0" destOrd="0" presId="urn:microsoft.com/office/officeart/2005/8/layout/hierarchy3"/>
    <dgm:cxn modelId="{AD370247-6574-0C47-85CB-23D444AE90E2}" type="presParOf" srcId="{40E73F89-F329-4C43-8839-CC57EFD43CC1}" destId="{E665256E-1C37-9B46-9CDD-FA7F926EF031}" srcOrd="1" destOrd="0" presId="urn:microsoft.com/office/officeart/2005/8/layout/hierarchy3"/>
    <dgm:cxn modelId="{6B6F7A48-46DE-804F-9414-737ED26B1ECC}" type="presParOf" srcId="{B0EF31AE-B290-FD4F-8D7F-E4C8AD3D4896}" destId="{2CCC76C5-70B7-F846-9C3C-D3FCE04D1880}" srcOrd="1" destOrd="0" presId="urn:microsoft.com/office/officeart/2005/8/layout/hierarchy3"/>
    <dgm:cxn modelId="{AA62F601-997F-2241-9221-363469A90797}" type="presParOf" srcId="{2CCC76C5-70B7-F846-9C3C-D3FCE04D1880}" destId="{A3882F70-02B8-6D46-AA63-50FE23F27DED}" srcOrd="0" destOrd="0" presId="urn:microsoft.com/office/officeart/2005/8/layout/hierarchy3"/>
    <dgm:cxn modelId="{5CC35D73-F8BB-E946-936A-EF40E0B9D8A4}" type="presParOf" srcId="{2CCC76C5-70B7-F846-9C3C-D3FCE04D1880}" destId="{5C23F98B-DED7-9848-8090-A6E3AF4E4B66}" srcOrd="1" destOrd="0" presId="urn:microsoft.com/office/officeart/2005/8/layout/hierarchy3"/>
    <dgm:cxn modelId="{87EBB77F-3E83-D54D-AB42-477CD96EE878}" type="presParOf" srcId="{2CCC76C5-70B7-F846-9C3C-D3FCE04D1880}" destId="{B4710927-AF7E-3646-9789-4A6D2FE179D7}" srcOrd="2" destOrd="0" presId="urn:microsoft.com/office/officeart/2005/8/layout/hierarchy3"/>
    <dgm:cxn modelId="{A535EDD4-EC56-9A41-B398-641FA0B70F9E}" type="presParOf" srcId="{2CCC76C5-70B7-F846-9C3C-D3FCE04D1880}" destId="{7F26BC36-0D38-6C4B-8268-381D2D2693AE}" srcOrd="3" destOrd="0" presId="urn:microsoft.com/office/officeart/2005/8/layout/hierarchy3"/>
    <dgm:cxn modelId="{47A9F60D-3E35-4E4A-8392-B31353BDFA8B}" type="presParOf" srcId="{2CCC76C5-70B7-F846-9C3C-D3FCE04D1880}" destId="{FAAB494B-8037-A943-BA03-96003299E669}" srcOrd="4" destOrd="0" presId="urn:microsoft.com/office/officeart/2005/8/layout/hierarchy3"/>
    <dgm:cxn modelId="{C087AC9E-1563-4A4B-A6D2-AEF2BB28F753}" type="presParOf" srcId="{2CCC76C5-70B7-F846-9C3C-D3FCE04D1880}" destId="{7523B1A6-AC70-B647-8DD5-0FFE4524B64A}" srcOrd="5" destOrd="0" presId="urn:microsoft.com/office/officeart/2005/8/layout/hierarchy3"/>
    <dgm:cxn modelId="{67E7A914-0BF2-C643-9CA9-B7A7599806A0}" type="presParOf" srcId="{2CCC76C5-70B7-F846-9C3C-D3FCE04D1880}" destId="{C8B4D34E-1A55-AA44-BDB8-0BCC8007FC47}" srcOrd="6" destOrd="0" presId="urn:microsoft.com/office/officeart/2005/8/layout/hierarchy3"/>
    <dgm:cxn modelId="{8464C666-E9E6-7549-9198-8C20E9963882}" type="presParOf" srcId="{2CCC76C5-70B7-F846-9C3C-D3FCE04D1880}" destId="{B2A565CB-137D-9148-B8AE-7B2BFCD1A3EF}" srcOrd="7" destOrd="0" presId="urn:microsoft.com/office/officeart/2005/8/layout/hierarchy3"/>
    <dgm:cxn modelId="{9061669D-A888-414A-975C-1F4EFDA2C405}" type="presParOf" srcId="{2CCC76C5-70B7-F846-9C3C-D3FCE04D1880}" destId="{770E4617-D861-194B-99ED-9D0839720636}" srcOrd="8" destOrd="0" presId="urn:microsoft.com/office/officeart/2005/8/layout/hierarchy3"/>
    <dgm:cxn modelId="{E70BEABF-785F-2A49-9CBD-0F180EE178BD}" type="presParOf" srcId="{2CCC76C5-70B7-F846-9C3C-D3FCE04D1880}" destId="{B5362FFA-5F96-DD45-AA9F-67128794AEE2}" srcOrd="9" destOrd="0" presId="urn:microsoft.com/office/officeart/2005/8/layout/hierarchy3"/>
    <dgm:cxn modelId="{260EC3FA-A5CB-744D-9D67-B42999FD1443}" type="presParOf" srcId="{2CCC76C5-70B7-F846-9C3C-D3FCE04D1880}" destId="{F8D68875-69D4-904A-ABEE-B3267F32CE72}" srcOrd="10" destOrd="0" presId="urn:microsoft.com/office/officeart/2005/8/layout/hierarchy3"/>
    <dgm:cxn modelId="{2E7DAA2F-AD5E-A740-8553-53472B039B4E}" type="presParOf" srcId="{2CCC76C5-70B7-F846-9C3C-D3FCE04D1880}" destId="{6DD55F19-034B-9D42-BF60-22C1B172507E}" srcOrd="11" destOrd="0" presId="urn:microsoft.com/office/officeart/2005/8/layout/hierarchy3"/>
    <dgm:cxn modelId="{8951E280-D5ED-3F48-A257-0CDA9DF8CE4C}" type="presParOf" srcId="{2CCC76C5-70B7-F846-9C3C-D3FCE04D1880}" destId="{C3139BD0-541D-4346-A6B3-9CDB82224283}" srcOrd="12" destOrd="0" presId="urn:microsoft.com/office/officeart/2005/8/layout/hierarchy3"/>
    <dgm:cxn modelId="{8FBC12BB-6869-F348-8A4B-EEB3937A0401}" type="presParOf" srcId="{2CCC76C5-70B7-F846-9C3C-D3FCE04D1880}" destId="{667D56ED-93CD-FB45-A905-95EB9CAE1E34}" srcOrd="13" destOrd="0" presId="urn:microsoft.com/office/officeart/2005/8/layout/hierarchy3"/>
    <dgm:cxn modelId="{16A373D8-63DC-9840-B402-37E4BAD755DE}" type="presParOf" srcId="{2CCC76C5-70B7-F846-9C3C-D3FCE04D1880}" destId="{FABE8C36-AD7D-3C44-9982-EB556D11DF9E}" srcOrd="14" destOrd="0" presId="urn:microsoft.com/office/officeart/2005/8/layout/hierarchy3"/>
    <dgm:cxn modelId="{2D9A570B-31DE-9245-9C2A-5C498747DC17}" type="presParOf" srcId="{2CCC76C5-70B7-F846-9C3C-D3FCE04D1880}" destId="{7D290A39-459A-124A-B077-534B7321ED8C}" srcOrd="15" destOrd="0" presId="urn:microsoft.com/office/officeart/2005/8/layout/hierarchy3"/>
    <dgm:cxn modelId="{34E14626-D7FC-4649-B24F-99BA29F7D09E}" type="presParOf" srcId="{2CCC76C5-70B7-F846-9C3C-D3FCE04D1880}" destId="{545217F0-E912-E44B-A5B9-E9736237B4ED}" srcOrd="16" destOrd="0" presId="urn:microsoft.com/office/officeart/2005/8/layout/hierarchy3"/>
    <dgm:cxn modelId="{4A1D441F-336C-5641-964B-CAB7C30CC14E}" type="presParOf" srcId="{2CCC76C5-70B7-F846-9C3C-D3FCE04D1880}" destId="{67B69F58-F683-874E-AAAB-409552CD3B31}" srcOrd="17" destOrd="0" presId="urn:microsoft.com/office/officeart/2005/8/layout/hierarchy3"/>
    <dgm:cxn modelId="{2C340965-522C-FC47-9D06-87DC34AD0270}" type="presParOf" srcId="{5FB245F0-E0B7-FB4C-A0B4-19C7C38AE734}" destId="{88912989-B078-5D42-A518-75493FD1E026}" srcOrd="1" destOrd="0" presId="urn:microsoft.com/office/officeart/2005/8/layout/hierarchy3"/>
    <dgm:cxn modelId="{92F02C90-2DCD-1345-B227-47F94BA249E2}" type="presParOf" srcId="{88912989-B078-5D42-A518-75493FD1E026}" destId="{C7240CF0-8FF1-5C40-9EC1-0765D400FE61}" srcOrd="0" destOrd="0" presId="urn:microsoft.com/office/officeart/2005/8/layout/hierarchy3"/>
    <dgm:cxn modelId="{5A3E5950-E6F5-9846-ADB9-C1A12D77EE95}" type="presParOf" srcId="{C7240CF0-8FF1-5C40-9EC1-0765D400FE61}" destId="{AE756CDB-DE6D-CE41-BCA5-3F45C5F80FFE}" srcOrd="0" destOrd="0" presId="urn:microsoft.com/office/officeart/2005/8/layout/hierarchy3"/>
    <dgm:cxn modelId="{278A1D7B-5198-7F48-AED0-5D7F00AC9794}" type="presParOf" srcId="{C7240CF0-8FF1-5C40-9EC1-0765D400FE61}" destId="{BB668170-A520-7444-86B8-D38C8EDC0B7F}" srcOrd="1" destOrd="0" presId="urn:microsoft.com/office/officeart/2005/8/layout/hierarchy3"/>
    <dgm:cxn modelId="{3441E742-409A-384C-B809-BBEF23888D69}" type="presParOf" srcId="{88912989-B078-5D42-A518-75493FD1E026}" destId="{9DD009E7-8981-CF40-8E10-958B2CC80414}" srcOrd="1" destOrd="0" presId="urn:microsoft.com/office/officeart/2005/8/layout/hierarchy3"/>
    <dgm:cxn modelId="{77B99E8C-22AD-434D-8A09-A5A6AFD75451}" type="presParOf" srcId="{9DD009E7-8981-CF40-8E10-958B2CC80414}" destId="{96B07F0A-4194-5346-B45D-E235C12EA6DF}" srcOrd="0" destOrd="0" presId="urn:microsoft.com/office/officeart/2005/8/layout/hierarchy3"/>
    <dgm:cxn modelId="{94305DD8-C739-824E-B80E-A34C8D154C12}" type="presParOf" srcId="{9DD009E7-8981-CF40-8E10-958B2CC80414}" destId="{8CD2A47B-9DA5-B74D-A620-D55EA5E79073}" srcOrd="1" destOrd="0" presId="urn:microsoft.com/office/officeart/2005/8/layout/hierarchy3"/>
    <dgm:cxn modelId="{6F2C613B-933D-954F-96F6-6B65D772CE48}" type="presParOf" srcId="{9DD009E7-8981-CF40-8E10-958B2CC80414}" destId="{50A6A979-E454-2E43-A861-D713ADCF0ECF}" srcOrd="2" destOrd="0" presId="urn:microsoft.com/office/officeart/2005/8/layout/hierarchy3"/>
    <dgm:cxn modelId="{B963E162-FA65-0247-8EC0-572276E299F1}" type="presParOf" srcId="{9DD009E7-8981-CF40-8E10-958B2CC80414}" destId="{89E8A037-95B2-E047-A4A6-AC134A97C43D}" srcOrd="3" destOrd="0" presId="urn:microsoft.com/office/officeart/2005/8/layout/hierarchy3"/>
    <dgm:cxn modelId="{EEFAFE85-8827-754A-9CAD-E5CAA7AF4D34}" type="presParOf" srcId="{9DD009E7-8981-CF40-8E10-958B2CC80414}" destId="{3338115D-AC00-8F43-85D7-204754FFE424}" srcOrd="4" destOrd="0" presId="urn:microsoft.com/office/officeart/2005/8/layout/hierarchy3"/>
    <dgm:cxn modelId="{3656182A-D228-784D-BE30-07B2A9131C07}" type="presParOf" srcId="{9DD009E7-8981-CF40-8E10-958B2CC80414}" destId="{C05A370F-7720-C34E-8FFE-9CC190E4817F}" srcOrd="5" destOrd="0" presId="urn:microsoft.com/office/officeart/2005/8/layout/hierarchy3"/>
    <dgm:cxn modelId="{EE0AB58A-89A5-704D-BAA9-5F8451B07050}" type="presParOf" srcId="{9DD009E7-8981-CF40-8E10-958B2CC80414}" destId="{37FFDD37-D29A-C94B-AF3C-ED0A7C0732DF}" srcOrd="6" destOrd="0" presId="urn:microsoft.com/office/officeart/2005/8/layout/hierarchy3"/>
    <dgm:cxn modelId="{900B54CE-6AFC-1144-B69B-3131F295C7E4}" type="presParOf" srcId="{9DD009E7-8981-CF40-8E10-958B2CC80414}" destId="{7B5B8862-CDC2-ED4F-AD4B-71B1E58A436E}" srcOrd="7" destOrd="0" presId="urn:microsoft.com/office/officeart/2005/8/layout/hierarchy3"/>
    <dgm:cxn modelId="{74E6C72F-CC36-2D49-96F3-9BF93CED2498}" type="presParOf" srcId="{9DD009E7-8981-CF40-8E10-958B2CC80414}" destId="{E3832F87-37EE-904C-AB02-BA980A817681}" srcOrd="8" destOrd="0" presId="urn:microsoft.com/office/officeart/2005/8/layout/hierarchy3"/>
    <dgm:cxn modelId="{A885EEE4-F38D-3F47-8142-932DC8878C84}" type="presParOf" srcId="{9DD009E7-8981-CF40-8E10-958B2CC80414}" destId="{1D705740-7EF7-B241-882E-E9500073B2C6}" srcOrd="9" destOrd="0" presId="urn:microsoft.com/office/officeart/2005/8/layout/hierarchy3"/>
    <dgm:cxn modelId="{7C76430D-F916-E849-96D4-11B5D8AE2615}" type="presParOf" srcId="{9DD009E7-8981-CF40-8E10-958B2CC80414}" destId="{22938D1E-80DC-B045-A8B5-7943BE264867}" srcOrd="10" destOrd="0" presId="urn:microsoft.com/office/officeart/2005/8/layout/hierarchy3"/>
    <dgm:cxn modelId="{CA0959AC-F068-A24A-9115-867F82298D6B}" type="presParOf" srcId="{9DD009E7-8981-CF40-8E10-958B2CC80414}" destId="{92924C63-9C40-7A43-9C69-2D9FCC651E07}" srcOrd="11" destOrd="0" presId="urn:microsoft.com/office/officeart/2005/8/layout/hierarchy3"/>
    <dgm:cxn modelId="{43D3BB31-31F0-FC49-8536-71E932117DFE}" type="presParOf" srcId="{5FB245F0-E0B7-FB4C-A0B4-19C7C38AE734}" destId="{F6F200E5-D793-9744-B749-DAF16B9658E1}" srcOrd="2" destOrd="0" presId="urn:microsoft.com/office/officeart/2005/8/layout/hierarchy3"/>
    <dgm:cxn modelId="{19AE7902-175E-B54D-B819-7DADC032B9E1}" type="presParOf" srcId="{F6F200E5-D793-9744-B749-DAF16B9658E1}" destId="{7FE1329D-C5F0-FE4F-BD60-129D03B23758}" srcOrd="0" destOrd="0" presId="urn:microsoft.com/office/officeart/2005/8/layout/hierarchy3"/>
    <dgm:cxn modelId="{BA1A9C82-6390-E243-92F6-FD40FB5A5E41}" type="presParOf" srcId="{7FE1329D-C5F0-FE4F-BD60-129D03B23758}" destId="{2C01AD46-41D3-A14F-B4BC-E26F542A489D}" srcOrd="0" destOrd="0" presId="urn:microsoft.com/office/officeart/2005/8/layout/hierarchy3"/>
    <dgm:cxn modelId="{01A59DB5-7E03-9B48-8A21-693E03D99E6E}" type="presParOf" srcId="{7FE1329D-C5F0-FE4F-BD60-129D03B23758}" destId="{AAD16529-5CE1-5945-A6E4-4F5F009D7366}" srcOrd="1" destOrd="0" presId="urn:microsoft.com/office/officeart/2005/8/layout/hierarchy3"/>
    <dgm:cxn modelId="{F397765E-2AAA-E942-89C1-975BCBEFE58B}" type="presParOf" srcId="{F6F200E5-D793-9744-B749-DAF16B9658E1}" destId="{9F799F6C-343F-D84D-90BC-CB31EDA975AA}" srcOrd="1" destOrd="0" presId="urn:microsoft.com/office/officeart/2005/8/layout/hierarchy3"/>
    <dgm:cxn modelId="{0B33DE10-EE06-D84B-B9F9-19E03684EFC6}" type="presParOf" srcId="{9F799F6C-343F-D84D-90BC-CB31EDA975AA}" destId="{C1E005CA-C091-4C47-9806-185862D3D68E}" srcOrd="0" destOrd="0" presId="urn:microsoft.com/office/officeart/2005/8/layout/hierarchy3"/>
    <dgm:cxn modelId="{D15D7667-455E-284D-BD37-B18A11E5842C}" type="presParOf" srcId="{9F799F6C-343F-D84D-90BC-CB31EDA975AA}" destId="{2B88ACC0-B036-FF4B-9B3A-DC3DCE155434}" srcOrd="1" destOrd="0" presId="urn:microsoft.com/office/officeart/2005/8/layout/hierarchy3"/>
    <dgm:cxn modelId="{BBFB99CF-D026-CA40-B8BE-49AA46AEB9B4}" type="presParOf" srcId="{9F799F6C-343F-D84D-90BC-CB31EDA975AA}" destId="{9B7A6B31-5ECE-124A-9762-C3CAD5B047C3}" srcOrd="2" destOrd="0" presId="urn:microsoft.com/office/officeart/2005/8/layout/hierarchy3"/>
    <dgm:cxn modelId="{F6780615-DCD4-694C-8065-85963C655517}" type="presParOf" srcId="{9F799F6C-343F-D84D-90BC-CB31EDA975AA}" destId="{E10B57F2-B1AE-3C42-AEF0-E627683173B7}" srcOrd="3" destOrd="0" presId="urn:microsoft.com/office/officeart/2005/8/layout/hierarchy3"/>
    <dgm:cxn modelId="{159E208A-716F-5849-86F2-A3559A857969}" type="presParOf" srcId="{9F799F6C-343F-D84D-90BC-CB31EDA975AA}" destId="{C85563F0-780A-B949-804E-A78445D33520}" srcOrd="4" destOrd="0" presId="urn:microsoft.com/office/officeart/2005/8/layout/hierarchy3"/>
    <dgm:cxn modelId="{80749809-DA4D-E143-9996-469C807C9DCE}" type="presParOf" srcId="{9F799F6C-343F-D84D-90BC-CB31EDA975AA}" destId="{910E8C93-EBF5-D14B-B27D-9D613F9F8CF4}" srcOrd="5" destOrd="0" presId="urn:microsoft.com/office/officeart/2005/8/layout/hierarchy3"/>
    <dgm:cxn modelId="{33130B0F-FCE2-B641-94A6-957503157084}" type="presParOf" srcId="{9F799F6C-343F-D84D-90BC-CB31EDA975AA}" destId="{9AB4FBDB-428B-6544-BF14-2D99796DF201}" srcOrd="6" destOrd="0" presId="urn:microsoft.com/office/officeart/2005/8/layout/hierarchy3"/>
    <dgm:cxn modelId="{0D4CF4FD-F5C5-CB4E-A02F-3DA04ED0CBFC}" type="presParOf" srcId="{9F799F6C-343F-D84D-90BC-CB31EDA975AA}" destId="{B75D562A-A659-5244-BFD5-662729CFE9A7}" srcOrd="7" destOrd="0" presId="urn:microsoft.com/office/officeart/2005/8/layout/hierarchy3"/>
    <dgm:cxn modelId="{D4B2BA66-C6FE-7046-9F2F-4D893F59E192}" type="presParOf" srcId="{9F799F6C-343F-D84D-90BC-CB31EDA975AA}" destId="{7EF946EC-D546-4E45-9289-550EF021EFBB}" srcOrd="8" destOrd="0" presId="urn:microsoft.com/office/officeart/2005/8/layout/hierarchy3"/>
    <dgm:cxn modelId="{1C2AD0D0-5AB3-814F-AD0B-DE681AAEEC55}" type="presParOf" srcId="{9F799F6C-343F-D84D-90BC-CB31EDA975AA}" destId="{A2C177DF-B724-1E40-89E0-7B5B5433A33F}" srcOrd="9" destOrd="0" presId="urn:microsoft.com/office/officeart/2005/8/layout/hierarchy3"/>
    <dgm:cxn modelId="{B36FA9D5-CB87-174A-B460-15EF7FC38771}" type="presParOf" srcId="{9F799F6C-343F-D84D-90BC-CB31EDA975AA}" destId="{F23AE42B-3815-4341-B263-5843B9A1E146}" srcOrd="10" destOrd="0" presId="urn:microsoft.com/office/officeart/2005/8/layout/hierarchy3"/>
    <dgm:cxn modelId="{4F199E08-F50A-BB45-9245-126A73050DBF}" type="presParOf" srcId="{9F799F6C-343F-D84D-90BC-CB31EDA975AA}" destId="{AAD625F2-6F6A-C249-9704-D99C4831D786}" srcOrd="11" destOrd="0" presId="urn:microsoft.com/office/officeart/2005/8/layout/hierarchy3"/>
    <dgm:cxn modelId="{FF82BEBF-574C-AE4F-9E05-284B401B7D1A}" type="presParOf" srcId="{5FB245F0-E0B7-FB4C-A0B4-19C7C38AE734}" destId="{D1709E33-542A-424C-A425-1E31FC54A1B8}" srcOrd="3" destOrd="0" presId="urn:microsoft.com/office/officeart/2005/8/layout/hierarchy3"/>
    <dgm:cxn modelId="{9C138953-F803-EA4A-B593-BA6AEBEDE373}" type="presParOf" srcId="{D1709E33-542A-424C-A425-1E31FC54A1B8}" destId="{2EF29902-C5B2-1C4C-8E43-FE461027EDFD}" srcOrd="0" destOrd="0" presId="urn:microsoft.com/office/officeart/2005/8/layout/hierarchy3"/>
    <dgm:cxn modelId="{997CF266-FA40-B840-9485-2D379C3B8766}" type="presParOf" srcId="{2EF29902-C5B2-1C4C-8E43-FE461027EDFD}" destId="{D422FEDD-E0AA-4D4B-BF2F-30E135756905}" srcOrd="0" destOrd="0" presId="urn:microsoft.com/office/officeart/2005/8/layout/hierarchy3"/>
    <dgm:cxn modelId="{1F35F5D2-35C2-7544-A165-0687FE167C7C}" type="presParOf" srcId="{2EF29902-C5B2-1C4C-8E43-FE461027EDFD}" destId="{A8852C90-7B52-BD42-9DC6-DECB1B5FE099}" srcOrd="1" destOrd="0" presId="urn:microsoft.com/office/officeart/2005/8/layout/hierarchy3"/>
    <dgm:cxn modelId="{AEFCDA3D-C4AC-B749-AB5D-3EEF3ECD0856}" type="presParOf" srcId="{D1709E33-542A-424C-A425-1E31FC54A1B8}" destId="{D653D057-5DFA-B94A-B09F-E3BB69C75B00}" srcOrd="1" destOrd="0" presId="urn:microsoft.com/office/officeart/2005/8/layout/hierarchy3"/>
    <dgm:cxn modelId="{D32831BD-880A-FB48-9D6D-FA22BAB04029}" type="presParOf" srcId="{D653D057-5DFA-B94A-B09F-E3BB69C75B00}" destId="{8B677784-FF6B-E945-B72A-9F773D6B9BB5}" srcOrd="0" destOrd="0" presId="urn:microsoft.com/office/officeart/2005/8/layout/hierarchy3"/>
    <dgm:cxn modelId="{55C35EF9-B1DF-D249-961A-19B5B6218E55}" type="presParOf" srcId="{D653D057-5DFA-B94A-B09F-E3BB69C75B00}" destId="{29DA1EFC-BA1B-914A-B435-3C60A196B6EA}" srcOrd="1" destOrd="0" presId="urn:microsoft.com/office/officeart/2005/8/layout/hierarchy3"/>
    <dgm:cxn modelId="{E2AAC4B0-745C-1042-813E-0085DAA49C28}" type="presParOf" srcId="{D653D057-5DFA-B94A-B09F-E3BB69C75B00}" destId="{9CB2F533-398F-D54A-BF7C-30ED5809EA62}" srcOrd="2" destOrd="0" presId="urn:microsoft.com/office/officeart/2005/8/layout/hierarchy3"/>
    <dgm:cxn modelId="{019F2E16-F849-374E-9A0B-1931216415E8}" type="presParOf" srcId="{D653D057-5DFA-B94A-B09F-E3BB69C75B00}" destId="{E26F1AE7-0FAB-B843-8CA8-CA39F742CD52}" srcOrd="3" destOrd="0" presId="urn:microsoft.com/office/officeart/2005/8/layout/hierarchy3"/>
    <dgm:cxn modelId="{5BC1E8BC-260C-FD4C-B6D5-F79852DAF06E}" type="presParOf" srcId="{D653D057-5DFA-B94A-B09F-E3BB69C75B00}" destId="{10C4ED0B-7478-1F4A-B689-F23CBCAA129B}" srcOrd="4" destOrd="0" presId="urn:microsoft.com/office/officeart/2005/8/layout/hierarchy3"/>
    <dgm:cxn modelId="{480AB4DC-5871-E04F-A533-A1EAD67DCEF7}" type="presParOf" srcId="{D653D057-5DFA-B94A-B09F-E3BB69C75B00}" destId="{D91A780B-1461-874F-957A-6C18007384A1}" srcOrd="5" destOrd="0" presId="urn:microsoft.com/office/officeart/2005/8/layout/hierarchy3"/>
    <dgm:cxn modelId="{17F03557-AB30-D64B-A633-035AFEAEAE3D}" type="presParOf" srcId="{D653D057-5DFA-B94A-B09F-E3BB69C75B00}" destId="{0694F322-3BED-0D48-BE9A-062152BB7177}" srcOrd="6" destOrd="0" presId="urn:microsoft.com/office/officeart/2005/8/layout/hierarchy3"/>
    <dgm:cxn modelId="{6DFD8F15-A353-4A42-9249-7FD5D9F954E1}" type="presParOf" srcId="{D653D057-5DFA-B94A-B09F-E3BB69C75B00}" destId="{B0D1A943-2029-BC45-8AD2-4174B7274B0E}" srcOrd="7" destOrd="0" presId="urn:microsoft.com/office/officeart/2005/8/layout/hierarchy3"/>
    <dgm:cxn modelId="{0AAEE53D-AC7F-0144-BD06-7F32AC8ED3BD}" type="presParOf" srcId="{D653D057-5DFA-B94A-B09F-E3BB69C75B00}" destId="{B39BE4D6-BBCE-9443-8CFF-C9438ABA52CF}" srcOrd="8" destOrd="0" presId="urn:microsoft.com/office/officeart/2005/8/layout/hierarchy3"/>
    <dgm:cxn modelId="{8DAC2599-F0AE-9944-9069-6CC9F396A0BD}" type="presParOf" srcId="{D653D057-5DFA-B94A-B09F-E3BB69C75B00}" destId="{583FCDD5-05EF-0B4B-BD1F-0C21161A3600}" srcOrd="9" destOrd="0" presId="urn:microsoft.com/office/officeart/2005/8/layout/hierarchy3"/>
    <dgm:cxn modelId="{7CEACF1C-CBD6-3749-841D-9809D64D4FA9}" type="presParOf" srcId="{D653D057-5DFA-B94A-B09F-E3BB69C75B00}" destId="{8BA17AD5-9BC7-CB44-A976-0858D6691B4D}" srcOrd="10" destOrd="0" presId="urn:microsoft.com/office/officeart/2005/8/layout/hierarchy3"/>
    <dgm:cxn modelId="{429436CA-DBD9-6941-A517-9A43B724503F}" type="presParOf" srcId="{D653D057-5DFA-B94A-B09F-E3BB69C75B00}" destId="{AF83EA92-2EC9-C140-971D-07670F30B852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2365F-1AF5-D840-BAB4-8B741CCD789B}">
      <dsp:nvSpPr>
        <dsp:cNvPr id="0" name=""/>
        <dsp:cNvSpPr/>
      </dsp:nvSpPr>
      <dsp:spPr>
        <a:xfrm>
          <a:off x="3342" y="319724"/>
          <a:ext cx="2651349" cy="37118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710" tIns="330200" rIns="206710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2200" kern="1200"/>
            <a:t>Estimar o percentual de pessoas infectadas pelo SARS-CoV2. </a:t>
          </a:r>
          <a:endParaRPr lang="en-US" sz="2200" kern="1200"/>
        </a:p>
      </dsp:txBody>
      <dsp:txXfrm>
        <a:off x="3342" y="1730242"/>
        <a:ext cx="2651349" cy="2227133"/>
      </dsp:txXfrm>
    </dsp:sp>
    <dsp:sp modelId="{567F0DD0-7944-BC44-83EF-7A7080967E9F}">
      <dsp:nvSpPr>
        <dsp:cNvPr id="0" name=""/>
        <dsp:cNvSpPr/>
      </dsp:nvSpPr>
      <dsp:spPr>
        <a:xfrm>
          <a:off x="772233" y="690913"/>
          <a:ext cx="1113566" cy="11135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818" tIns="12700" rIns="8681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935311" y="853991"/>
        <a:ext cx="787410" cy="787410"/>
      </dsp:txXfrm>
    </dsp:sp>
    <dsp:sp modelId="{639AA5F8-1132-1B43-A953-374E514EED5C}">
      <dsp:nvSpPr>
        <dsp:cNvPr id="0" name=""/>
        <dsp:cNvSpPr/>
      </dsp:nvSpPr>
      <dsp:spPr>
        <a:xfrm>
          <a:off x="3342" y="4031541"/>
          <a:ext cx="2651349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D86376-8B17-A84E-87AD-C0A72954D868}">
      <dsp:nvSpPr>
        <dsp:cNvPr id="0" name=""/>
        <dsp:cNvSpPr/>
      </dsp:nvSpPr>
      <dsp:spPr>
        <a:xfrm>
          <a:off x="2919826" y="319724"/>
          <a:ext cx="2651349" cy="37118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710" tIns="330200" rIns="206710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2200" kern="1200"/>
            <a:t>Estimar a velocidade de disseminação da infecção.</a:t>
          </a:r>
          <a:endParaRPr lang="en-US" sz="2200" kern="1200"/>
        </a:p>
      </dsp:txBody>
      <dsp:txXfrm>
        <a:off x="2919826" y="1730242"/>
        <a:ext cx="2651349" cy="2227133"/>
      </dsp:txXfrm>
    </dsp:sp>
    <dsp:sp modelId="{2E8FCDF7-1EFF-F448-97F6-9EEA18446C27}">
      <dsp:nvSpPr>
        <dsp:cNvPr id="0" name=""/>
        <dsp:cNvSpPr/>
      </dsp:nvSpPr>
      <dsp:spPr>
        <a:xfrm>
          <a:off x="3688717" y="690913"/>
          <a:ext cx="1113566" cy="11135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818" tIns="12700" rIns="8681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851795" y="853991"/>
        <a:ext cx="787410" cy="787410"/>
      </dsp:txXfrm>
    </dsp:sp>
    <dsp:sp modelId="{4115CB3B-68F0-2745-99D7-342EAC4B0CE7}">
      <dsp:nvSpPr>
        <dsp:cNvPr id="0" name=""/>
        <dsp:cNvSpPr/>
      </dsp:nvSpPr>
      <dsp:spPr>
        <a:xfrm>
          <a:off x="2919826" y="4031541"/>
          <a:ext cx="2651349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9F0C6D-1C06-0240-A23E-B1A64B9CE486}">
      <dsp:nvSpPr>
        <dsp:cNvPr id="0" name=""/>
        <dsp:cNvSpPr/>
      </dsp:nvSpPr>
      <dsp:spPr>
        <a:xfrm>
          <a:off x="5845935" y="290957"/>
          <a:ext cx="2651349" cy="37118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710" tIns="330200" rIns="206710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2200" kern="1200"/>
            <a:t>Estimar o percentual de infectados assintomáticos.</a:t>
          </a:r>
          <a:endParaRPr lang="en-US" sz="2200" kern="1200"/>
        </a:p>
      </dsp:txBody>
      <dsp:txXfrm>
        <a:off x="5845935" y="1701475"/>
        <a:ext cx="2651349" cy="2227133"/>
      </dsp:txXfrm>
    </dsp:sp>
    <dsp:sp modelId="{4AEE453B-C7E4-7443-B28B-4682AEA167C7}">
      <dsp:nvSpPr>
        <dsp:cNvPr id="0" name=""/>
        <dsp:cNvSpPr/>
      </dsp:nvSpPr>
      <dsp:spPr>
        <a:xfrm>
          <a:off x="6605202" y="690913"/>
          <a:ext cx="1113566" cy="11135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818" tIns="12700" rIns="8681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768280" y="853991"/>
        <a:ext cx="787410" cy="787410"/>
      </dsp:txXfrm>
    </dsp:sp>
    <dsp:sp modelId="{A5458999-867E-B545-9B48-5B4F07243502}">
      <dsp:nvSpPr>
        <dsp:cNvPr id="0" name=""/>
        <dsp:cNvSpPr/>
      </dsp:nvSpPr>
      <dsp:spPr>
        <a:xfrm>
          <a:off x="5836310" y="4031541"/>
          <a:ext cx="2651349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F54E87-BCB9-1046-9ED6-36D5A8529D9A}">
      <dsp:nvSpPr>
        <dsp:cNvPr id="0" name=""/>
        <dsp:cNvSpPr/>
      </dsp:nvSpPr>
      <dsp:spPr>
        <a:xfrm>
          <a:off x="8752795" y="319724"/>
          <a:ext cx="2651349" cy="37118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710" tIns="330200" rIns="206710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2200" kern="1200"/>
            <a:t>Estabelecer a extensão de acometimento nas diversas regiões do ES.</a:t>
          </a:r>
          <a:endParaRPr lang="en-US" sz="2200" kern="1200"/>
        </a:p>
      </dsp:txBody>
      <dsp:txXfrm>
        <a:off x="8752795" y="1730242"/>
        <a:ext cx="2651349" cy="2227133"/>
      </dsp:txXfrm>
    </dsp:sp>
    <dsp:sp modelId="{2DEFD868-B84C-4A43-8695-81F9F04BD88D}">
      <dsp:nvSpPr>
        <dsp:cNvPr id="0" name=""/>
        <dsp:cNvSpPr/>
      </dsp:nvSpPr>
      <dsp:spPr>
        <a:xfrm>
          <a:off x="9521686" y="690913"/>
          <a:ext cx="1113566" cy="11135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818" tIns="12700" rIns="8681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9684764" y="853991"/>
        <a:ext cx="787410" cy="787410"/>
      </dsp:txXfrm>
    </dsp:sp>
    <dsp:sp modelId="{7C0573F0-77FF-9349-A0A6-9227FC6B9A58}">
      <dsp:nvSpPr>
        <dsp:cNvPr id="0" name=""/>
        <dsp:cNvSpPr/>
      </dsp:nvSpPr>
      <dsp:spPr>
        <a:xfrm>
          <a:off x="8752795" y="4031541"/>
          <a:ext cx="2651349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BA8E4-05D6-4261-859E-081398176659}">
      <dsp:nvSpPr>
        <dsp:cNvPr id="0" name=""/>
        <dsp:cNvSpPr/>
      </dsp:nvSpPr>
      <dsp:spPr>
        <a:xfrm>
          <a:off x="2037111" y="0"/>
          <a:ext cx="6046314" cy="43513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Espírito Santo</a:t>
          </a:r>
        </a:p>
      </dsp:txBody>
      <dsp:txXfrm>
        <a:off x="3926584" y="217566"/>
        <a:ext cx="2267368" cy="435133"/>
      </dsp:txXfrm>
    </dsp:sp>
    <dsp:sp modelId="{BB673562-2580-49D2-A069-03A5AEB81B90}">
      <dsp:nvSpPr>
        <dsp:cNvPr id="0" name=""/>
        <dsp:cNvSpPr/>
      </dsp:nvSpPr>
      <dsp:spPr>
        <a:xfrm>
          <a:off x="2843157" y="652700"/>
          <a:ext cx="4434222" cy="36986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Cidades Sentinelas</a:t>
          </a:r>
        </a:p>
      </dsp:txBody>
      <dsp:txXfrm>
        <a:off x="4104139" y="865372"/>
        <a:ext cx="1912258" cy="425343"/>
      </dsp:txXfrm>
    </dsp:sp>
    <dsp:sp modelId="{5CBF0EFA-4977-4271-BF75-1B018EF3DE1D}">
      <dsp:nvSpPr>
        <dsp:cNvPr id="0" name=""/>
        <dsp:cNvSpPr/>
      </dsp:nvSpPr>
      <dsp:spPr>
        <a:xfrm>
          <a:off x="3146811" y="1305401"/>
          <a:ext cx="3526037" cy="30459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Setores Censitários</a:t>
          </a:r>
        </a:p>
      </dsp:txBody>
      <dsp:txXfrm>
        <a:off x="3997467" y="1515571"/>
        <a:ext cx="1824724" cy="420339"/>
      </dsp:txXfrm>
    </dsp:sp>
    <dsp:sp modelId="{12D0320E-DF17-4836-A944-1A3250D815A2}">
      <dsp:nvSpPr>
        <dsp:cNvPr id="0" name=""/>
        <dsp:cNvSpPr/>
      </dsp:nvSpPr>
      <dsp:spPr>
        <a:xfrm>
          <a:off x="3649204" y="1958102"/>
          <a:ext cx="2822127" cy="23932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Residências</a:t>
          </a:r>
        </a:p>
      </dsp:txBody>
      <dsp:txXfrm>
        <a:off x="4298294" y="2173493"/>
        <a:ext cx="1523948" cy="430782"/>
      </dsp:txXfrm>
    </dsp:sp>
    <dsp:sp modelId="{13B235C3-7592-4C00-8FD4-17BD9E7FA7C4}">
      <dsp:nvSpPr>
        <dsp:cNvPr id="0" name=""/>
        <dsp:cNvSpPr/>
      </dsp:nvSpPr>
      <dsp:spPr>
        <a:xfrm>
          <a:off x="4190000" y="2610802"/>
          <a:ext cx="1740535" cy="17405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Indivíduo</a:t>
          </a:r>
        </a:p>
      </dsp:txBody>
      <dsp:txXfrm>
        <a:off x="4444896" y="3045936"/>
        <a:ext cx="1230744" cy="8702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233192-FE7F-E943-8F55-7BDE2C0E34D9}">
      <dsp:nvSpPr>
        <dsp:cNvPr id="0" name=""/>
        <dsp:cNvSpPr/>
      </dsp:nvSpPr>
      <dsp:spPr>
        <a:xfrm>
          <a:off x="1867" y="38090"/>
          <a:ext cx="2635081" cy="643301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Região metropolitana</a:t>
          </a:r>
        </a:p>
      </dsp:txBody>
      <dsp:txXfrm>
        <a:off x="20709" y="56932"/>
        <a:ext cx="2597397" cy="605617"/>
      </dsp:txXfrm>
    </dsp:sp>
    <dsp:sp modelId="{A3882F70-02B8-6D46-AA63-50FE23F27DED}">
      <dsp:nvSpPr>
        <dsp:cNvPr id="0" name=""/>
        <dsp:cNvSpPr/>
      </dsp:nvSpPr>
      <dsp:spPr>
        <a:xfrm>
          <a:off x="265376" y="681391"/>
          <a:ext cx="263508" cy="186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555"/>
              </a:lnTo>
              <a:lnTo>
                <a:pt x="143366" y="101555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23F98B-DED7-9848-8090-A6E3AF4E4B66}">
      <dsp:nvSpPr>
        <dsp:cNvPr id="0" name=""/>
        <dsp:cNvSpPr/>
      </dsp:nvSpPr>
      <dsp:spPr>
        <a:xfrm>
          <a:off x="528884" y="743611"/>
          <a:ext cx="2108061" cy="248879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Vitoria *  </a:t>
          </a:r>
          <a:r>
            <a:rPr lang="pt-BR" sz="1200" b="1" kern="120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2.280</a:t>
          </a:r>
        </a:p>
      </dsp:txBody>
      <dsp:txXfrm>
        <a:off x="536173" y="750900"/>
        <a:ext cx="2093483" cy="234301"/>
      </dsp:txXfrm>
    </dsp:sp>
    <dsp:sp modelId="{B4710927-AF7E-3646-9789-4A6D2FE179D7}">
      <dsp:nvSpPr>
        <dsp:cNvPr id="0" name=""/>
        <dsp:cNvSpPr/>
      </dsp:nvSpPr>
      <dsp:spPr>
        <a:xfrm>
          <a:off x="265376" y="681391"/>
          <a:ext cx="263508" cy="497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814"/>
              </a:lnTo>
              <a:lnTo>
                <a:pt x="143366" y="270814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26BC36-0D38-6C4B-8268-381D2D2693AE}">
      <dsp:nvSpPr>
        <dsp:cNvPr id="0" name=""/>
        <dsp:cNvSpPr/>
      </dsp:nvSpPr>
      <dsp:spPr>
        <a:xfrm>
          <a:off x="528884" y="1054711"/>
          <a:ext cx="2108061" cy="248879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Vila Velha*  </a:t>
          </a:r>
          <a:r>
            <a:rPr lang="pt-BR" sz="1200" b="1" kern="120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3.680</a:t>
          </a:r>
        </a:p>
      </dsp:txBody>
      <dsp:txXfrm>
        <a:off x="536173" y="1062000"/>
        <a:ext cx="2093483" cy="234301"/>
      </dsp:txXfrm>
    </dsp:sp>
    <dsp:sp modelId="{FAAB494B-8037-A943-BA03-96003299E669}">
      <dsp:nvSpPr>
        <dsp:cNvPr id="0" name=""/>
        <dsp:cNvSpPr/>
      </dsp:nvSpPr>
      <dsp:spPr>
        <a:xfrm>
          <a:off x="265376" y="681391"/>
          <a:ext cx="263508" cy="808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073"/>
              </a:lnTo>
              <a:lnTo>
                <a:pt x="143366" y="440073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23B1A6-AC70-B647-8DD5-0FFE4524B64A}">
      <dsp:nvSpPr>
        <dsp:cNvPr id="0" name=""/>
        <dsp:cNvSpPr/>
      </dsp:nvSpPr>
      <dsp:spPr>
        <a:xfrm>
          <a:off x="528884" y="1365810"/>
          <a:ext cx="2108061" cy="248879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Cariacica*  </a:t>
          </a:r>
          <a:r>
            <a:rPr lang="pt-BR" sz="1200" b="1" kern="120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3.040</a:t>
          </a:r>
        </a:p>
      </dsp:txBody>
      <dsp:txXfrm>
        <a:off x="536173" y="1373099"/>
        <a:ext cx="2093483" cy="234301"/>
      </dsp:txXfrm>
    </dsp:sp>
    <dsp:sp modelId="{C8B4D34E-1A55-AA44-BDB8-0BCC8007FC47}">
      <dsp:nvSpPr>
        <dsp:cNvPr id="0" name=""/>
        <dsp:cNvSpPr/>
      </dsp:nvSpPr>
      <dsp:spPr>
        <a:xfrm>
          <a:off x="265376" y="681391"/>
          <a:ext cx="263508" cy="1119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9332"/>
              </a:lnTo>
              <a:lnTo>
                <a:pt x="143366" y="609332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A565CB-137D-9148-B8AE-7B2BFCD1A3EF}">
      <dsp:nvSpPr>
        <dsp:cNvPr id="0" name=""/>
        <dsp:cNvSpPr/>
      </dsp:nvSpPr>
      <dsp:spPr>
        <a:xfrm>
          <a:off x="528884" y="1676909"/>
          <a:ext cx="2108061" cy="248879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Serra*  </a:t>
          </a:r>
          <a:r>
            <a:rPr lang="pt-BR" sz="1200" b="1" kern="120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3.680</a:t>
          </a:r>
        </a:p>
      </dsp:txBody>
      <dsp:txXfrm>
        <a:off x="536173" y="1684198"/>
        <a:ext cx="2093483" cy="234301"/>
      </dsp:txXfrm>
    </dsp:sp>
    <dsp:sp modelId="{770E4617-D861-194B-99ED-9D0839720636}">
      <dsp:nvSpPr>
        <dsp:cNvPr id="0" name=""/>
        <dsp:cNvSpPr/>
      </dsp:nvSpPr>
      <dsp:spPr>
        <a:xfrm>
          <a:off x="265376" y="681391"/>
          <a:ext cx="263508" cy="1431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8591"/>
              </a:lnTo>
              <a:lnTo>
                <a:pt x="143366" y="778591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362FFA-5F96-DD45-AA9F-67128794AEE2}">
      <dsp:nvSpPr>
        <dsp:cNvPr id="0" name=""/>
        <dsp:cNvSpPr/>
      </dsp:nvSpPr>
      <dsp:spPr>
        <a:xfrm>
          <a:off x="528884" y="1988009"/>
          <a:ext cx="2108061" cy="248879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Afonso</a:t>
          </a:r>
          <a:r>
            <a:rPr lang="pt-BR" sz="1200" b="1" kern="1200">
              <a:solidFill>
                <a:srgbClr val="5B9BD5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sz="1200" b="1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Claudio* </a:t>
          </a:r>
          <a:r>
            <a:rPr lang="pt-BR" sz="1200" b="1" kern="120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320 </a:t>
          </a:r>
          <a:r>
            <a:rPr lang="pt-BR" sz="1200" b="1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</a:t>
          </a:r>
        </a:p>
      </dsp:txBody>
      <dsp:txXfrm>
        <a:off x="536173" y="1995298"/>
        <a:ext cx="2093483" cy="234301"/>
      </dsp:txXfrm>
    </dsp:sp>
    <dsp:sp modelId="{F8D68875-69D4-904A-ABEE-B3267F32CE72}">
      <dsp:nvSpPr>
        <dsp:cNvPr id="0" name=""/>
        <dsp:cNvSpPr/>
      </dsp:nvSpPr>
      <dsp:spPr>
        <a:xfrm>
          <a:off x="265376" y="681391"/>
          <a:ext cx="263508" cy="1742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7850"/>
              </a:lnTo>
              <a:lnTo>
                <a:pt x="143366" y="947850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D55F19-034B-9D42-BF60-22C1B172507E}">
      <dsp:nvSpPr>
        <dsp:cNvPr id="0" name=""/>
        <dsp:cNvSpPr/>
      </dsp:nvSpPr>
      <dsp:spPr>
        <a:xfrm>
          <a:off x="528884" y="2299108"/>
          <a:ext cx="2108061" cy="248879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Guarapari </a:t>
          </a:r>
          <a:r>
            <a:rPr lang="pt-BR" sz="12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sz="1200" b="1" kern="120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480</a:t>
          </a:r>
        </a:p>
      </dsp:txBody>
      <dsp:txXfrm>
        <a:off x="536173" y="2306397"/>
        <a:ext cx="2093483" cy="234301"/>
      </dsp:txXfrm>
    </dsp:sp>
    <dsp:sp modelId="{C3139BD0-541D-4346-A6B3-9CDB82224283}">
      <dsp:nvSpPr>
        <dsp:cNvPr id="0" name=""/>
        <dsp:cNvSpPr/>
      </dsp:nvSpPr>
      <dsp:spPr>
        <a:xfrm>
          <a:off x="265376" y="681391"/>
          <a:ext cx="263508" cy="2053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7109"/>
              </a:lnTo>
              <a:lnTo>
                <a:pt x="143366" y="1117109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7D56ED-93CD-FB45-A905-95EB9CAE1E34}">
      <dsp:nvSpPr>
        <dsp:cNvPr id="0" name=""/>
        <dsp:cNvSpPr/>
      </dsp:nvSpPr>
      <dsp:spPr>
        <a:xfrm>
          <a:off x="528884" y="2610208"/>
          <a:ext cx="2108061" cy="248879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Viana</a:t>
          </a:r>
          <a:r>
            <a:rPr lang="pt-BR" sz="12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sz="1200" b="1" kern="120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400</a:t>
          </a:r>
        </a:p>
      </dsp:txBody>
      <dsp:txXfrm>
        <a:off x="536173" y="2617497"/>
        <a:ext cx="2093483" cy="234301"/>
      </dsp:txXfrm>
    </dsp:sp>
    <dsp:sp modelId="{FABE8C36-AD7D-3C44-9982-EB556D11DF9E}">
      <dsp:nvSpPr>
        <dsp:cNvPr id="0" name=""/>
        <dsp:cNvSpPr/>
      </dsp:nvSpPr>
      <dsp:spPr>
        <a:xfrm>
          <a:off x="265376" y="681391"/>
          <a:ext cx="263508" cy="23643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6368"/>
              </a:lnTo>
              <a:lnTo>
                <a:pt x="143366" y="1286368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290A39-459A-124A-B077-534B7321ED8C}">
      <dsp:nvSpPr>
        <dsp:cNvPr id="0" name=""/>
        <dsp:cNvSpPr/>
      </dsp:nvSpPr>
      <dsp:spPr>
        <a:xfrm>
          <a:off x="528884" y="2921307"/>
          <a:ext cx="2108061" cy="248879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Venda Nova   </a:t>
          </a:r>
          <a:r>
            <a:rPr lang="pt-BR" sz="1200" b="1" kern="120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240</a:t>
          </a:r>
        </a:p>
      </dsp:txBody>
      <dsp:txXfrm>
        <a:off x="536173" y="2928596"/>
        <a:ext cx="2093483" cy="234301"/>
      </dsp:txXfrm>
    </dsp:sp>
    <dsp:sp modelId="{545217F0-E912-E44B-A5B9-E9736237B4ED}">
      <dsp:nvSpPr>
        <dsp:cNvPr id="0" name=""/>
        <dsp:cNvSpPr/>
      </dsp:nvSpPr>
      <dsp:spPr>
        <a:xfrm>
          <a:off x="265376" y="681391"/>
          <a:ext cx="263508" cy="26754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5627"/>
              </a:lnTo>
              <a:lnTo>
                <a:pt x="143366" y="1455627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B69F58-F683-874E-AAAB-409552CD3B31}">
      <dsp:nvSpPr>
        <dsp:cNvPr id="0" name=""/>
        <dsp:cNvSpPr/>
      </dsp:nvSpPr>
      <dsp:spPr>
        <a:xfrm>
          <a:off x="528884" y="3232407"/>
          <a:ext cx="2108061" cy="248879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St</a:t>
          </a:r>
          <a:r>
            <a:rPr lang="pt-BR" sz="12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Maria de Jetibá  </a:t>
          </a:r>
          <a:r>
            <a:rPr lang="pt-BR" sz="1200" b="1" kern="120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240</a:t>
          </a:r>
        </a:p>
      </dsp:txBody>
      <dsp:txXfrm>
        <a:off x="536173" y="3239696"/>
        <a:ext cx="2093483" cy="234301"/>
      </dsp:txXfrm>
    </dsp:sp>
    <dsp:sp modelId="{AE756CDB-DE6D-CE41-BCA5-3F45C5F80FFE}">
      <dsp:nvSpPr>
        <dsp:cNvPr id="0" name=""/>
        <dsp:cNvSpPr/>
      </dsp:nvSpPr>
      <dsp:spPr>
        <a:xfrm>
          <a:off x="2761389" y="38090"/>
          <a:ext cx="2635081" cy="643301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Norte</a:t>
          </a:r>
        </a:p>
      </dsp:txBody>
      <dsp:txXfrm>
        <a:off x="2780231" y="56932"/>
        <a:ext cx="2597397" cy="605617"/>
      </dsp:txXfrm>
    </dsp:sp>
    <dsp:sp modelId="{96B07F0A-4194-5346-B45D-E235C12EA6DF}">
      <dsp:nvSpPr>
        <dsp:cNvPr id="0" name=""/>
        <dsp:cNvSpPr/>
      </dsp:nvSpPr>
      <dsp:spPr>
        <a:xfrm>
          <a:off x="3024897" y="681391"/>
          <a:ext cx="263508" cy="186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555"/>
              </a:lnTo>
              <a:lnTo>
                <a:pt x="143366" y="101555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D2A47B-9DA5-B74D-A620-D55EA5E79073}">
      <dsp:nvSpPr>
        <dsp:cNvPr id="0" name=""/>
        <dsp:cNvSpPr/>
      </dsp:nvSpPr>
      <dsp:spPr>
        <a:xfrm>
          <a:off x="3288406" y="743611"/>
          <a:ext cx="2108061" cy="248879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Nova Venécia*   </a:t>
          </a:r>
          <a:r>
            <a:rPr lang="pt-BR" sz="1200" b="1" kern="120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160</a:t>
          </a:r>
        </a:p>
      </dsp:txBody>
      <dsp:txXfrm>
        <a:off x="3295695" y="750900"/>
        <a:ext cx="2093483" cy="234301"/>
      </dsp:txXfrm>
    </dsp:sp>
    <dsp:sp modelId="{50A6A979-E454-2E43-A861-D713ADCF0ECF}">
      <dsp:nvSpPr>
        <dsp:cNvPr id="0" name=""/>
        <dsp:cNvSpPr/>
      </dsp:nvSpPr>
      <dsp:spPr>
        <a:xfrm>
          <a:off x="3024897" y="681391"/>
          <a:ext cx="263508" cy="497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814"/>
              </a:lnTo>
              <a:lnTo>
                <a:pt x="143366" y="270814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E8A037-95B2-E047-A4A6-AC134A97C43D}">
      <dsp:nvSpPr>
        <dsp:cNvPr id="0" name=""/>
        <dsp:cNvSpPr/>
      </dsp:nvSpPr>
      <dsp:spPr>
        <a:xfrm>
          <a:off x="3288406" y="1054711"/>
          <a:ext cx="2108061" cy="248879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São Mateus* </a:t>
          </a:r>
          <a:r>
            <a:rPr lang="pt-BR" sz="1200" b="1" kern="120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 800</a:t>
          </a:r>
        </a:p>
      </dsp:txBody>
      <dsp:txXfrm>
        <a:off x="3295695" y="1062000"/>
        <a:ext cx="2093483" cy="234301"/>
      </dsp:txXfrm>
    </dsp:sp>
    <dsp:sp modelId="{3338115D-AC00-8F43-85D7-204754FFE424}">
      <dsp:nvSpPr>
        <dsp:cNvPr id="0" name=""/>
        <dsp:cNvSpPr/>
      </dsp:nvSpPr>
      <dsp:spPr>
        <a:xfrm>
          <a:off x="3024897" y="681391"/>
          <a:ext cx="263508" cy="808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073"/>
              </a:lnTo>
              <a:lnTo>
                <a:pt x="143366" y="440073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5A370F-7720-C34E-8FFE-9CC190E4817F}">
      <dsp:nvSpPr>
        <dsp:cNvPr id="0" name=""/>
        <dsp:cNvSpPr/>
      </dsp:nvSpPr>
      <dsp:spPr>
        <a:xfrm>
          <a:off x="3288406" y="1365810"/>
          <a:ext cx="2108061" cy="248879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Pedro Canário </a:t>
          </a:r>
          <a:r>
            <a:rPr lang="pt-BR" sz="12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 </a:t>
          </a:r>
          <a:r>
            <a:rPr lang="pt-BR" sz="1200" b="1" kern="120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240</a:t>
          </a:r>
        </a:p>
      </dsp:txBody>
      <dsp:txXfrm>
        <a:off x="3295695" y="1373099"/>
        <a:ext cx="2093483" cy="234301"/>
      </dsp:txXfrm>
    </dsp:sp>
    <dsp:sp modelId="{37FFDD37-D29A-C94B-AF3C-ED0A7C0732DF}">
      <dsp:nvSpPr>
        <dsp:cNvPr id="0" name=""/>
        <dsp:cNvSpPr/>
      </dsp:nvSpPr>
      <dsp:spPr>
        <a:xfrm>
          <a:off x="3024897" y="681391"/>
          <a:ext cx="263508" cy="1119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9332"/>
              </a:lnTo>
              <a:lnTo>
                <a:pt x="143366" y="609332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5B8862-CDC2-ED4F-AD4B-71B1E58A436E}">
      <dsp:nvSpPr>
        <dsp:cNvPr id="0" name=""/>
        <dsp:cNvSpPr/>
      </dsp:nvSpPr>
      <dsp:spPr>
        <a:xfrm>
          <a:off x="3288406" y="1676909"/>
          <a:ext cx="2108061" cy="248879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Conc. da Barra  </a:t>
          </a:r>
          <a:r>
            <a:rPr lang="pt-BR" sz="1200" b="1" kern="120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240</a:t>
          </a:r>
        </a:p>
      </dsp:txBody>
      <dsp:txXfrm>
        <a:off x="3295695" y="1684198"/>
        <a:ext cx="2093483" cy="234301"/>
      </dsp:txXfrm>
    </dsp:sp>
    <dsp:sp modelId="{E3832F87-37EE-904C-AB02-BA980A817681}">
      <dsp:nvSpPr>
        <dsp:cNvPr id="0" name=""/>
        <dsp:cNvSpPr/>
      </dsp:nvSpPr>
      <dsp:spPr>
        <a:xfrm>
          <a:off x="3024897" y="681391"/>
          <a:ext cx="263508" cy="14271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2890"/>
              </a:lnTo>
              <a:lnTo>
                <a:pt x="143366" y="892890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05740-7EF7-B241-882E-E9500073B2C6}">
      <dsp:nvSpPr>
        <dsp:cNvPr id="0" name=""/>
        <dsp:cNvSpPr/>
      </dsp:nvSpPr>
      <dsp:spPr>
        <a:xfrm>
          <a:off x="3288406" y="1988009"/>
          <a:ext cx="2108061" cy="241039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Barra de São Francisco   </a:t>
          </a:r>
          <a:r>
            <a:rPr lang="pt-BR" sz="1200" b="1" kern="120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240</a:t>
          </a:r>
        </a:p>
      </dsp:txBody>
      <dsp:txXfrm>
        <a:off x="3295466" y="1995069"/>
        <a:ext cx="2093941" cy="226919"/>
      </dsp:txXfrm>
    </dsp:sp>
    <dsp:sp modelId="{22938D1E-80DC-B045-A8B5-7943BE264867}">
      <dsp:nvSpPr>
        <dsp:cNvPr id="0" name=""/>
        <dsp:cNvSpPr/>
      </dsp:nvSpPr>
      <dsp:spPr>
        <a:xfrm>
          <a:off x="3024897" y="681391"/>
          <a:ext cx="263508" cy="17343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6447"/>
              </a:lnTo>
              <a:lnTo>
                <a:pt x="143366" y="1176447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924C63-9C40-7A43-9C69-2D9FCC651E07}">
      <dsp:nvSpPr>
        <dsp:cNvPr id="0" name=""/>
        <dsp:cNvSpPr/>
      </dsp:nvSpPr>
      <dsp:spPr>
        <a:xfrm>
          <a:off x="3288406" y="2291269"/>
          <a:ext cx="2108061" cy="248874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Ecoporanga   </a:t>
          </a:r>
          <a:r>
            <a:rPr lang="pt-BR" sz="1200" b="1" kern="120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240</a:t>
          </a:r>
        </a:p>
      </dsp:txBody>
      <dsp:txXfrm>
        <a:off x="3295695" y="2298558"/>
        <a:ext cx="2093483" cy="234296"/>
      </dsp:txXfrm>
    </dsp:sp>
    <dsp:sp modelId="{2C01AD46-41D3-A14F-B4BC-E26F542A489D}">
      <dsp:nvSpPr>
        <dsp:cNvPr id="0" name=""/>
        <dsp:cNvSpPr/>
      </dsp:nvSpPr>
      <dsp:spPr>
        <a:xfrm>
          <a:off x="5520911" y="38090"/>
          <a:ext cx="2635081" cy="643301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Central</a:t>
          </a:r>
        </a:p>
      </dsp:txBody>
      <dsp:txXfrm>
        <a:off x="5539753" y="56932"/>
        <a:ext cx="2597397" cy="605617"/>
      </dsp:txXfrm>
    </dsp:sp>
    <dsp:sp modelId="{C1E005CA-C091-4C47-9806-185862D3D68E}">
      <dsp:nvSpPr>
        <dsp:cNvPr id="0" name=""/>
        <dsp:cNvSpPr/>
      </dsp:nvSpPr>
      <dsp:spPr>
        <a:xfrm>
          <a:off x="5784419" y="681391"/>
          <a:ext cx="263508" cy="186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555"/>
              </a:lnTo>
              <a:lnTo>
                <a:pt x="143366" y="101555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8ACC0-B036-FF4B-9B3A-DC3DCE155434}">
      <dsp:nvSpPr>
        <dsp:cNvPr id="0" name=""/>
        <dsp:cNvSpPr/>
      </dsp:nvSpPr>
      <dsp:spPr>
        <a:xfrm>
          <a:off x="6047927" y="743611"/>
          <a:ext cx="2108061" cy="248879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Linhares*   </a:t>
          </a:r>
          <a:r>
            <a:rPr lang="pt-BR" sz="1200" b="1" kern="120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1.120</a:t>
          </a:r>
        </a:p>
      </dsp:txBody>
      <dsp:txXfrm>
        <a:off x="6055216" y="750900"/>
        <a:ext cx="2093483" cy="234301"/>
      </dsp:txXfrm>
    </dsp:sp>
    <dsp:sp modelId="{9B7A6B31-5ECE-124A-9762-C3CAD5B047C3}">
      <dsp:nvSpPr>
        <dsp:cNvPr id="0" name=""/>
        <dsp:cNvSpPr/>
      </dsp:nvSpPr>
      <dsp:spPr>
        <a:xfrm>
          <a:off x="5784419" y="681391"/>
          <a:ext cx="263508" cy="497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814"/>
              </a:lnTo>
              <a:lnTo>
                <a:pt x="143366" y="270814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0B57F2-B1AE-3C42-AEF0-E627683173B7}">
      <dsp:nvSpPr>
        <dsp:cNvPr id="0" name=""/>
        <dsp:cNvSpPr/>
      </dsp:nvSpPr>
      <dsp:spPr>
        <a:xfrm>
          <a:off x="6047927" y="1054711"/>
          <a:ext cx="2108061" cy="248879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Colatina*   </a:t>
          </a:r>
          <a:r>
            <a:rPr lang="pt-BR" sz="1200" b="1" kern="120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800</a:t>
          </a:r>
        </a:p>
      </dsp:txBody>
      <dsp:txXfrm>
        <a:off x="6055216" y="1062000"/>
        <a:ext cx="2093483" cy="234301"/>
      </dsp:txXfrm>
    </dsp:sp>
    <dsp:sp modelId="{C85563F0-780A-B949-804E-A78445D33520}">
      <dsp:nvSpPr>
        <dsp:cNvPr id="0" name=""/>
        <dsp:cNvSpPr/>
      </dsp:nvSpPr>
      <dsp:spPr>
        <a:xfrm>
          <a:off x="5784419" y="681391"/>
          <a:ext cx="263508" cy="808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073"/>
              </a:lnTo>
              <a:lnTo>
                <a:pt x="143366" y="440073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0E8C93-EBF5-D14B-B27D-9D613F9F8CF4}">
      <dsp:nvSpPr>
        <dsp:cNvPr id="0" name=""/>
        <dsp:cNvSpPr/>
      </dsp:nvSpPr>
      <dsp:spPr>
        <a:xfrm>
          <a:off x="6047927" y="1365810"/>
          <a:ext cx="2108061" cy="248879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Aracruz  </a:t>
          </a:r>
          <a:r>
            <a:rPr lang="pt-BR" sz="1200" b="1" kern="120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400</a:t>
          </a:r>
        </a:p>
      </dsp:txBody>
      <dsp:txXfrm>
        <a:off x="6055216" y="1373099"/>
        <a:ext cx="2093483" cy="234301"/>
      </dsp:txXfrm>
    </dsp:sp>
    <dsp:sp modelId="{9AB4FBDB-428B-6544-BF14-2D99796DF201}">
      <dsp:nvSpPr>
        <dsp:cNvPr id="0" name=""/>
        <dsp:cNvSpPr/>
      </dsp:nvSpPr>
      <dsp:spPr>
        <a:xfrm>
          <a:off x="5784419" y="681391"/>
          <a:ext cx="263508" cy="1119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9332"/>
              </a:lnTo>
              <a:lnTo>
                <a:pt x="143366" y="609332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5D562A-A659-5244-BFD5-662729CFE9A7}">
      <dsp:nvSpPr>
        <dsp:cNvPr id="0" name=""/>
        <dsp:cNvSpPr/>
      </dsp:nvSpPr>
      <dsp:spPr>
        <a:xfrm>
          <a:off x="6047927" y="1676909"/>
          <a:ext cx="2108061" cy="248879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Sooretama  </a:t>
          </a:r>
          <a:r>
            <a:rPr lang="pt-BR" sz="1200" b="1" kern="120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240</a:t>
          </a:r>
        </a:p>
      </dsp:txBody>
      <dsp:txXfrm>
        <a:off x="6055216" y="1684198"/>
        <a:ext cx="2093483" cy="234301"/>
      </dsp:txXfrm>
    </dsp:sp>
    <dsp:sp modelId="{7EF946EC-D546-4E45-9289-550EF021EFBB}">
      <dsp:nvSpPr>
        <dsp:cNvPr id="0" name=""/>
        <dsp:cNvSpPr/>
      </dsp:nvSpPr>
      <dsp:spPr>
        <a:xfrm>
          <a:off x="5784419" y="681391"/>
          <a:ext cx="263508" cy="14282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9599"/>
              </a:lnTo>
              <a:lnTo>
                <a:pt x="143366" y="839599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C177DF-B724-1E40-89E0-7B5B5433A33F}">
      <dsp:nvSpPr>
        <dsp:cNvPr id="0" name=""/>
        <dsp:cNvSpPr/>
      </dsp:nvSpPr>
      <dsp:spPr>
        <a:xfrm>
          <a:off x="6047927" y="1988009"/>
          <a:ext cx="2108061" cy="243180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São Gabriel da Palha</a:t>
          </a:r>
          <a:r>
            <a:rPr lang="pt-BR" sz="12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 </a:t>
          </a:r>
          <a:r>
            <a:rPr lang="pt-BR" sz="1200" b="1" kern="120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240</a:t>
          </a:r>
        </a:p>
      </dsp:txBody>
      <dsp:txXfrm>
        <a:off x="6055049" y="1995131"/>
        <a:ext cx="2093817" cy="228936"/>
      </dsp:txXfrm>
    </dsp:sp>
    <dsp:sp modelId="{F23AE42B-3815-4341-B263-5843B9A1E146}">
      <dsp:nvSpPr>
        <dsp:cNvPr id="0" name=""/>
        <dsp:cNvSpPr/>
      </dsp:nvSpPr>
      <dsp:spPr>
        <a:xfrm>
          <a:off x="5784419" y="681391"/>
          <a:ext cx="263508" cy="17772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9867"/>
              </a:lnTo>
              <a:lnTo>
                <a:pt x="143366" y="1069867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D625F2-6F6A-C249-9704-D99C4831D786}">
      <dsp:nvSpPr>
        <dsp:cNvPr id="0" name=""/>
        <dsp:cNvSpPr/>
      </dsp:nvSpPr>
      <dsp:spPr>
        <a:xfrm>
          <a:off x="6047927" y="2293409"/>
          <a:ext cx="2108061" cy="330502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Baixo Guandu  </a:t>
          </a:r>
          <a:r>
            <a:rPr lang="pt-BR" sz="1200" b="1" kern="120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240</a:t>
          </a:r>
        </a:p>
      </dsp:txBody>
      <dsp:txXfrm>
        <a:off x="6057607" y="2303089"/>
        <a:ext cx="2088701" cy="311142"/>
      </dsp:txXfrm>
    </dsp:sp>
    <dsp:sp modelId="{D422FEDD-E0AA-4D4B-BF2F-30E135756905}">
      <dsp:nvSpPr>
        <dsp:cNvPr id="0" name=""/>
        <dsp:cNvSpPr/>
      </dsp:nvSpPr>
      <dsp:spPr>
        <a:xfrm>
          <a:off x="8280433" y="38090"/>
          <a:ext cx="2635081" cy="643301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Sul</a:t>
          </a:r>
        </a:p>
      </dsp:txBody>
      <dsp:txXfrm>
        <a:off x="8299275" y="56932"/>
        <a:ext cx="2597397" cy="605617"/>
      </dsp:txXfrm>
    </dsp:sp>
    <dsp:sp modelId="{8B677784-FF6B-E945-B72A-9F773D6B9BB5}">
      <dsp:nvSpPr>
        <dsp:cNvPr id="0" name=""/>
        <dsp:cNvSpPr/>
      </dsp:nvSpPr>
      <dsp:spPr>
        <a:xfrm>
          <a:off x="8543941" y="681391"/>
          <a:ext cx="263508" cy="2736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096"/>
              </a:lnTo>
              <a:lnTo>
                <a:pt x="143366" y="261096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DA1EFC-BA1B-914A-B435-3C60A196B6EA}">
      <dsp:nvSpPr>
        <dsp:cNvPr id="0" name=""/>
        <dsp:cNvSpPr/>
      </dsp:nvSpPr>
      <dsp:spPr>
        <a:xfrm>
          <a:off x="8807449" y="743611"/>
          <a:ext cx="2108061" cy="422779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Cachoeiro de Itapemirim*  </a:t>
          </a:r>
          <a:r>
            <a:rPr lang="pt-BR" sz="1200" b="1" kern="120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1600</a:t>
          </a:r>
        </a:p>
      </dsp:txBody>
      <dsp:txXfrm>
        <a:off x="8819832" y="755994"/>
        <a:ext cx="2083295" cy="398013"/>
      </dsp:txXfrm>
    </dsp:sp>
    <dsp:sp modelId="{9CB2F533-398F-D54A-BF7C-30ED5809EA62}">
      <dsp:nvSpPr>
        <dsp:cNvPr id="0" name=""/>
        <dsp:cNvSpPr/>
      </dsp:nvSpPr>
      <dsp:spPr>
        <a:xfrm>
          <a:off x="8543941" y="681391"/>
          <a:ext cx="263508" cy="671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9897"/>
              </a:lnTo>
              <a:lnTo>
                <a:pt x="143366" y="589897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6F1AE7-0FAB-B843-8CA8-CA39F742CD52}">
      <dsp:nvSpPr>
        <dsp:cNvPr id="0" name=""/>
        <dsp:cNvSpPr/>
      </dsp:nvSpPr>
      <dsp:spPr>
        <a:xfrm>
          <a:off x="8807449" y="1228610"/>
          <a:ext cx="2108061" cy="248879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Alegre*  </a:t>
          </a:r>
          <a:r>
            <a:rPr lang="pt-BR" sz="1200" b="1" kern="120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320</a:t>
          </a:r>
        </a:p>
      </dsp:txBody>
      <dsp:txXfrm>
        <a:off x="8814738" y="1235899"/>
        <a:ext cx="2093483" cy="234301"/>
      </dsp:txXfrm>
    </dsp:sp>
    <dsp:sp modelId="{10C4ED0B-7478-1F4A-B689-F23CBCAA129B}">
      <dsp:nvSpPr>
        <dsp:cNvPr id="0" name=""/>
        <dsp:cNvSpPr/>
      </dsp:nvSpPr>
      <dsp:spPr>
        <a:xfrm>
          <a:off x="8543941" y="681391"/>
          <a:ext cx="263508" cy="982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9156"/>
              </a:lnTo>
              <a:lnTo>
                <a:pt x="143366" y="759156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1A780B-1461-874F-957A-6C18007384A1}">
      <dsp:nvSpPr>
        <dsp:cNvPr id="0" name=""/>
        <dsp:cNvSpPr/>
      </dsp:nvSpPr>
      <dsp:spPr>
        <a:xfrm>
          <a:off x="8807449" y="1539710"/>
          <a:ext cx="2108061" cy="248879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Castelo  </a:t>
          </a:r>
          <a:r>
            <a:rPr lang="pt-BR" sz="1200" b="1" kern="120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240</a:t>
          </a:r>
        </a:p>
      </dsp:txBody>
      <dsp:txXfrm>
        <a:off x="8814738" y="1546999"/>
        <a:ext cx="2093483" cy="234301"/>
      </dsp:txXfrm>
    </dsp:sp>
    <dsp:sp modelId="{0694F322-3BED-0D48-BE9A-062152BB7177}">
      <dsp:nvSpPr>
        <dsp:cNvPr id="0" name=""/>
        <dsp:cNvSpPr/>
      </dsp:nvSpPr>
      <dsp:spPr>
        <a:xfrm>
          <a:off x="8543941" y="681391"/>
          <a:ext cx="263508" cy="1293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8415"/>
              </a:lnTo>
              <a:lnTo>
                <a:pt x="143366" y="928415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D1A943-2029-BC45-8AD2-4174B7274B0E}">
      <dsp:nvSpPr>
        <dsp:cNvPr id="0" name=""/>
        <dsp:cNvSpPr/>
      </dsp:nvSpPr>
      <dsp:spPr>
        <a:xfrm>
          <a:off x="8807449" y="1850809"/>
          <a:ext cx="2108061" cy="248879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Marataízes  </a:t>
          </a:r>
          <a:r>
            <a:rPr lang="pt-BR" sz="1200" b="1" kern="120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240</a:t>
          </a:r>
        </a:p>
      </dsp:txBody>
      <dsp:txXfrm>
        <a:off x="8814738" y="1858098"/>
        <a:ext cx="2093483" cy="234301"/>
      </dsp:txXfrm>
    </dsp:sp>
    <dsp:sp modelId="{B39BE4D6-BBCE-9443-8CFF-C9438ABA52CF}">
      <dsp:nvSpPr>
        <dsp:cNvPr id="0" name=""/>
        <dsp:cNvSpPr/>
      </dsp:nvSpPr>
      <dsp:spPr>
        <a:xfrm>
          <a:off x="8543941" y="681391"/>
          <a:ext cx="263508" cy="1604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7674"/>
              </a:lnTo>
              <a:lnTo>
                <a:pt x="143366" y="1097674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FCDD5-05EF-0B4B-BD1F-0C21161A3600}">
      <dsp:nvSpPr>
        <dsp:cNvPr id="0" name=""/>
        <dsp:cNvSpPr/>
      </dsp:nvSpPr>
      <dsp:spPr>
        <a:xfrm>
          <a:off x="8807449" y="2161908"/>
          <a:ext cx="2108061" cy="248879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Guaçuí  </a:t>
          </a:r>
          <a:r>
            <a:rPr lang="pt-BR" sz="1200" b="1" kern="120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240 </a:t>
          </a:r>
        </a:p>
      </dsp:txBody>
      <dsp:txXfrm>
        <a:off x="8814738" y="2169197"/>
        <a:ext cx="2093483" cy="234301"/>
      </dsp:txXfrm>
    </dsp:sp>
    <dsp:sp modelId="{8BA17AD5-9BC7-CB44-A976-0858D6691B4D}">
      <dsp:nvSpPr>
        <dsp:cNvPr id="0" name=""/>
        <dsp:cNvSpPr/>
      </dsp:nvSpPr>
      <dsp:spPr>
        <a:xfrm>
          <a:off x="8543941" y="681391"/>
          <a:ext cx="263508" cy="19160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6933"/>
              </a:lnTo>
              <a:lnTo>
                <a:pt x="143366" y="1266933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83EA92-2EC9-C140-971D-07670F30B852}">
      <dsp:nvSpPr>
        <dsp:cNvPr id="0" name=""/>
        <dsp:cNvSpPr/>
      </dsp:nvSpPr>
      <dsp:spPr>
        <a:xfrm>
          <a:off x="8807449" y="2473008"/>
          <a:ext cx="2108061" cy="248879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Iúna  </a:t>
          </a:r>
          <a:r>
            <a:rPr lang="pt-BR" sz="1200" b="1" kern="120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240</a:t>
          </a:r>
        </a:p>
      </dsp:txBody>
      <dsp:txXfrm>
        <a:off x="8814738" y="2480297"/>
        <a:ext cx="2093483" cy="2343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AA9AA-5D5A-724A-BD9E-1BF42516BC3D}" type="datetimeFigureOut">
              <a:rPr lang="pt-BR" smtClean="0"/>
              <a:t>27/06/2020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7CF-615B-C940-BEE9-1387F17E201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5570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Conhecer a extensão e seu real impacto na morbimortalidade é essencial para que seja possível prever as demandas do serviço de saúde e para se possa traçar um planejamento adequado.</a:t>
            </a:r>
            <a:r>
              <a:rPr lang="pt-BR">
                <a:effectLst/>
              </a:rPr>
              <a:t> 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B87CF-615B-C940-BEE9-1387F17E201B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2724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Para o estudo de prevalência foram avaliados os 11 municípios mais populosos do ES, em cada município foram sorteadas áreas chamadas de setores censitários, de acordo com uma metodologia do IBGE e dentro destes setores as equipes de campo da pesquisa sorteavam as residências por regras especificas, e dento das residências sorteava-se um morador para participar da pesquisa.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B87CF-615B-C940-BEE9-1387F17E201B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1359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C46BA7-8B1B-4EB4-BB5F-28F2A5DAC5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356022-B711-4168-A81E-59C7EFD959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7DE4F0-6728-4C34-95A9-2808B1016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7672-EBFA-4EAD-89B3-5550BB70429B}" type="datetimeFigureOut">
              <a:rPr lang="pt-BR" smtClean="0"/>
              <a:t>27/06/2020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9236D90-9509-4250-8230-C643D4176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66FB4DB-C826-4C24-8D47-1624F91D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B185-E42E-4E6C-B7EB-0F351AA9677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8109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677C78-E3B7-4579-8CF5-1E54E6904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AFC6470-8C2E-4F8C-9C59-4DC6E2F77B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76A7AD-DBA8-4236-9FBF-C3CF87C71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7672-EBFA-4EAD-89B3-5550BB70429B}" type="datetimeFigureOut">
              <a:rPr lang="pt-BR" smtClean="0"/>
              <a:t>27/06/2020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AA3807-D055-4FE3-A0C7-262D74A9D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52F99C7-A683-4AD3-9AC2-9F3C6FCBE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B185-E42E-4E6C-B7EB-0F351AA9677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662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D59BBE6-D186-4A15-97B6-B0AE26A9B7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62F85FC-DB5E-405E-A8DC-FB9257701D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8DEB80-A19B-4B11-93EF-AF3BBB280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7672-EBFA-4EAD-89B3-5550BB70429B}" type="datetimeFigureOut">
              <a:rPr lang="pt-BR" smtClean="0"/>
              <a:t>27/06/2020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28920CC-7B54-48CD-B3F4-B71DA8414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824ABA-B70E-4827-AF2D-C5CEC9EBF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B185-E42E-4E6C-B7EB-0F351AA9677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3724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0BB96D-7860-495D-862D-CB2D4C1D6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2BD384-D9F2-4866-84DF-09DDB075E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2F7636A-8A78-4A96-A91E-6A7DB49DC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7672-EBFA-4EAD-89B3-5550BB70429B}" type="datetimeFigureOut">
              <a:rPr lang="pt-BR" smtClean="0"/>
              <a:t>27/06/2020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18827B-EDD4-41E0-A5FD-5A22798FC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18C5BB9-55D8-4415-BA51-49D6A1D39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B185-E42E-4E6C-B7EB-0F351AA9677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2340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774BD9-E9F2-4DF1-BF24-628AA339E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91AA38A-46C9-45DF-B2FD-6F4BB8975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C1C3FA-E2F4-4291-AF95-7E821D8FC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7672-EBFA-4EAD-89B3-5550BB70429B}" type="datetimeFigureOut">
              <a:rPr lang="pt-BR" smtClean="0"/>
              <a:t>27/06/2020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1F336FB-3DF9-4EFE-94C0-92D5FD2CF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4CAA22-7BC6-40BF-BE02-B58E34F6F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B185-E42E-4E6C-B7EB-0F351AA9677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3003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723C4B-64BC-4326-B8EA-125E7D272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E1BA07-D7B1-46A1-9C08-E654F8FFDA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E3C02B9-B31A-4AB6-A30D-FED4ECB39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D42416C-7F41-43DC-BA5D-70854C04B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7672-EBFA-4EAD-89B3-5550BB70429B}" type="datetimeFigureOut">
              <a:rPr lang="pt-BR" smtClean="0"/>
              <a:t>27/06/2020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FEEC962-011A-467F-9763-ED452EC69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0718892-D32C-49F3-88C2-96C53A5DD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B185-E42E-4E6C-B7EB-0F351AA9677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432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356C42-B752-467D-B447-8F1641DD9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B8263B7-C823-41CD-9728-478DFC46B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1225FD5-F555-41D0-9D9B-C14130D92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F193DF0-5F83-44D1-B537-DB6224AF50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BAF7BD8-346E-4137-B333-EA29200003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780C434-A041-4923-8428-C4D4C4B5B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7672-EBFA-4EAD-89B3-5550BB70429B}" type="datetimeFigureOut">
              <a:rPr lang="pt-BR" smtClean="0"/>
              <a:t>27/06/2020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F326811-D231-4C8D-9E5D-9FE67772B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E51E3FD-F8DD-434D-9D25-912EA06DA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B185-E42E-4E6C-B7EB-0F351AA9677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1179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8655D-B256-4874-B66E-967052954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7461853-84E1-4A91-AA14-D4286EE8D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7672-EBFA-4EAD-89B3-5550BB70429B}" type="datetimeFigureOut">
              <a:rPr lang="pt-BR" smtClean="0"/>
              <a:t>27/06/2020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4884200-CD89-465E-820F-847ECC7F1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01D0805-7059-44CA-9937-CFAC53917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B185-E42E-4E6C-B7EB-0F351AA9677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4916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6C825F8-CB13-4AB0-895D-11DDBED81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7672-EBFA-4EAD-89B3-5550BB70429B}" type="datetimeFigureOut">
              <a:rPr lang="pt-BR" smtClean="0"/>
              <a:t>27/06/2020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9BBDACA-28EB-41ED-96C9-7C3E69483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8E938A8-EE44-4E85-9624-CAAD79BF4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B185-E42E-4E6C-B7EB-0F351AA9677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21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6C44AE-F9E0-4AC5-8C07-56EEBD824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F4303E4-0260-4306-9A2A-042219F8D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CD23179-A08A-4814-82AE-D367D04507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3E1F138-673B-477F-86E7-63AD0975D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7672-EBFA-4EAD-89B3-5550BB70429B}" type="datetimeFigureOut">
              <a:rPr lang="pt-BR" smtClean="0"/>
              <a:t>27/06/2020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B92D5D3-0250-4AEF-BD05-4DC6738B5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DF49310-43E7-44A3-930A-CD5D1A8AA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B185-E42E-4E6C-B7EB-0F351AA9677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3478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6AFB04-66F9-45A9-AD93-2707F43E5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DA17437-4EE0-489D-8061-A2D6E49D76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107AB64-18A0-4E6D-958B-0307225C58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B37B542-FF98-49DB-990F-696C813D3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7672-EBFA-4EAD-89B3-5550BB70429B}" type="datetimeFigureOut">
              <a:rPr lang="pt-BR" smtClean="0"/>
              <a:t>27/06/2020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CA43D5C-0229-4AD0-B0F3-8E5E1D917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F7A99B0-29AF-4A5D-A34F-576FC5E6B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B185-E42E-4E6C-B7EB-0F351AA9677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1117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1AE3723-259D-446A-8800-D921D6FCD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F82552C-6DD6-482E-BA77-5157D5FB5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63D8A46-4C57-40C6-BCF5-6125EFEBF0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97672-EBFA-4EAD-89B3-5550BB70429B}" type="datetimeFigureOut">
              <a:rPr lang="pt-BR" smtClean="0"/>
              <a:t>27/06/2020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34086CB-251E-40BD-9D27-B9F9ECD6DF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B53A74-FB04-4CB5-8A1C-2935B3F7E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CB185-E42E-4E6C-B7EB-0F351AA9677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22430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tiff"/><Relationship Id="rId4" Type="http://schemas.openxmlformats.org/officeDocument/2006/relationships/image" Target="../media/image12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3.wdp"/><Relationship Id="rId7" Type="http://schemas.openxmlformats.org/officeDocument/2006/relationships/image" Target="../media/image17.svg"/><Relationship Id="rId12" Type="http://schemas.openxmlformats.org/officeDocument/2006/relationships/image" Target="../media/image1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microsoft.com/office/2007/relationships/hdphoto" Target="../media/hdphoto3.wdp"/><Relationship Id="rId7" Type="http://schemas.openxmlformats.org/officeDocument/2006/relationships/image" Target="../media/image25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microsoft.com/office/2007/relationships/hdphoto" Target="../media/hdphoto3.wdp"/><Relationship Id="rId7" Type="http://schemas.openxmlformats.org/officeDocument/2006/relationships/image" Target="../media/image29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tiff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tif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8E46AE-8923-4801-B54E-4ED139EF1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1577" y="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t-BR" dirty="0"/>
              <a:t>Resultados da Quarta etapa do Inquérito sorológico COVID-19 </a:t>
            </a:r>
            <a:br>
              <a:rPr lang="pt-BR" dirty="0"/>
            </a:br>
            <a:r>
              <a:rPr lang="pt-BR" sz="2700" dirty="0"/>
              <a:t>27 de junho de 2020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96B7B90-5099-2446-AE62-E4BA6AAA7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678" y="2990366"/>
            <a:ext cx="5448643" cy="2196779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103AF346-DF76-FB4D-B2E2-10F3A6BC9306}"/>
              </a:ext>
            </a:extLst>
          </p:cNvPr>
          <p:cNvSpPr/>
          <p:nvPr/>
        </p:nvSpPr>
        <p:spPr>
          <a:xfrm>
            <a:off x="0" y="0"/>
            <a:ext cx="889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2713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2701B2-CE4B-4AE3-89FA-66DF14C107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7393" y="-298835"/>
            <a:ext cx="9144000" cy="2387600"/>
          </a:xfrm>
        </p:spPr>
        <p:txBody>
          <a:bodyPr/>
          <a:lstStyle/>
          <a:p>
            <a:r>
              <a:rPr lang="pt-BR"/>
              <a:t>Resultados: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EE09691-2B94-4746-8A98-725C3ED5818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91" y="0"/>
            <a:ext cx="12074509" cy="6858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C15F9DA0-A714-DF45-B09B-D3D7A07093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0223" y="118890"/>
            <a:ext cx="1394286" cy="562147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18B65FF-5ED5-1E40-9CD6-40C904EE92C7}"/>
              </a:ext>
            </a:extLst>
          </p:cNvPr>
          <p:cNvSpPr/>
          <p:nvPr/>
        </p:nvSpPr>
        <p:spPr>
          <a:xfrm>
            <a:off x="0" y="0"/>
            <a:ext cx="889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3020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75877B-BABE-4936-9DD0-DB53EA3CD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280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6600"/>
              <a:t>Prevalência por etapa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0F47199-4BA7-4321-AD8B-750D19B9D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CE640D2-5F94-BA4F-8B0C-742B544C7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0223" y="118890"/>
            <a:ext cx="1394286" cy="562147"/>
          </a:xfrm>
          <a:prstGeom prst="rect">
            <a:avLst/>
          </a:prstGeom>
        </p:spPr>
      </p:pic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8CA1A438-5324-4AB3-B676-3AC7A15AB0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172217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8734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D29734-05E1-46AE-9772-D7CBB33D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/>
              <a:t>Prevalência: </a:t>
            </a:r>
            <a:r>
              <a:rPr lang="pt-BR" sz="2400"/>
              <a:t>(percentual de pessoas com teste positivo para o novo </a:t>
            </a:r>
            <a:r>
              <a:rPr lang="pt-BR" sz="2400" err="1"/>
              <a:t>coronavirus</a:t>
            </a:r>
            <a:r>
              <a:rPr lang="pt-BR" sz="2400"/>
              <a:t>)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EC3E5E85-55DE-41E8-819D-8CA6CE0351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9346047"/>
              </p:ext>
            </p:extLst>
          </p:nvPr>
        </p:nvGraphicFramePr>
        <p:xfrm>
          <a:off x="235527" y="1577009"/>
          <a:ext cx="11651671" cy="47840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7994">
                  <a:extLst>
                    <a:ext uri="{9D8B030D-6E8A-4147-A177-3AD203B41FA5}">
                      <a16:colId xmlns:a16="http://schemas.microsoft.com/office/drawing/2014/main" val="1245911559"/>
                    </a:ext>
                  </a:extLst>
                </a:gridCol>
                <a:gridCol w="1527301">
                  <a:extLst>
                    <a:ext uri="{9D8B030D-6E8A-4147-A177-3AD203B41FA5}">
                      <a16:colId xmlns:a16="http://schemas.microsoft.com/office/drawing/2014/main" val="2387633309"/>
                    </a:ext>
                  </a:extLst>
                </a:gridCol>
                <a:gridCol w="749698">
                  <a:extLst>
                    <a:ext uri="{9D8B030D-6E8A-4147-A177-3AD203B41FA5}">
                      <a16:colId xmlns:a16="http://schemas.microsoft.com/office/drawing/2014/main" val="3235821585"/>
                    </a:ext>
                  </a:extLst>
                </a:gridCol>
                <a:gridCol w="749698">
                  <a:extLst>
                    <a:ext uri="{9D8B030D-6E8A-4147-A177-3AD203B41FA5}">
                      <a16:colId xmlns:a16="http://schemas.microsoft.com/office/drawing/2014/main" val="2620887102"/>
                    </a:ext>
                  </a:extLst>
                </a:gridCol>
                <a:gridCol w="749698">
                  <a:extLst>
                    <a:ext uri="{9D8B030D-6E8A-4147-A177-3AD203B41FA5}">
                      <a16:colId xmlns:a16="http://schemas.microsoft.com/office/drawing/2014/main" val="2809576029"/>
                    </a:ext>
                  </a:extLst>
                </a:gridCol>
                <a:gridCol w="749698">
                  <a:extLst>
                    <a:ext uri="{9D8B030D-6E8A-4147-A177-3AD203B41FA5}">
                      <a16:colId xmlns:a16="http://schemas.microsoft.com/office/drawing/2014/main" val="1861865835"/>
                    </a:ext>
                  </a:extLst>
                </a:gridCol>
                <a:gridCol w="749698">
                  <a:extLst>
                    <a:ext uri="{9D8B030D-6E8A-4147-A177-3AD203B41FA5}">
                      <a16:colId xmlns:a16="http://schemas.microsoft.com/office/drawing/2014/main" val="1416576613"/>
                    </a:ext>
                  </a:extLst>
                </a:gridCol>
                <a:gridCol w="749698">
                  <a:extLst>
                    <a:ext uri="{9D8B030D-6E8A-4147-A177-3AD203B41FA5}">
                      <a16:colId xmlns:a16="http://schemas.microsoft.com/office/drawing/2014/main" val="3430694832"/>
                    </a:ext>
                  </a:extLst>
                </a:gridCol>
                <a:gridCol w="749698">
                  <a:extLst>
                    <a:ext uri="{9D8B030D-6E8A-4147-A177-3AD203B41FA5}">
                      <a16:colId xmlns:a16="http://schemas.microsoft.com/office/drawing/2014/main" val="1326729925"/>
                    </a:ext>
                  </a:extLst>
                </a:gridCol>
                <a:gridCol w="749698">
                  <a:extLst>
                    <a:ext uri="{9D8B030D-6E8A-4147-A177-3AD203B41FA5}">
                      <a16:colId xmlns:a16="http://schemas.microsoft.com/office/drawing/2014/main" val="2366317205"/>
                    </a:ext>
                  </a:extLst>
                </a:gridCol>
                <a:gridCol w="749698">
                  <a:extLst>
                    <a:ext uri="{9D8B030D-6E8A-4147-A177-3AD203B41FA5}">
                      <a16:colId xmlns:a16="http://schemas.microsoft.com/office/drawing/2014/main" val="3971632226"/>
                    </a:ext>
                  </a:extLst>
                </a:gridCol>
                <a:gridCol w="749698">
                  <a:extLst>
                    <a:ext uri="{9D8B030D-6E8A-4147-A177-3AD203B41FA5}">
                      <a16:colId xmlns:a16="http://schemas.microsoft.com/office/drawing/2014/main" val="805586"/>
                    </a:ext>
                  </a:extLst>
                </a:gridCol>
                <a:gridCol w="749698">
                  <a:extLst>
                    <a:ext uri="{9D8B030D-6E8A-4147-A177-3AD203B41FA5}">
                      <a16:colId xmlns:a16="http://schemas.microsoft.com/office/drawing/2014/main" val="3837757014"/>
                    </a:ext>
                  </a:extLst>
                </a:gridCol>
                <a:gridCol w="749698">
                  <a:extLst>
                    <a:ext uri="{9D8B030D-6E8A-4147-A177-3AD203B41FA5}">
                      <a16:colId xmlns:a16="http://schemas.microsoft.com/office/drawing/2014/main" val="3468094736"/>
                    </a:ext>
                  </a:extLst>
                </a:gridCol>
              </a:tblGrid>
              <a:tr h="57085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Pesquisa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Resultados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Etapa 1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Etapa 2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Etapa 3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Etapa 4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916904"/>
                  </a:ext>
                </a:extLst>
              </a:tr>
              <a:tr h="5708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Parâmetro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N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  +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Prev.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N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  +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Prev.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N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  +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Prev.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N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  +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Prev.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2166473"/>
                  </a:ext>
                </a:extLst>
              </a:tr>
              <a:tr h="580109">
                <a:tc rowSpan="3"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Prevalência</a:t>
                      </a:r>
                      <a:endParaRPr lang="pt-BR" sz="18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>
                          <a:effectLst/>
                        </a:rPr>
                        <a:t>ES</a:t>
                      </a:r>
                      <a:endParaRPr lang="pt-BR" sz="18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4.612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97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pt-BR" sz="1800" u="none" strike="noStrike">
                        <a:effectLst/>
                      </a:endParaRPr>
                    </a:p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2,10%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4644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239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5,14%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4633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341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7,36%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4922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473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9,61%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41895996"/>
                  </a:ext>
                </a:extLst>
              </a:tr>
              <a:tr h="5708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>
                          <a:effectLst/>
                        </a:rPr>
                        <a:t>Grande Vitória</a:t>
                      </a:r>
                      <a:endParaRPr lang="pt-BR" sz="18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3299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90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2,73%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3321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224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6,74%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3320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300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9,04%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3614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416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11,51%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38449181"/>
                  </a:ext>
                </a:extLst>
              </a:tr>
              <a:tr h="67020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>
                          <a:effectLst/>
                        </a:rPr>
                        <a:t>Interior</a:t>
                      </a:r>
                      <a:endParaRPr lang="pt-BR" sz="18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1298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0,38%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1317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1,06%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1313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41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3,12%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1308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57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4,35%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6955574"/>
                  </a:ext>
                </a:extLst>
              </a:tr>
              <a:tr h="58010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Extensão</a:t>
                      </a:r>
                      <a:endParaRPr lang="pt-BR" sz="18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>
                          <a:effectLst/>
                        </a:rPr>
                        <a:t>extensão </a:t>
                      </a:r>
                      <a:endParaRPr lang="pt-BR" sz="18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1.163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pt-BR" sz="1800" u="none" strike="noStrike">
                        <a:effectLst/>
                      </a:endParaRPr>
                    </a:p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,26%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1041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22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2,10%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1146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26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2,27%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1067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79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7,41%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131203"/>
                  </a:ext>
                </a:extLst>
              </a:tr>
              <a:tr h="57085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As duas</a:t>
                      </a:r>
                      <a:endParaRPr lang="pt-BR" sz="18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>
                          <a:effectLst/>
                        </a:rPr>
                        <a:t>Grande Vitória</a:t>
                      </a:r>
                      <a:endParaRPr lang="pt-BR" sz="18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3.304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92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2,79%</a:t>
                      </a:r>
                      <a:endParaRPr lang="pt-BR" sz="1800" b="0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3.521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232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6,59%</a:t>
                      </a:r>
                      <a:endParaRPr lang="pt-BR" sz="1800" b="0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3559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316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8,88%</a:t>
                      </a:r>
                      <a:endParaRPr lang="pt-BR" sz="1800" b="0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3815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443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11,61%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3732668"/>
                  </a:ext>
                </a:extLst>
              </a:tr>
              <a:tr h="67020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>
                          <a:effectLst/>
                        </a:rPr>
                        <a:t>Interior</a:t>
                      </a:r>
                      <a:endParaRPr lang="pt-BR" sz="18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2.467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8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0,32%</a:t>
                      </a:r>
                      <a:endParaRPr lang="pt-BR" sz="1800" b="0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2.164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29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1,34%</a:t>
                      </a:r>
                      <a:endParaRPr lang="pt-BR" sz="1800" b="0" i="0" u="none" strike="noStrike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2022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51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2,52%</a:t>
                      </a:r>
                      <a:endParaRPr lang="pt-BR" sz="1800" b="0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2174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109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5,01%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22441351"/>
                  </a:ext>
                </a:extLst>
              </a:tr>
            </a:tbl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7F25BF34-8F5C-3549-9D12-5364EDDE4042}"/>
              </a:ext>
            </a:extLst>
          </p:cNvPr>
          <p:cNvSpPr/>
          <p:nvPr/>
        </p:nvSpPr>
        <p:spPr>
          <a:xfrm>
            <a:off x="0" y="0"/>
            <a:ext cx="889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0433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771187-F500-4E07-93A8-D5DF434FB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/>
              <a:t>Crescimento percentual entre as etapas </a:t>
            </a:r>
            <a:br>
              <a:rPr lang="pt-BR"/>
            </a:br>
            <a:r>
              <a:rPr lang="pt-BR"/>
              <a:t>(Etapa a etapa)</a:t>
            </a:r>
            <a:br>
              <a:rPr lang="pt-BR"/>
            </a:br>
            <a:endParaRPr lang="pt-BR"/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805575D9-C93F-4B56-8999-C9FD3F2B39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8429722"/>
              </p:ext>
            </p:extLst>
          </p:nvPr>
        </p:nvGraphicFramePr>
        <p:xfrm>
          <a:off x="861766" y="1095375"/>
          <a:ext cx="10515600" cy="466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id="{EF02565B-619C-A340-9923-B5FD97059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0223" y="118890"/>
            <a:ext cx="1394286" cy="562147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134F470-1A30-A94C-BB27-61FDAEE3FE57}"/>
              </a:ext>
            </a:extLst>
          </p:cNvPr>
          <p:cNvSpPr/>
          <p:nvPr/>
        </p:nvSpPr>
        <p:spPr>
          <a:xfrm>
            <a:off x="0" y="0"/>
            <a:ext cx="889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4391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8A16F6-156F-6E4D-81D7-FF58E6A5A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91" y="443746"/>
            <a:ext cx="10858500" cy="1325563"/>
          </a:xfrm>
        </p:spPr>
        <p:txBody>
          <a:bodyPr>
            <a:normAutofit/>
          </a:bodyPr>
          <a:lstStyle/>
          <a:p>
            <a:r>
              <a:rPr lang="pt-BR" sz="4000">
                <a:solidFill>
                  <a:schemeClr val="accent1"/>
                </a:solidFill>
              </a:rPr>
              <a:t>Estimativa da população positiva ao final da etapa 4: </a:t>
            </a:r>
          </a:p>
        </p:txBody>
      </p:sp>
      <p:pic>
        <p:nvPicPr>
          <p:cNvPr id="5" name="Espaço Reservado para Conteúdo 4" descr="Uma imagem contendo texto, mapa&#10;&#10;Descrição gerada automaticamente">
            <a:extLst>
              <a:ext uri="{FF2B5EF4-FFF2-40B4-BE49-F238E27FC236}">
                <a16:creationId xmlns:a16="http://schemas.microsoft.com/office/drawing/2014/main" id="{20A72D4B-C73C-4549-9E29-FD477FA449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46890"/>
            <a:ext cx="3394851" cy="4351338"/>
          </a:xfrm>
        </p:spPr>
      </p:pic>
      <p:pic>
        <p:nvPicPr>
          <p:cNvPr id="7" name="Gráfico 6" descr="Grupo de pessoas">
            <a:extLst>
              <a:ext uri="{FF2B5EF4-FFF2-40B4-BE49-F238E27FC236}">
                <a16:creationId xmlns:a16="http://schemas.microsoft.com/office/drawing/2014/main" id="{8F2DAD51-B10E-2342-8597-B4E6D5F4C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00600" y="2438400"/>
            <a:ext cx="914400" cy="914400"/>
          </a:xfrm>
          <a:prstGeom prst="rect">
            <a:avLst/>
          </a:prstGeom>
        </p:spPr>
      </p:pic>
      <p:sp>
        <p:nvSpPr>
          <p:cNvPr id="8" name="Chave Direita 7">
            <a:extLst>
              <a:ext uri="{FF2B5EF4-FFF2-40B4-BE49-F238E27FC236}">
                <a16:creationId xmlns:a16="http://schemas.microsoft.com/office/drawing/2014/main" id="{642FDE7A-07EF-594D-AF05-4821C07A2527}"/>
              </a:ext>
            </a:extLst>
          </p:cNvPr>
          <p:cNvSpPr/>
          <p:nvPr/>
        </p:nvSpPr>
        <p:spPr>
          <a:xfrm>
            <a:off x="4343400" y="2247900"/>
            <a:ext cx="457200" cy="37846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Gráfico 8" descr="Grupo de pessoas">
            <a:extLst>
              <a:ext uri="{FF2B5EF4-FFF2-40B4-BE49-F238E27FC236}">
                <a16:creationId xmlns:a16="http://schemas.microsoft.com/office/drawing/2014/main" id="{2A7081BC-616A-3D4F-B856-3866A5356E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51400" y="3415268"/>
            <a:ext cx="914400" cy="914400"/>
          </a:xfrm>
          <a:prstGeom prst="rect">
            <a:avLst/>
          </a:prstGeom>
        </p:spPr>
      </p:pic>
      <p:pic>
        <p:nvPicPr>
          <p:cNvPr id="10" name="Gráfico 9" descr="Grupo de pessoas">
            <a:extLst>
              <a:ext uri="{FF2B5EF4-FFF2-40B4-BE49-F238E27FC236}">
                <a16:creationId xmlns:a16="http://schemas.microsoft.com/office/drawing/2014/main" id="{6F9448E0-8719-7743-9F55-47453CDA11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00600" y="4329264"/>
            <a:ext cx="914400" cy="914400"/>
          </a:xfrm>
          <a:prstGeom prst="rect">
            <a:avLst/>
          </a:prstGeom>
        </p:spPr>
      </p:pic>
      <p:pic>
        <p:nvPicPr>
          <p:cNvPr id="11" name="Gráfico 10" descr="Grupo de pessoas">
            <a:extLst>
              <a:ext uri="{FF2B5EF4-FFF2-40B4-BE49-F238E27FC236}">
                <a16:creationId xmlns:a16="http://schemas.microsoft.com/office/drawing/2014/main" id="{3B442391-AF31-9741-B9F2-13881162E8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00600" y="5219700"/>
            <a:ext cx="914400" cy="9144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09842FB2-5A8D-3943-B5B4-500847B2C443}"/>
              </a:ext>
            </a:extLst>
          </p:cNvPr>
          <p:cNvSpPr txBox="1"/>
          <p:nvPr/>
        </p:nvSpPr>
        <p:spPr>
          <a:xfrm>
            <a:off x="4233051" y="1699736"/>
            <a:ext cx="28909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Todo o ES: </a:t>
            </a:r>
            <a:r>
              <a:rPr lang="pt-BR" sz="2400" dirty="0">
                <a:solidFill>
                  <a:schemeClr val="accent1"/>
                </a:solidFill>
              </a:rPr>
              <a:t>386.193</a:t>
            </a:r>
            <a:endParaRPr lang="pt-BR" sz="2400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13" name="Chave Direita 12">
            <a:extLst>
              <a:ext uri="{FF2B5EF4-FFF2-40B4-BE49-F238E27FC236}">
                <a16:creationId xmlns:a16="http://schemas.microsoft.com/office/drawing/2014/main" id="{72F095F9-5285-BF40-97E8-7A75ED11C8C1}"/>
              </a:ext>
            </a:extLst>
          </p:cNvPr>
          <p:cNvSpPr/>
          <p:nvPr/>
        </p:nvSpPr>
        <p:spPr>
          <a:xfrm>
            <a:off x="6885018" y="2425699"/>
            <a:ext cx="457200" cy="199390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 descr="Grupo de pessoas">
            <a:extLst>
              <a:ext uri="{FF2B5EF4-FFF2-40B4-BE49-F238E27FC236}">
                <a16:creationId xmlns:a16="http://schemas.microsoft.com/office/drawing/2014/main" id="{6676C29D-04EB-A444-9071-2552994B2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7036" y="2500868"/>
            <a:ext cx="914400" cy="914400"/>
          </a:xfrm>
          <a:prstGeom prst="rect">
            <a:avLst/>
          </a:prstGeom>
        </p:spPr>
      </p:pic>
      <p:pic>
        <p:nvPicPr>
          <p:cNvPr id="15" name="Gráfico 14" descr="Grupo de pessoas">
            <a:extLst>
              <a:ext uri="{FF2B5EF4-FFF2-40B4-BE49-F238E27FC236}">
                <a16:creationId xmlns:a16="http://schemas.microsoft.com/office/drawing/2014/main" id="{AF76B7B0-D218-F145-B77C-228DE3AA9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7036" y="3454086"/>
            <a:ext cx="914400" cy="914400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883FD7A6-8E84-804D-B073-A401EE818A00}"/>
              </a:ext>
            </a:extLst>
          </p:cNvPr>
          <p:cNvSpPr txBox="1"/>
          <p:nvPr/>
        </p:nvSpPr>
        <p:spPr>
          <a:xfrm>
            <a:off x="7123985" y="1730514"/>
            <a:ext cx="3420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/>
              <a:t>Grande Vitória: </a:t>
            </a:r>
            <a:r>
              <a:rPr lang="pt-BR" sz="2000">
                <a:solidFill>
                  <a:schemeClr val="accent1"/>
                </a:solidFill>
              </a:rPr>
              <a:t>227.822</a:t>
            </a:r>
            <a:endParaRPr lang="pt-BR" sz="200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endParaRPr lang="pt-BR" sz="2000">
              <a:latin typeface="Arial" panose="020B0604020202020204" pitchFamily="34" charset="0"/>
            </a:endParaRPr>
          </a:p>
          <a:p>
            <a:endParaRPr lang="pt-BR" sz="2000"/>
          </a:p>
        </p:txBody>
      </p:sp>
      <p:sp>
        <p:nvSpPr>
          <p:cNvPr id="17" name="Chave Direita 16">
            <a:extLst>
              <a:ext uri="{FF2B5EF4-FFF2-40B4-BE49-F238E27FC236}">
                <a16:creationId xmlns:a16="http://schemas.microsoft.com/office/drawing/2014/main" id="{FD6524EA-36F7-EA47-AB4B-7678EDFB56E2}"/>
              </a:ext>
            </a:extLst>
          </p:cNvPr>
          <p:cNvSpPr/>
          <p:nvPr/>
        </p:nvSpPr>
        <p:spPr>
          <a:xfrm>
            <a:off x="8101104" y="4749800"/>
            <a:ext cx="457200" cy="1282700"/>
          </a:xfrm>
          <a:prstGeom prst="rightBrace">
            <a:avLst>
              <a:gd name="adj1" fmla="val 5555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Gráfico 17" descr="Grupo de pessoas">
            <a:extLst>
              <a:ext uri="{FF2B5EF4-FFF2-40B4-BE49-F238E27FC236}">
                <a16:creationId xmlns:a16="http://schemas.microsoft.com/office/drawing/2014/main" id="{E4E9AF50-FD0D-F649-9AE1-4559FFEA3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51936" y="4933950"/>
            <a:ext cx="914400" cy="914400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DBC19706-DF13-DF46-948A-42F25C883C82}"/>
              </a:ext>
            </a:extLst>
          </p:cNvPr>
          <p:cNvSpPr txBox="1"/>
          <p:nvPr/>
        </p:nvSpPr>
        <p:spPr>
          <a:xfrm>
            <a:off x="8558304" y="4524514"/>
            <a:ext cx="3420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/>
              <a:t>Interior: </a:t>
            </a:r>
            <a:r>
              <a:rPr lang="pt-BR" sz="2000">
                <a:solidFill>
                  <a:schemeClr val="accent1"/>
                </a:solidFill>
              </a:rPr>
              <a:t>88.710</a:t>
            </a:r>
            <a:endParaRPr lang="pt-BR" sz="200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endParaRPr lang="pt-BR" sz="200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endParaRPr lang="pt-BR" sz="2000">
              <a:latin typeface="Arial" panose="020B0604020202020204" pitchFamily="34" charset="0"/>
            </a:endParaRPr>
          </a:p>
          <a:p>
            <a:endParaRPr lang="pt-BR" sz="200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EABA0563-4C15-674F-8881-31D825EF3D04}"/>
              </a:ext>
            </a:extLst>
          </p:cNvPr>
          <p:cNvSpPr/>
          <p:nvPr/>
        </p:nvSpPr>
        <p:spPr>
          <a:xfrm>
            <a:off x="0" y="0"/>
            <a:ext cx="889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3C4DEE3F-475D-0E40-981B-176927EE6E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0223" y="118890"/>
            <a:ext cx="1394286" cy="56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240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66CD3F-1547-48E7-9A59-F41C1118B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78" y="0"/>
            <a:ext cx="10267122" cy="1008198"/>
          </a:xfrm>
        </p:spPr>
        <p:txBody>
          <a:bodyPr/>
          <a:lstStyle/>
          <a:p>
            <a:pPr algn="ctr"/>
            <a:r>
              <a:rPr lang="pt-BR"/>
              <a:t>Estimativa População Positiva</a:t>
            </a:r>
          </a:p>
        </p:txBody>
      </p:sp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F1A0917D-17E8-4B7E-89F1-32281F237F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7981836"/>
              </p:ext>
            </p:extLst>
          </p:nvPr>
        </p:nvGraphicFramePr>
        <p:xfrm>
          <a:off x="571499" y="1213597"/>
          <a:ext cx="11049001" cy="51871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8005">
                  <a:extLst>
                    <a:ext uri="{9D8B030D-6E8A-4147-A177-3AD203B41FA5}">
                      <a16:colId xmlns:a16="http://schemas.microsoft.com/office/drawing/2014/main" val="1931020850"/>
                    </a:ext>
                  </a:extLst>
                </a:gridCol>
                <a:gridCol w="1997787">
                  <a:extLst>
                    <a:ext uri="{9D8B030D-6E8A-4147-A177-3AD203B41FA5}">
                      <a16:colId xmlns:a16="http://schemas.microsoft.com/office/drawing/2014/main" val="1856911699"/>
                    </a:ext>
                  </a:extLst>
                </a:gridCol>
                <a:gridCol w="1073642">
                  <a:extLst>
                    <a:ext uri="{9D8B030D-6E8A-4147-A177-3AD203B41FA5}">
                      <a16:colId xmlns:a16="http://schemas.microsoft.com/office/drawing/2014/main" val="1955319494"/>
                    </a:ext>
                  </a:extLst>
                </a:gridCol>
                <a:gridCol w="1182366">
                  <a:extLst>
                    <a:ext uri="{9D8B030D-6E8A-4147-A177-3AD203B41FA5}">
                      <a16:colId xmlns:a16="http://schemas.microsoft.com/office/drawing/2014/main" val="4207874258"/>
                    </a:ext>
                  </a:extLst>
                </a:gridCol>
                <a:gridCol w="869786">
                  <a:extLst>
                    <a:ext uri="{9D8B030D-6E8A-4147-A177-3AD203B41FA5}">
                      <a16:colId xmlns:a16="http://schemas.microsoft.com/office/drawing/2014/main" val="2678000341"/>
                    </a:ext>
                  </a:extLst>
                </a:gridCol>
                <a:gridCol w="1019281">
                  <a:extLst>
                    <a:ext uri="{9D8B030D-6E8A-4147-A177-3AD203B41FA5}">
                      <a16:colId xmlns:a16="http://schemas.microsoft.com/office/drawing/2014/main" val="77551149"/>
                    </a:ext>
                  </a:extLst>
                </a:gridCol>
                <a:gridCol w="869786">
                  <a:extLst>
                    <a:ext uri="{9D8B030D-6E8A-4147-A177-3AD203B41FA5}">
                      <a16:colId xmlns:a16="http://schemas.microsoft.com/office/drawing/2014/main" val="4036734841"/>
                    </a:ext>
                  </a:extLst>
                </a:gridCol>
                <a:gridCol w="1019281">
                  <a:extLst>
                    <a:ext uri="{9D8B030D-6E8A-4147-A177-3AD203B41FA5}">
                      <a16:colId xmlns:a16="http://schemas.microsoft.com/office/drawing/2014/main" val="218015130"/>
                    </a:ext>
                  </a:extLst>
                </a:gridCol>
                <a:gridCol w="869786">
                  <a:extLst>
                    <a:ext uri="{9D8B030D-6E8A-4147-A177-3AD203B41FA5}">
                      <a16:colId xmlns:a16="http://schemas.microsoft.com/office/drawing/2014/main" val="1969937858"/>
                    </a:ext>
                  </a:extLst>
                </a:gridCol>
                <a:gridCol w="1019281">
                  <a:extLst>
                    <a:ext uri="{9D8B030D-6E8A-4147-A177-3AD203B41FA5}">
                      <a16:colId xmlns:a16="http://schemas.microsoft.com/office/drawing/2014/main" val="285325378"/>
                    </a:ext>
                  </a:extLst>
                </a:gridCol>
              </a:tblGrid>
              <a:tr h="3051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Resultados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Resultados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Etapa 1: 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Etapa 2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Etapa 3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Etapa 4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450203"/>
                  </a:ext>
                </a:extLst>
              </a:tr>
              <a:tr h="30512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Pesquisa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Parâmetro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N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População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N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População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N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População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N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População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52446061"/>
                  </a:ext>
                </a:extLst>
              </a:tr>
              <a:tr h="305129">
                <a:tc rowSpan="12"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>
                          <a:effectLst/>
                        </a:rPr>
                        <a:t>Prevalência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ES pop.1*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4.018.650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84.391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4.018.650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206.559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4.018.650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295.773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4.018.650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FF0000"/>
                          </a:solidFill>
                          <a:effectLst/>
                        </a:rPr>
                        <a:t>386.193</a:t>
                      </a:r>
                      <a:endParaRPr lang="pt-BR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50675665"/>
                  </a:ext>
                </a:extLst>
              </a:tr>
              <a:tr h="3051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LI 95%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64.299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180.839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265.231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FF0000"/>
                          </a:solidFill>
                          <a:effectLst/>
                        </a:rPr>
                        <a:t>352.838</a:t>
                      </a:r>
                      <a:endParaRPr lang="pt-BR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0775320"/>
                  </a:ext>
                </a:extLst>
              </a:tr>
              <a:tr h="3051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LS 95%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100.485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232.680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326.315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FF0000"/>
                          </a:solidFill>
                          <a:effectLst/>
                        </a:rPr>
                        <a:t>419.548</a:t>
                      </a:r>
                      <a:endParaRPr lang="pt-BR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28906675"/>
                  </a:ext>
                </a:extLst>
              </a:tr>
              <a:tr h="3051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ES urbana pop.2**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3.457.124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72.600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3.457.124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177.697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3.457.124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254.445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3.457.124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FF0000"/>
                          </a:solidFill>
                          <a:effectLst/>
                        </a:rPr>
                        <a:t>332.230</a:t>
                      </a:r>
                      <a:endParaRPr lang="pt-BR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17951779"/>
                  </a:ext>
                </a:extLst>
              </a:tr>
              <a:tr h="3051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LI 95%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57.734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155.571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228.171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FF0000"/>
                          </a:solidFill>
                          <a:effectLst/>
                        </a:rPr>
                        <a:t>303.535</a:t>
                      </a:r>
                      <a:endParaRPr lang="pt-BR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67007072"/>
                  </a:ext>
                </a:extLst>
              </a:tr>
              <a:tr h="3051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LS 95%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87.120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200.168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280.719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FF0000"/>
                          </a:solidFill>
                          <a:effectLst/>
                        </a:rPr>
                        <a:t>360.924</a:t>
                      </a:r>
                      <a:endParaRPr lang="pt-BR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21799834"/>
                  </a:ext>
                </a:extLst>
              </a:tr>
              <a:tr h="3051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GV pop.3***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1.979.337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54.036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1.979.337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133.407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1.979.337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178.932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1.979.337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FF0000"/>
                          </a:solidFill>
                          <a:effectLst/>
                        </a:rPr>
                        <a:t>227.822</a:t>
                      </a:r>
                      <a:endParaRPr lang="pt-BR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04268370"/>
                  </a:ext>
                </a:extLst>
              </a:tr>
              <a:tr h="3051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LI 95%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42.754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116.385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159.337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FF0000"/>
                          </a:solidFill>
                          <a:effectLst/>
                        </a:rPr>
                        <a:t>207.039</a:t>
                      </a:r>
                      <a:endParaRPr lang="pt-BR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66725257"/>
                  </a:ext>
                </a:extLst>
              </a:tr>
              <a:tr h="3051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LS 95%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65.318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150.068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198.528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FF0000"/>
                          </a:solidFill>
                          <a:effectLst/>
                        </a:rPr>
                        <a:t>248.803</a:t>
                      </a:r>
                      <a:endParaRPr lang="pt-BR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37571724"/>
                  </a:ext>
                </a:extLst>
              </a:tr>
              <a:tr h="3051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População Interior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2.039.313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7.749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2.039.313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21.617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2.039.313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63.627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2.039.313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FF0000"/>
                          </a:solidFill>
                          <a:effectLst/>
                        </a:rPr>
                        <a:t>88.710</a:t>
                      </a:r>
                      <a:endParaRPr lang="pt-BR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79173549"/>
                  </a:ext>
                </a:extLst>
              </a:tr>
              <a:tr h="3051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LI 95%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2.651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9.585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43.641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FF0000"/>
                          </a:solidFill>
                          <a:effectLst/>
                        </a:rPr>
                        <a:t>65.462</a:t>
                      </a:r>
                      <a:endParaRPr lang="pt-BR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3778990"/>
                  </a:ext>
                </a:extLst>
              </a:tr>
              <a:tr h="3051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LS 95%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18.354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33.853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83.612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FF0000"/>
                          </a:solidFill>
                          <a:effectLst/>
                        </a:rPr>
                        <a:t>112.162</a:t>
                      </a:r>
                      <a:endParaRPr lang="pt-BR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4436007"/>
                  </a:ext>
                </a:extLst>
              </a:tr>
              <a:tr h="305129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* População do IBGE 2019 para o ES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25140183"/>
                  </a:ext>
                </a:extLst>
              </a:tr>
              <a:tr h="305129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** População urbana do IBGE 2019 para o ES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46840478"/>
                  </a:ext>
                </a:extLst>
              </a:tr>
              <a:tr h="305129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*** População da GV IBGE 2019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15333957"/>
                  </a:ext>
                </a:extLst>
              </a:tr>
            </a:tbl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C240AEC3-0ED3-2D48-8ADB-1F5BA6DE8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0223" y="118890"/>
            <a:ext cx="1394286" cy="56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210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4C5BB0-6045-420E-AB9F-9661D28EB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339" y="365125"/>
            <a:ext cx="10823713" cy="1325563"/>
          </a:xfrm>
        </p:spPr>
        <p:txBody>
          <a:bodyPr/>
          <a:lstStyle/>
          <a:p>
            <a:pPr algn="ctr"/>
            <a:r>
              <a:rPr lang="pt-BR"/>
              <a:t>Crescimento População Positiva ES</a:t>
            </a:r>
          </a:p>
        </p:txBody>
      </p:sp>
      <p:graphicFrame>
        <p:nvGraphicFramePr>
          <p:cNvPr id="8" name="Espaço Reservado para Conteúdo 7">
            <a:extLst>
              <a:ext uri="{FF2B5EF4-FFF2-40B4-BE49-F238E27FC236}">
                <a16:creationId xmlns:a16="http://schemas.microsoft.com/office/drawing/2014/main" id="{5F1F0869-05B9-4D0F-9139-37B4F97BB5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322181"/>
              </p:ext>
            </p:extLst>
          </p:nvPr>
        </p:nvGraphicFramePr>
        <p:xfrm>
          <a:off x="824948" y="1484242"/>
          <a:ext cx="10528852" cy="5247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96801036-8A47-C349-8486-6FAAB2715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0223" y="118890"/>
            <a:ext cx="1394286" cy="56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79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4C5BB0-6045-420E-AB9F-9661D28EB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452" y="365125"/>
            <a:ext cx="10515600" cy="1325563"/>
          </a:xfrm>
        </p:spPr>
        <p:txBody>
          <a:bodyPr/>
          <a:lstStyle/>
          <a:p>
            <a:pPr algn="ctr"/>
            <a:r>
              <a:rPr lang="pt-BR"/>
              <a:t>Crescimento População Grande Vitória</a:t>
            </a:r>
          </a:p>
        </p:txBody>
      </p:sp>
      <p:graphicFrame>
        <p:nvGraphicFramePr>
          <p:cNvPr id="8" name="Espaço Reservado para Conteúdo 7">
            <a:extLst>
              <a:ext uri="{FF2B5EF4-FFF2-40B4-BE49-F238E27FC236}">
                <a16:creationId xmlns:a16="http://schemas.microsoft.com/office/drawing/2014/main" id="{20BCD1CE-E800-48EB-9212-E65858CC2D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2223936"/>
              </p:ext>
            </p:extLst>
          </p:nvPr>
        </p:nvGraphicFramePr>
        <p:xfrm>
          <a:off x="838200" y="1825624"/>
          <a:ext cx="10515600" cy="4760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76D71409-213C-7543-BE5B-0C66004DF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0223" y="118890"/>
            <a:ext cx="1394286" cy="56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67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4C5BB0-6045-420E-AB9F-9661D28EB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339" y="365125"/>
            <a:ext cx="10823713" cy="1325563"/>
          </a:xfrm>
        </p:spPr>
        <p:txBody>
          <a:bodyPr/>
          <a:lstStyle/>
          <a:p>
            <a:pPr algn="ctr"/>
            <a:r>
              <a:rPr lang="pt-BR"/>
              <a:t>Crescimento População Positiva Interior</a:t>
            </a:r>
          </a:p>
        </p:txBody>
      </p:sp>
      <p:graphicFrame>
        <p:nvGraphicFramePr>
          <p:cNvPr id="9" name="Espaço Reservado para Conteúdo 8">
            <a:extLst>
              <a:ext uri="{FF2B5EF4-FFF2-40B4-BE49-F238E27FC236}">
                <a16:creationId xmlns:a16="http://schemas.microsoft.com/office/drawing/2014/main" id="{A0D326D3-F351-40E9-95FA-FD2541B03E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55485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1BA8070B-41F3-AE4D-A7DC-3F9C7618F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0223" y="118890"/>
            <a:ext cx="1394286" cy="56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32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B35839-47D2-482A-A52A-A99500CFD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35" y="681037"/>
            <a:ext cx="10515600" cy="1092614"/>
          </a:xfrm>
        </p:spPr>
        <p:txBody>
          <a:bodyPr>
            <a:normAutofit fontScale="90000"/>
          </a:bodyPr>
          <a:lstStyle/>
          <a:p>
            <a:pPr algn="ctr"/>
            <a:r>
              <a:rPr lang="pt-BR"/>
              <a:t>Número de Casos positivos</a:t>
            </a:r>
            <a:r>
              <a:rPr lang="pt-BR" baseline="0"/>
              <a:t> por município</a:t>
            </a:r>
            <a:br>
              <a:rPr lang="pt-BR" baseline="0"/>
            </a:br>
            <a:r>
              <a:rPr lang="pt-BR" baseline="0"/>
              <a:t>Estudo de prevalência</a:t>
            </a:r>
            <a:br>
              <a:rPr lang="pt-BR"/>
            </a:br>
            <a:endParaRPr lang="pt-BR"/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955DC621-4D05-43D8-BA94-A6DE0D23C3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1314571"/>
              </p:ext>
            </p:extLst>
          </p:nvPr>
        </p:nvGraphicFramePr>
        <p:xfrm>
          <a:off x="838200" y="1825625"/>
          <a:ext cx="10515600" cy="48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8CF3826F-36FA-6144-B294-A0DC228DAE51}"/>
              </a:ext>
            </a:extLst>
          </p:cNvPr>
          <p:cNvSpPr/>
          <p:nvPr/>
        </p:nvSpPr>
        <p:spPr>
          <a:xfrm>
            <a:off x="0" y="0"/>
            <a:ext cx="889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BE0A7E2-9C62-6641-8C9F-BF4F9F0F1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0223" y="118890"/>
            <a:ext cx="1394286" cy="56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958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3F1E318-240E-D84B-A513-3462DAEB2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E4E36027-4053-0648-9429-34D6CDE7AC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5158324"/>
              </p:ext>
            </p:extLst>
          </p:nvPr>
        </p:nvGraphicFramePr>
        <p:xfrm>
          <a:off x="5279481" y="311449"/>
          <a:ext cx="6169569" cy="5646497"/>
        </p:xfrm>
        <a:graphic>
          <a:graphicData uri="http://schemas.openxmlformats.org/drawingml/2006/table">
            <a:tbl>
              <a:tblPr firstRow="1" firstCol="1" bandRow="1"/>
              <a:tblGrid>
                <a:gridCol w="6169569">
                  <a:extLst>
                    <a:ext uri="{9D8B030D-6E8A-4147-A177-3AD203B41FA5}">
                      <a16:colId xmlns:a16="http://schemas.microsoft.com/office/drawing/2014/main" val="4172122339"/>
                    </a:ext>
                  </a:extLst>
                </a:gridCol>
              </a:tblGrid>
              <a:tr h="352727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Coordenador da Pesquisa</a:t>
                      </a:r>
                      <a:endParaRPr lang="pt-BR" sz="3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12" marR="83112" marT="17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9820564"/>
                  </a:ext>
                </a:extLst>
              </a:tr>
              <a:tr h="37980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Orlei Amaral Cardoso</a:t>
                      </a:r>
                      <a:endParaRPr lang="pt-PT" sz="3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12" marR="83112" marT="17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6580172"/>
                  </a:ext>
                </a:extLst>
              </a:tr>
              <a:tr h="352727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Equipe da pesquisa</a:t>
                      </a:r>
                      <a:endParaRPr lang="pt-PT" sz="3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12" marR="83112" marT="17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905585"/>
                  </a:ext>
                </a:extLst>
              </a:tr>
              <a:tr h="340619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Cintia </a:t>
                      </a:r>
                      <a:r>
                        <a:rPr lang="pt-BR" sz="1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Furieri</a:t>
                      </a:r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pt-BR" sz="3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12" marR="83112" marT="17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1083654"/>
                  </a:ext>
                </a:extLst>
              </a:tr>
              <a:tr h="34061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Crispim </a:t>
                      </a:r>
                      <a:r>
                        <a:rPr lang="pt-BR" sz="19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Cerutti</a:t>
                      </a:r>
                      <a:r>
                        <a:rPr lang="pt-BR" sz="1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Junior</a:t>
                      </a:r>
                      <a:endParaRPr lang="pt-BR" sz="19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83112" marR="83112" marT="17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624784"/>
                  </a:ext>
                </a:extLst>
              </a:tr>
              <a:tr h="352727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Cristiana Costa Gomes</a:t>
                      </a:r>
                      <a:endParaRPr lang="pt-BR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12" marR="83112" marT="17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7812374"/>
                  </a:ext>
                </a:extLst>
              </a:tr>
              <a:tr h="352727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Cristiano Soares</a:t>
                      </a:r>
                    </a:p>
                  </a:txBody>
                  <a:tcPr marL="83112" marR="83112" marT="17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6384648"/>
                  </a:ext>
                </a:extLst>
              </a:tr>
              <a:tr h="352727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Eliana Zandonade </a:t>
                      </a:r>
                      <a:endParaRPr lang="pt-BR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12" marR="83112" marT="17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0639831"/>
                  </a:ext>
                </a:extLst>
              </a:tr>
              <a:tr h="352727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9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Ethel</a:t>
                      </a:r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Leonor Noia Maciel </a:t>
                      </a:r>
                      <a:endParaRPr lang="pt-BR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12" marR="83112" marT="17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7018134"/>
                  </a:ext>
                </a:extLst>
              </a:tr>
              <a:tr h="352727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Filomena Euridice Carvalho de Alencar </a:t>
                      </a:r>
                      <a:endParaRPr lang="pt-BR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12" marR="83112" marT="17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3714981"/>
                  </a:ext>
                </a:extLst>
              </a:tr>
              <a:tr h="352727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Gilton Luiz Almada</a:t>
                      </a:r>
                      <a:endParaRPr lang="pt-BR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12" marR="83112" marT="17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1588175"/>
                  </a:ext>
                </a:extLst>
              </a:tr>
              <a:tr h="352727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Pablo Medeiros Jabor </a:t>
                      </a:r>
                      <a:endParaRPr lang="pt-BR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12" marR="83112" marT="17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1519435"/>
                  </a:ext>
                </a:extLst>
              </a:tr>
              <a:tr h="352727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Raphael Lubiana Zanotti</a:t>
                      </a:r>
                      <a:endParaRPr lang="pt-BR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12" marR="83112" marT="17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9653463"/>
                  </a:ext>
                </a:extLst>
              </a:tr>
              <a:tr h="352727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Tania </a:t>
                      </a:r>
                      <a:r>
                        <a:rPr lang="pt-BR" sz="19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Reuter</a:t>
                      </a:r>
                      <a:endParaRPr lang="pt-BR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12" marR="83112" marT="17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8202741"/>
                  </a:ext>
                </a:extLst>
              </a:tr>
              <a:tr h="352727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Vera Lucia Gomes de Andrade </a:t>
                      </a:r>
                      <a:endParaRPr lang="pt-BR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12" marR="83112" marT="17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8741574"/>
                  </a:ext>
                </a:extLst>
              </a:tr>
              <a:tr h="352727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9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Whisllay</a:t>
                      </a:r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Maciel Bastos</a:t>
                      </a:r>
                      <a:endParaRPr lang="pt-BR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12" marR="83112" marT="17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146286"/>
                  </a:ext>
                </a:extLst>
              </a:tr>
            </a:tbl>
          </a:graphicData>
        </a:graphic>
      </p:graphicFrame>
      <p:pic>
        <p:nvPicPr>
          <p:cNvPr id="9" name="Imagem 8">
            <a:extLst>
              <a:ext uri="{FF2B5EF4-FFF2-40B4-BE49-F238E27FC236}">
                <a16:creationId xmlns:a16="http://schemas.microsoft.com/office/drawing/2014/main" id="{EBF4E1D2-2E65-6A4C-96F8-68B5EEB8B9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7950"/>
            <a:ext cx="12192000" cy="90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146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26C9DD-607B-4984-A88A-C5118DABB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/>
            </a:br>
            <a:br>
              <a:rPr lang="pt-BR"/>
            </a:br>
            <a:r>
              <a:rPr lang="pt-BR" sz="4200"/>
              <a:t>Casos positivos – Municípios - Etapa 2 e 4 - Extensão</a:t>
            </a:r>
            <a:br>
              <a:rPr lang="pt-BR" sz="4200"/>
            </a:br>
            <a:br>
              <a:rPr lang="pt-BR"/>
            </a:br>
            <a:endParaRPr lang="pt-BR"/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FF10FD5F-154C-45A3-BA1E-1F9F161C0C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2145724"/>
              </p:ext>
            </p:extLst>
          </p:nvPr>
        </p:nvGraphicFramePr>
        <p:xfrm>
          <a:off x="838200" y="1825625"/>
          <a:ext cx="10515600" cy="466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90FE3B82-8DD8-2547-ACED-4A9AFF5BD849}"/>
              </a:ext>
            </a:extLst>
          </p:cNvPr>
          <p:cNvSpPr/>
          <p:nvPr/>
        </p:nvSpPr>
        <p:spPr>
          <a:xfrm>
            <a:off x="0" y="0"/>
            <a:ext cx="889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9E1CD15-5054-5948-A09E-9063DE0E7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0223" y="118890"/>
            <a:ext cx="1394286" cy="56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559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B1B9349-968A-AC40-ACDA-0A05142DBE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-2" b="1354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833E0C6-B65E-499F-82BE-24761574B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581" y="771988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pt-BR" sz="3200" dirty="0"/>
              <a:t>Perfil </a:t>
            </a:r>
            <a:r>
              <a:rPr lang="pt-BR" sz="3200" dirty="0" err="1"/>
              <a:t>sócio-demográfico</a:t>
            </a:r>
            <a:r>
              <a:rPr lang="pt-BR" sz="3200" dirty="0"/>
              <a:t> e sintomas – todas as etapas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8910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895C59-93D2-534A-8EB0-1E35FA347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60464"/>
            <a:ext cx="10515600" cy="1325563"/>
          </a:xfrm>
        </p:spPr>
        <p:txBody>
          <a:bodyPr/>
          <a:lstStyle/>
          <a:p>
            <a:r>
              <a:rPr lang="pt-BR"/>
              <a:t>Perfil sócio demográfico dos positivos quando comparados com os negativos: </a:t>
            </a:r>
            <a:r>
              <a:rPr lang="pt-BR">
                <a:solidFill>
                  <a:srgbClr val="FF0000"/>
                </a:solidFill>
              </a:rPr>
              <a:t>Perfil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6766875C-B534-554A-80B8-00BAF6BB26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-2" b="13547"/>
          <a:stretch/>
        </p:blipFill>
        <p:spPr>
          <a:xfrm>
            <a:off x="1015976" y="2587154"/>
            <a:ext cx="3009924" cy="238066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49AA403-9C4F-8B4B-977F-5B39B1A404E0}"/>
              </a:ext>
            </a:extLst>
          </p:cNvPr>
          <p:cNvSpPr txBox="1"/>
          <p:nvPr/>
        </p:nvSpPr>
        <p:spPr>
          <a:xfrm>
            <a:off x="6656334" y="2330475"/>
            <a:ext cx="4074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Gênero: mais frequente no sexo feminino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A161B52-004A-064C-935B-932CD89FD9EE}"/>
              </a:ext>
            </a:extLst>
          </p:cNvPr>
          <p:cNvSpPr txBox="1"/>
          <p:nvPr/>
        </p:nvSpPr>
        <p:spPr>
          <a:xfrm>
            <a:off x="6629978" y="3659182"/>
            <a:ext cx="53861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Idade: mais frequente nas faixas -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sz="1400" dirty="0">
                <a:solidFill>
                  <a:srgbClr val="FF0000"/>
                </a:solidFill>
              </a:rPr>
              <a:t>21 a 40 anos e 41 a 60 anos</a:t>
            </a:r>
            <a:endParaRPr lang="pt-BR" sz="1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pt-BR" dirty="0">
                <a:solidFill>
                  <a:srgbClr val="FF0000"/>
                </a:solidFill>
              </a:rPr>
              <a:t> 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10" name="Gráfico 9" descr="Mulher">
            <a:extLst>
              <a:ext uri="{FF2B5EF4-FFF2-40B4-BE49-F238E27FC236}">
                <a16:creationId xmlns:a16="http://schemas.microsoft.com/office/drawing/2014/main" id="{50684B5A-6A65-2D4D-A1C9-6B6461C03E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04213" y="2115622"/>
            <a:ext cx="713110" cy="713110"/>
          </a:xfrm>
          <a:prstGeom prst="rect">
            <a:avLst/>
          </a:prstGeom>
        </p:spPr>
      </p:pic>
      <p:pic>
        <p:nvPicPr>
          <p:cNvPr id="14" name="Gráfico 13" descr="Homem com bengala">
            <a:extLst>
              <a:ext uri="{FF2B5EF4-FFF2-40B4-BE49-F238E27FC236}">
                <a16:creationId xmlns:a16="http://schemas.microsoft.com/office/drawing/2014/main" id="{FD604B60-D8AE-D24A-9E7B-494CE69F0F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99413" y="3541112"/>
            <a:ext cx="609600" cy="609600"/>
          </a:xfrm>
          <a:prstGeom prst="rect">
            <a:avLst/>
          </a:prstGeom>
        </p:spPr>
      </p:pic>
      <p:pic>
        <p:nvPicPr>
          <p:cNvPr id="16" name="Gráfico 15" descr="Caminhada">
            <a:extLst>
              <a:ext uri="{FF2B5EF4-FFF2-40B4-BE49-F238E27FC236}">
                <a16:creationId xmlns:a16="http://schemas.microsoft.com/office/drawing/2014/main" id="{D8CB290D-F0AF-9D49-9509-FE4B2B6FBE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26491" y="3570977"/>
            <a:ext cx="579735" cy="579735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65374D7A-1ED0-084B-BFAE-CC7CE48041C6}"/>
              </a:ext>
            </a:extLst>
          </p:cNvPr>
          <p:cNvSpPr txBox="1"/>
          <p:nvPr/>
        </p:nvSpPr>
        <p:spPr>
          <a:xfrm>
            <a:off x="6629978" y="4862512"/>
            <a:ext cx="235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Raça: cor preta e parda</a:t>
            </a:r>
          </a:p>
        </p:txBody>
      </p:sp>
      <p:pic>
        <p:nvPicPr>
          <p:cNvPr id="19" name="Gráfico 18" descr="Usuário">
            <a:extLst>
              <a:ext uri="{FF2B5EF4-FFF2-40B4-BE49-F238E27FC236}">
                <a16:creationId xmlns:a16="http://schemas.microsoft.com/office/drawing/2014/main" id="{7BE67515-F2EB-1047-9471-343EB74C63C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91200" y="4742378"/>
            <a:ext cx="609600" cy="609600"/>
          </a:xfrm>
          <a:prstGeom prst="rect">
            <a:avLst/>
          </a:prstGeom>
        </p:spPr>
      </p:pic>
      <p:sp>
        <p:nvSpPr>
          <p:cNvPr id="23" name="Colchete Direito 22">
            <a:extLst>
              <a:ext uri="{FF2B5EF4-FFF2-40B4-BE49-F238E27FC236}">
                <a16:creationId xmlns:a16="http://schemas.microsoft.com/office/drawing/2014/main" id="{E100E73C-198E-0C43-BD7D-6E2940BFA667}"/>
              </a:ext>
            </a:extLst>
          </p:cNvPr>
          <p:cNvSpPr/>
          <p:nvPr/>
        </p:nvSpPr>
        <p:spPr>
          <a:xfrm>
            <a:off x="4025900" y="2045933"/>
            <a:ext cx="876300" cy="3485984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9F86A3F6-190D-744F-A755-4652754D9C5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80223" y="118890"/>
            <a:ext cx="1394286" cy="56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2198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970B50-35D2-4D3C-AF7A-6962D0BF1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Perfil sócio demográfico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47CBDDC1-2698-4A81-BD1E-32A03DB146E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95741" y="1334052"/>
          <a:ext cx="10515598" cy="51588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8260">
                  <a:extLst>
                    <a:ext uri="{9D8B030D-6E8A-4147-A177-3AD203B41FA5}">
                      <a16:colId xmlns:a16="http://schemas.microsoft.com/office/drawing/2014/main" val="2011198190"/>
                    </a:ext>
                  </a:extLst>
                </a:gridCol>
                <a:gridCol w="2548260">
                  <a:extLst>
                    <a:ext uri="{9D8B030D-6E8A-4147-A177-3AD203B41FA5}">
                      <a16:colId xmlns:a16="http://schemas.microsoft.com/office/drawing/2014/main" val="526193413"/>
                    </a:ext>
                  </a:extLst>
                </a:gridCol>
                <a:gridCol w="774154">
                  <a:extLst>
                    <a:ext uri="{9D8B030D-6E8A-4147-A177-3AD203B41FA5}">
                      <a16:colId xmlns:a16="http://schemas.microsoft.com/office/drawing/2014/main" val="1617469770"/>
                    </a:ext>
                  </a:extLst>
                </a:gridCol>
                <a:gridCol w="774154">
                  <a:extLst>
                    <a:ext uri="{9D8B030D-6E8A-4147-A177-3AD203B41FA5}">
                      <a16:colId xmlns:a16="http://schemas.microsoft.com/office/drawing/2014/main" val="2731451059"/>
                    </a:ext>
                  </a:extLst>
                </a:gridCol>
                <a:gridCol w="774154">
                  <a:extLst>
                    <a:ext uri="{9D8B030D-6E8A-4147-A177-3AD203B41FA5}">
                      <a16:colId xmlns:a16="http://schemas.microsoft.com/office/drawing/2014/main" val="4032552058"/>
                    </a:ext>
                  </a:extLst>
                </a:gridCol>
                <a:gridCol w="774154">
                  <a:extLst>
                    <a:ext uri="{9D8B030D-6E8A-4147-A177-3AD203B41FA5}">
                      <a16:colId xmlns:a16="http://schemas.microsoft.com/office/drawing/2014/main" val="1829305338"/>
                    </a:ext>
                  </a:extLst>
                </a:gridCol>
                <a:gridCol w="774154">
                  <a:extLst>
                    <a:ext uri="{9D8B030D-6E8A-4147-A177-3AD203B41FA5}">
                      <a16:colId xmlns:a16="http://schemas.microsoft.com/office/drawing/2014/main" val="655837676"/>
                    </a:ext>
                  </a:extLst>
                </a:gridCol>
                <a:gridCol w="774154">
                  <a:extLst>
                    <a:ext uri="{9D8B030D-6E8A-4147-A177-3AD203B41FA5}">
                      <a16:colId xmlns:a16="http://schemas.microsoft.com/office/drawing/2014/main" val="1944050846"/>
                    </a:ext>
                  </a:extLst>
                </a:gridCol>
                <a:gridCol w="774154">
                  <a:extLst>
                    <a:ext uri="{9D8B030D-6E8A-4147-A177-3AD203B41FA5}">
                      <a16:colId xmlns:a16="http://schemas.microsoft.com/office/drawing/2014/main" val="604105446"/>
                    </a:ext>
                  </a:extLst>
                </a:gridCol>
              </a:tblGrid>
              <a:tr h="27093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Resultado do teste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9872393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Variável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Categoria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Total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Positivo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Negativo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p-valor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32900857"/>
                  </a:ext>
                </a:extLst>
              </a:tr>
              <a:tr h="3334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 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 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N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%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N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%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N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%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 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80794553"/>
                  </a:ext>
                </a:extLst>
              </a:tr>
              <a:tr h="270933">
                <a:tc rowSpan="2">
                  <a:txBody>
                    <a:bodyPr/>
                    <a:lstStyle/>
                    <a:p>
                      <a:pPr algn="l" fontAlgn="t"/>
                      <a:r>
                        <a:rPr lang="pt-BR" sz="1800" b="1" u="none" strike="noStrike" dirty="0">
                          <a:effectLst/>
                        </a:rPr>
                        <a:t>Gênero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Feminino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11715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62,4%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761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66,3%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10954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62,1%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0,005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82415425"/>
                  </a:ext>
                </a:extLst>
              </a:tr>
              <a:tr h="27093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Masculino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7071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37,6%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387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effectLst/>
                        </a:rPr>
                        <a:t>33,7%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6684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37,9%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0192191"/>
                  </a:ext>
                </a:extLst>
              </a:tr>
              <a:tr h="270933">
                <a:tc rowSpan="5">
                  <a:txBody>
                    <a:bodyPr/>
                    <a:lstStyle/>
                    <a:p>
                      <a:pPr algn="l" fontAlgn="t"/>
                      <a:r>
                        <a:rPr lang="pt-BR" sz="1800" b="1" u="none" strike="noStrike" dirty="0">
                          <a:effectLst/>
                        </a:rPr>
                        <a:t>Faixa Etária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até 20 anos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1298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6,9%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75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6,5%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1223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6,9%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0,028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3612484"/>
                  </a:ext>
                </a:extLst>
              </a:tr>
              <a:tr h="27093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21 a 40 anos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5638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30,0%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373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32,5%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5265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29,9%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48804629"/>
                  </a:ext>
                </a:extLst>
              </a:tr>
              <a:tr h="27093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41 a 60 anos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6598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35,1%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424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36,9%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6174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35,0%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06258426"/>
                  </a:ext>
                </a:extLst>
              </a:tr>
              <a:tr h="27093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 dirty="0">
                          <a:effectLst/>
                        </a:rPr>
                        <a:t>61 a 80 anos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4648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24,7%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247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21,5%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4401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25,0%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61872967"/>
                  </a:ext>
                </a:extLst>
              </a:tr>
              <a:tr h="27093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 dirty="0">
                          <a:effectLst/>
                        </a:rPr>
                        <a:t>81 anos e mais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604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3,2%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29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2,5%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575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3,3%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13717748"/>
                  </a:ext>
                </a:extLst>
              </a:tr>
              <a:tr h="270933">
                <a:tc rowSpan="5">
                  <a:txBody>
                    <a:bodyPr/>
                    <a:lstStyle/>
                    <a:p>
                      <a:pPr algn="l" fontAlgn="t"/>
                      <a:r>
                        <a:rPr lang="pt-BR" sz="1800" b="1" u="none" strike="noStrike" dirty="0">
                          <a:effectLst/>
                        </a:rPr>
                        <a:t>Raça-cor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Branca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7291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39,1%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371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32,6%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6920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39,5%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0,001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0600381"/>
                  </a:ext>
                </a:extLst>
              </a:tr>
              <a:tr h="27093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Parda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8475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45,4%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542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47,6%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7933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45,3%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67018864"/>
                  </a:ext>
                </a:extLst>
              </a:tr>
              <a:tr h="27093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Preta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2650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14,2%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208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18,3%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2442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13,9%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9184767"/>
                  </a:ext>
                </a:extLst>
              </a:tr>
              <a:tr h="27093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Amarela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183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1,0%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14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1,2%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169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1,0%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42683291"/>
                  </a:ext>
                </a:extLst>
              </a:tr>
              <a:tr h="27093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Indígena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49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,3%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,3%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46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,3%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25025892"/>
                  </a:ext>
                </a:extLst>
              </a:tr>
              <a:tr h="270933">
                <a:tc rowSpan="3">
                  <a:txBody>
                    <a:bodyPr/>
                    <a:lstStyle/>
                    <a:p>
                      <a:pPr algn="l" fontAlgn="t"/>
                      <a:r>
                        <a:rPr lang="pt-BR" sz="1800" b="1" u="none" strike="noStrike" dirty="0" err="1">
                          <a:effectLst/>
                        </a:rPr>
                        <a:t>anos_estudo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analfabeto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662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3,6%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33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2,9%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629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3,6%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0,089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36367001"/>
                  </a:ext>
                </a:extLst>
              </a:tr>
              <a:tr h="27093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até 8 anos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6840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36,9%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451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39,6%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6389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36,7%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06223387"/>
                  </a:ext>
                </a:extLst>
              </a:tr>
              <a:tr h="27093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 dirty="0">
                          <a:effectLst/>
                        </a:rPr>
                        <a:t>9 anos ou mais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11050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59,6%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655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57,5%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10395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59,7%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1934786"/>
                  </a:ext>
                </a:extLst>
              </a:tr>
            </a:tbl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ACFC6941-C1D5-1C4E-AEFB-2B390632B365}"/>
              </a:ext>
            </a:extLst>
          </p:cNvPr>
          <p:cNvSpPr/>
          <p:nvPr/>
        </p:nvSpPr>
        <p:spPr>
          <a:xfrm>
            <a:off x="0" y="0"/>
            <a:ext cx="889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7344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895C59-93D2-534A-8EB0-1E35FA347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306" y="720370"/>
            <a:ext cx="10515600" cy="1325563"/>
          </a:xfrm>
        </p:spPr>
        <p:txBody>
          <a:bodyPr/>
          <a:lstStyle/>
          <a:p>
            <a:r>
              <a:rPr lang="pt-BR"/>
              <a:t>Perfil sócio demográfico dos positivos quando comparados com os negativos: </a:t>
            </a:r>
            <a:r>
              <a:rPr lang="pt-BR">
                <a:solidFill>
                  <a:srgbClr val="FF0000"/>
                </a:solidFill>
              </a:rPr>
              <a:t>domicílio</a:t>
            </a:r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6766875C-B534-554A-80B8-00BAF6BB26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-2" b="13547"/>
          <a:stretch/>
        </p:blipFill>
        <p:spPr>
          <a:xfrm>
            <a:off x="859306" y="2348744"/>
            <a:ext cx="3424731" cy="270874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49AA403-9C4F-8B4B-977F-5B39B1A404E0}"/>
              </a:ext>
            </a:extLst>
          </p:cNvPr>
          <p:cNvSpPr txBox="1"/>
          <p:nvPr/>
        </p:nvSpPr>
        <p:spPr>
          <a:xfrm>
            <a:off x="6830065" y="2515955"/>
            <a:ext cx="4358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Total de moradores por domicílio: </a:t>
            </a:r>
            <a:r>
              <a:rPr lang="pt-BR" dirty="0">
                <a:solidFill>
                  <a:srgbClr val="FF0000"/>
                </a:solidFill>
              </a:rPr>
              <a:t>4  ou mais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A161B52-004A-064C-935B-932CD89FD9EE}"/>
              </a:ext>
            </a:extLst>
          </p:cNvPr>
          <p:cNvSpPr txBox="1"/>
          <p:nvPr/>
        </p:nvSpPr>
        <p:spPr>
          <a:xfrm>
            <a:off x="7140107" y="4456876"/>
            <a:ext cx="37562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Escolaridade mais alta –</a:t>
            </a:r>
            <a:r>
              <a:rPr lang="pt-BR">
                <a:solidFill>
                  <a:srgbClr val="FF0000"/>
                </a:solidFill>
              </a:rPr>
              <a:t> ensino médio</a:t>
            </a:r>
            <a:endParaRPr lang="pt-BR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pt-BR">
                <a:solidFill>
                  <a:srgbClr val="FF0000"/>
                </a:solidFill>
              </a:rPr>
              <a:t> </a:t>
            </a:r>
            <a:endParaRPr lang="pt-BR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pt-BR"/>
          </a:p>
        </p:txBody>
      </p:sp>
      <p:pic>
        <p:nvPicPr>
          <p:cNvPr id="7" name="Gráfico 6" descr="Casa">
            <a:extLst>
              <a:ext uri="{FF2B5EF4-FFF2-40B4-BE49-F238E27FC236}">
                <a16:creationId xmlns:a16="http://schemas.microsoft.com/office/drawing/2014/main" id="{81BB9F12-9D5D-4B42-A71D-4E24129525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08518" y="2208553"/>
            <a:ext cx="914400" cy="914400"/>
          </a:xfrm>
          <a:prstGeom prst="rect">
            <a:avLst/>
          </a:prstGeom>
        </p:spPr>
      </p:pic>
      <p:sp>
        <p:nvSpPr>
          <p:cNvPr id="15" name="Colchete Direito 14">
            <a:extLst>
              <a:ext uri="{FF2B5EF4-FFF2-40B4-BE49-F238E27FC236}">
                <a16:creationId xmlns:a16="http://schemas.microsoft.com/office/drawing/2014/main" id="{0C0A9B69-E9DE-4946-8B35-8EDB408AD70C}"/>
              </a:ext>
            </a:extLst>
          </p:cNvPr>
          <p:cNvSpPr/>
          <p:nvPr/>
        </p:nvSpPr>
        <p:spPr>
          <a:xfrm>
            <a:off x="4025899" y="2045933"/>
            <a:ext cx="520087" cy="3485984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Gráfico 8" descr="Livros">
            <a:extLst>
              <a:ext uri="{FF2B5EF4-FFF2-40B4-BE49-F238E27FC236}">
                <a16:creationId xmlns:a16="http://schemas.microsoft.com/office/drawing/2014/main" id="{869A59A9-9027-2745-8B3A-A3228813BE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15665" y="4165737"/>
            <a:ext cx="914400" cy="91440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A06E601E-98BB-7C43-9A79-14A38D33AC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80223" y="118890"/>
            <a:ext cx="1394286" cy="56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519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52BD9A-B023-4E07-8B28-2EDD2FB22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Perfil domicílio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998DD344-D816-48A0-943C-68A3DD13825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1" y="1557096"/>
          <a:ext cx="10240614" cy="43268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81622">
                  <a:extLst>
                    <a:ext uri="{9D8B030D-6E8A-4147-A177-3AD203B41FA5}">
                      <a16:colId xmlns:a16="http://schemas.microsoft.com/office/drawing/2014/main" val="644088648"/>
                    </a:ext>
                  </a:extLst>
                </a:gridCol>
                <a:gridCol w="2481622">
                  <a:extLst>
                    <a:ext uri="{9D8B030D-6E8A-4147-A177-3AD203B41FA5}">
                      <a16:colId xmlns:a16="http://schemas.microsoft.com/office/drawing/2014/main" val="941457962"/>
                    </a:ext>
                  </a:extLst>
                </a:gridCol>
                <a:gridCol w="753910">
                  <a:extLst>
                    <a:ext uri="{9D8B030D-6E8A-4147-A177-3AD203B41FA5}">
                      <a16:colId xmlns:a16="http://schemas.microsoft.com/office/drawing/2014/main" val="3551146478"/>
                    </a:ext>
                  </a:extLst>
                </a:gridCol>
                <a:gridCol w="753910">
                  <a:extLst>
                    <a:ext uri="{9D8B030D-6E8A-4147-A177-3AD203B41FA5}">
                      <a16:colId xmlns:a16="http://schemas.microsoft.com/office/drawing/2014/main" val="3507185489"/>
                    </a:ext>
                  </a:extLst>
                </a:gridCol>
                <a:gridCol w="753910">
                  <a:extLst>
                    <a:ext uri="{9D8B030D-6E8A-4147-A177-3AD203B41FA5}">
                      <a16:colId xmlns:a16="http://schemas.microsoft.com/office/drawing/2014/main" val="1283787851"/>
                    </a:ext>
                  </a:extLst>
                </a:gridCol>
                <a:gridCol w="753910">
                  <a:extLst>
                    <a:ext uri="{9D8B030D-6E8A-4147-A177-3AD203B41FA5}">
                      <a16:colId xmlns:a16="http://schemas.microsoft.com/office/drawing/2014/main" val="2401830845"/>
                    </a:ext>
                  </a:extLst>
                </a:gridCol>
                <a:gridCol w="753910">
                  <a:extLst>
                    <a:ext uri="{9D8B030D-6E8A-4147-A177-3AD203B41FA5}">
                      <a16:colId xmlns:a16="http://schemas.microsoft.com/office/drawing/2014/main" val="4067343903"/>
                    </a:ext>
                  </a:extLst>
                </a:gridCol>
                <a:gridCol w="753910">
                  <a:extLst>
                    <a:ext uri="{9D8B030D-6E8A-4147-A177-3AD203B41FA5}">
                      <a16:colId xmlns:a16="http://schemas.microsoft.com/office/drawing/2014/main" val="1547076933"/>
                    </a:ext>
                  </a:extLst>
                </a:gridCol>
                <a:gridCol w="753910">
                  <a:extLst>
                    <a:ext uri="{9D8B030D-6E8A-4147-A177-3AD203B41FA5}">
                      <a16:colId xmlns:a16="http://schemas.microsoft.com/office/drawing/2014/main" val="3183662202"/>
                    </a:ext>
                  </a:extLst>
                </a:gridCol>
              </a:tblGrid>
              <a:tr h="3328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 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 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 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 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Resultado do teste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 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60688601"/>
                  </a:ext>
                </a:extLst>
              </a:tr>
              <a:tr h="3328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Variável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Categoria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Total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Positivo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Negativo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p-valor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38857266"/>
                  </a:ext>
                </a:extLst>
              </a:tr>
              <a:tr h="3328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 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 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N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%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N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%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N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%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 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60510342"/>
                  </a:ext>
                </a:extLst>
              </a:tr>
              <a:tr h="332836">
                <a:tc rowSpan="5">
                  <a:txBody>
                    <a:bodyPr/>
                    <a:lstStyle/>
                    <a:p>
                      <a:pPr algn="l" fontAlgn="t"/>
                      <a:r>
                        <a:rPr lang="pt-BR" sz="1800" b="1" u="none" strike="noStrike" dirty="0">
                          <a:effectLst/>
                        </a:rPr>
                        <a:t>Numero moradores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 dirty="0">
                          <a:effectLst/>
                        </a:rPr>
                        <a:t>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2190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11,7%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88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7,7%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2102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11,9%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0,001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14032599"/>
                  </a:ext>
                </a:extLst>
              </a:tr>
              <a:tr h="33283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effectLst/>
                        </a:rPr>
                        <a:t>5064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effectLst/>
                        </a:rPr>
                        <a:t>27,0%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251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21,9%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4813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27,3%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94621182"/>
                  </a:ext>
                </a:extLst>
              </a:tr>
              <a:tr h="33283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5012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effectLst/>
                        </a:rPr>
                        <a:t>26,7%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299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26,0%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4713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26,7%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07648963"/>
                  </a:ext>
                </a:extLst>
              </a:tr>
              <a:tr h="33283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3812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20,3%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263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22,9%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3549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20,1%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3874219"/>
                  </a:ext>
                </a:extLst>
              </a:tr>
              <a:tr h="33283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5 ou mais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2706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14,4%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247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21,5%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2459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13,9%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4182658"/>
                  </a:ext>
                </a:extLst>
              </a:tr>
              <a:tr h="332836">
                <a:tc rowSpan="5">
                  <a:txBody>
                    <a:bodyPr/>
                    <a:lstStyle/>
                    <a:p>
                      <a:pPr algn="l" fontAlgn="t"/>
                      <a:r>
                        <a:rPr lang="pt-BR" sz="1800" b="1" u="none" strike="noStrike" dirty="0">
                          <a:effectLst/>
                        </a:rPr>
                        <a:t>Maior escolaridade dos moradores do domicílio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Analfabeto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375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2,0%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15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1,3%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effectLst/>
                        </a:rPr>
                        <a:t>360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effectLst/>
                        </a:rPr>
                        <a:t>2,0%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0,001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099642"/>
                  </a:ext>
                </a:extLst>
              </a:tr>
              <a:tr h="33283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Ensino Fundamental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4608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24,5%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286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24,9%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4322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effectLst/>
                        </a:rPr>
                        <a:t>24,5%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1518277"/>
                  </a:ext>
                </a:extLst>
              </a:tr>
              <a:tr h="33283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Ensino Médio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7720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41,1%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568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49,5%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7152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effectLst/>
                        </a:rPr>
                        <a:t>40,5%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19061056"/>
                  </a:ext>
                </a:extLst>
              </a:tr>
              <a:tr h="33283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Superior Completo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4735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25,2%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200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17,4%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4535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effectLst/>
                        </a:rPr>
                        <a:t>25,7%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17720241"/>
                  </a:ext>
                </a:extLst>
              </a:tr>
              <a:tr h="33283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Superior Incompleto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1348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7,2%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79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6,9%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1269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7,2%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05705213"/>
                  </a:ext>
                </a:extLst>
              </a:tr>
            </a:tbl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08356758-EF1D-494C-BBF0-0A15AEB502E0}"/>
              </a:ext>
            </a:extLst>
          </p:cNvPr>
          <p:cNvSpPr/>
          <p:nvPr/>
        </p:nvSpPr>
        <p:spPr>
          <a:xfrm>
            <a:off x="0" y="0"/>
            <a:ext cx="889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72886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895C59-93D2-534A-8EB0-1E35FA347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663301"/>
            <a:ext cx="10515600" cy="1325563"/>
          </a:xfrm>
        </p:spPr>
        <p:txBody>
          <a:bodyPr/>
          <a:lstStyle/>
          <a:p>
            <a:r>
              <a:rPr lang="pt-BR"/>
              <a:t>Perfil sócio demográfico dos positivos quando comparados com os negativos: </a:t>
            </a:r>
            <a:r>
              <a:rPr lang="pt-BR">
                <a:solidFill>
                  <a:srgbClr val="FF0000"/>
                </a:solidFill>
              </a:rPr>
              <a:t>Transporte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6766875C-B534-554A-80B8-00BAF6BB26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-2" b="13547"/>
          <a:stretch/>
        </p:blipFill>
        <p:spPr>
          <a:xfrm>
            <a:off x="859306" y="2348744"/>
            <a:ext cx="3424731" cy="270874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49AA403-9C4F-8B4B-977F-5B39B1A404E0}"/>
              </a:ext>
            </a:extLst>
          </p:cNvPr>
          <p:cNvSpPr txBox="1"/>
          <p:nvPr/>
        </p:nvSpPr>
        <p:spPr>
          <a:xfrm>
            <a:off x="6999555" y="2385541"/>
            <a:ext cx="40373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Frequência de uso de transporte público:</a:t>
            </a:r>
          </a:p>
          <a:p>
            <a:r>
              <a:rPr lang="pt-BR"/>
              <a:t> </a:t>
            </a:r>
            <a:r>
              <a:rPr lang="pt-BR">
                <a:solidFill>
                  <a:srgbClr val="FF0000"/>
                </a:solidFill>
              </a:rPr>
              <a:t>4 vezes ou mais na semana</a:t>
            </a:r>
            <a:endParaRPr lang="pt-BR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pt-BR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A161B52-004A-064C-935B-932CD89FD9EE}"/>
              </a:ext>
            </a:extLst>
          </p:cNvPr>
          <p:cNvSpPr txBox="1"/>
          <p:nvPr/>
        </p:nvSpPr>
        <p:spPr>
          <a:xfrm>
            <a:off x="7140107" y="4456876"/>
            <a:ext cx="48973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t"/>
            <a:r>
              <a:rPr lang="pt-BR"/>
              <a:t>Tempo no transporte público–</a:t>
            </a:r>
            <a:r>
              <a:rPr lang="pt-BR">
                <a:solidFill>
                  <a:srgbClr val="FF0000"/>
                </a:solidFill>
              </a:rPr>
              <a:t> Entre 30 minutos e </a:t>
            </a:r>
          </a:p>
          <a:p>
            <a:pPr fontAlgn="t"/>
            <a:r>
              <a:rPr lang="pt-BR">
                <a:solidFill>
                  <a:srgbClr val="FF0000"/>
                </a:solidFill>
              </a:rPr>
              <a:t>60 minutos  e mais de 60 minutos</a:t>
            </a:r>
          </a:p>
          <a:p>
            <a:endParaRPr lang="pt-BR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pt-BR">
                <a:solidFill>
                  <a:srgbClr val="FF0000"/>
                </a:solidFill>
              </a:rPr>
              <a:t> </a:t>
            </a:r>
            <a:endParaRPr lang="pt-BR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pt-BR"/>
          </a:p>
        </p:txBody>
      </p:sp>
      <p:sp>
        <p:nvSpPr>
          <p:cNvPr id="15" name="Colchete Direito 14">
            <a:extLst>
              <a:ext uri="{FF2B5EF4-FFF2-40B4-BE49-F238E27FC236}">
                <a16:creationId xmlns:a16="http://schemas.microsoft.com/office/drawing/2014/main" id="{0C0A9B69-E9DE-4946-8B35-8EDB408AD70C}"/>
              </a:ext>
            </a:extLst>
          </p:cNvPr>
          <p:cNvSpPr/>
          <p:nvPr/>
        </p:nvSpPr>
        <p:spPr>
          <a:xfrm>
            <a:off x="4025899" y="2045933"/>
            <a:ext cx="914400" cy="3485984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Gráfico 7" descr="Ônibus">
            <a:extLst>
              <a:ext uri="{FF2B5EF4-FFF2-40B4-BE49-F238E27FC236}">
                <a16:creationId xmlns:a16="http://schemas.microsoft.com/office/drawing/2014/main" id="{B45CD2EC-EB74-1341-B23A-60697031F4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15665" y="2235063"/>
            <a:ext cx="914400" cy="914400"/>
          </a:xfrm>
          <a:prstGeom prst="rect">
            <a:avLst/>
          </a:prstGeom>
        </p:spPr>
      </p:pic>
      <p:pic>
        <p:nvPicPr>
          <p:cNvPr id="11" name="Gráfico 10" descr="Despertador">
            <a:extLst>
              <a:ext uri="{FF2B5EF4-FFF2-40B4-BE49-F238E27FC236}">
                <a16:creationId xmlns:a16="http://schemas.microsoft.com/office/drawing/2014/main" id="{98475427-5346-6748-A3F6-2D65AE69A1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06017" y="4143090"/>
            <a:ext cx="914400" cy="91440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17F1473C-4A27-7B4E-BD2B-DB11208A3F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80223" y="118890"/>
            <a:ext cx="1394286" cy="56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91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35F466A6-5438-4342-A962-014BB07CE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77" y="119270"/>
            <a:ext cx="10515600" cy="1325563"/>
          </a:xfrm>
        </p:spPr>
        <p:txBody>
          <a:bodyPr/>
          <a:lstStyle/>
          <a:p>
            <a:pPr algn="ctr"/>
            <a:r>
              <a:rPr lang="pt-BR" dirty="0"/>
              <a:t>Perfil transporte - (só foi feito na etapa 4)</a:t>
            </a:r>
          </a:p>
        </p:txBody>
      </p:sp>
      <p:graphicFrame>
        <p:nvGraphicFramePr>
          <p:cNvPr id="10" name="Espaço Reservado para Conteúdo 9">
            <a:extLst>
              <a:ext uri="{FF2B5EF4-FFF2-40B4-BE49-F238E27FC236}">
                <a16:creationId xmlns:a16="http://schemas.microsoft.com/office/drawing/2014/main" id="{5F66ED0D-E242-48A5-8371-41E690E615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5238810"/>
              </p:ext>
            </p:extLst>
          </p:nvPr>
        </p:nvGraphicFramePr>
        <p:xfrm>
          <a:off x="970723" y="1298713"/>
          <a:ext cx="9925875" cy="45719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98459">
                  <a:extLst>
                    <a:ext uri="{9D8B030D-6E8A-4147-A177-3AD203B41FA5}">
                      <a16:colId xmlns:a16="http://schemas.microsoft.com/office/drawing/2014/main" val="3536837288"/>
                    </a:ext>
                  </a:extLst>
                </a:gridCol>
                <a:gridCol w="2302394">
                  <a:extLst>
                    <a:ext uri="{9D8B030D-6E8A-4147-A177-3AD203B41FA5}">
                      <a16:colId xmlns:a16="http://schemas.microsoft.com/office/drawing/2014/main" val="247775873"/>
                    </a:ext>
                  </a:extLst>
                </a:gridCol>
                <a:gridCol w="791080">
                  <a:extLst>
                    <a:ext uri="{9D8B030D-6E8A-4147-A177-3AD203B41FA5}">
                      <a16:colId xmlns:a16="http://schemas.microsoft.com/office/drawing/2014/main" val="2255850841"/>
                    </a:ext>
                  </a:extLst>
                </a:gridCol>
                <a:gridCol w="755657">
                  <a:extLst>
                    <a:ext uri="{9D8B030D-6E8A-4147-A177-3AD203B41FA5}">
                      <a16:colId xmlns:a16="http://schemas.microsoft.com/office/drawing/2014/main" val="1006193391"/>
                    </a:ext>
                  </a:extLst>
                </a:gridCol>
                <a:gridCol w="755657">
                  <a:extLst>
                    <a:ext uri="{9D8B030D-6E8A-4147-A177-3AD203B41FA5}">
                      <a16:colId xmlns:a16="http://schemas.microsoft.com/office/drawing/2014/main" val="2307565836"/>
                    </a:ext>
                  </a:extLst>
                </a:gridCol>
                <a:gridCol w="755657">
                  <a:extLst>
                    <a:ext uri="{9D8B030D-6E8A-4147-A177-3AD203B41FA5}">
                      <a16:colId xmlns:a16="http://schemas.microsoft.com/office/drawing/2014/main" val="2866141323"/>
                    </a:ext>
                  </a:extLst>
                </a:gridCol>
                <a:gridCol w="755657">
                  <a:extLst>
                    <a:ext uri="{9D8B030D-6E8A-4147-A177-3AD203B41FA5}">
                      <a16:colId xmlns:a16="http://schemas.microsoft.com/office/drawing/2014/main" val="1105336594"/>
                    </a:ext>
                  </a:extLst>
                </a:gridCol>
                <a:gridCol w="755657">
                  <a:extLst>
                    <a:ext uri="{9D8B030D-6E8A-4147-A177-3AD203B41FA5}">
                      <a16:colId xmlns:a16="http://schemas.microsoft.com/office/drawing/2014/main" val="3330535310"/>
                    </a:ext>
                  </a:extLst>
                </a:gridCol>
                <a:gridCol w="755657">
                  <a:extLst>
                    <a:ext uri="{9D8B030D-6E8A-4147-A177-3AD203B41FA5}">
                      <a16:colId xmlns:a16="http://schemas.microsoft.com/office/drawing/2014/main" val="3698842757"/>
                    </a:ext>
                  </a:extLst>
                </a:gridCol>
              </a:tblGrid>
              <a:tr h="55406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 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 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 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 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Resultado do teste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 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34109258"/>
                  </a:ext>
                </a:extLst>
              </a:tr>
              <a:tr h="38178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Variável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Categoria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Total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Positivo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Negativo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p-valor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1847180"/>
                  </a:ext>
                </a:extLst>
              </a:tr>
              <a:tr h="381789"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N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%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N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%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N 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%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 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0426792"/>
                  </a:ext>
                </a:extLst>
              </a:tr>
              <a:tr h="381789">
                <a:tc rowSpan="4">
                  <a:txBody>
                    <a:bodyPr/>
                    <a:lstStyle/>
                    <a:p>
                      <a:pPr algn="l" fontAlgn="t"/>
                      <a:r>
                        <a:rPr lang="pt-BR" sz="1800" b="1" u="none" strike="noStrike">
                          <a:effectLst/>
                        </a:rPr>
                        <a:t>Tempo em transporte coletivo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Entre 30 minutos e 60 minutos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801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16,4%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82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17,4%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719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16,2%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0,001</a:t>
                      </a:r>
                      <a:endParaRPr lang="pt-BR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0781714"/>
                  </a:ext>
                </a:extLst>
              </a:tr>
              <a:tr h="38178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Mais de 60 minutos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346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7,1%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55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11,7%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291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6,6%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99403559"/>
                  </a:ext>
                </a:extLst>
              </a:tr>
              <a:tr h="38178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Menos de 30 minutos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778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15,9%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66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14,0%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712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16,1%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8816762"/>
                  </a:ext>
                </a:extLst>
              </a:tr>
              <a:tr h="61086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Nenhum morador utiliza transporte coletivo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2973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60,7%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267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56,8%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2706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61,1%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6957559"/>
                  </a:ext>
                </a:extLst>
              </a:tr>
              <a:tr h="381789">
                <a:tc rowSpan="3">
                  <a:txBody>
                    <a:bodyPr/>
                    <a:lstStyle/>
                    <a:p>
                      <a:pPr algn="l" fontAlgn="t"/>
                      <a:r>
                        <a:rPr lang="pt-BR" sz="1800" b="1" u="none" strike="noStrike">
                          <a:effectLst/>
                        </a:rPr>
                        <a:t>Frequência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4 vezes ou mais na semana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784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16,0%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103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21,9%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681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15,4%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0,001</a:t>
                      </a:r>
                      <a:endParaRPr lang="pt-BR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7858859"/>
                  </a:ext>
                </a:extLst>
              </a:tr>
              <a:tr h="38178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Até 3 vezes na semana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1102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22,5%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95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20,2%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1007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22,8%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45873117"/>
                  </a:ext>
                </a:extLst>
              </a:tr>
              <a:tr h="38178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Nenhum morador utiliza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3003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61,4%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272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57,9%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2731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61,8%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231208"/>
                  </a:ext>
                </a:extLst>
              </a:tr>
            </a:tbl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39AC86BD-08D8-A349-B530-A38959BC71CD}"/>
              </a:ext>
            </a:extLst>
          </p:cNvPr>
          <p:cNvSpPr/>
          <p:nvPr/>
        </p:nvSpPr>
        <p:spPr>
          <a:xfrm>
            <a:off x="0" y="0"/>
            <a:ext cx="889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97AFB5D-0521-8E4E-9E5A-BAD9BF049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0223" y="118890"/>
            <a:ext cx="1394286" cy="56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5486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F95BC6-4B64-453C-B7DA-D7E207097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Percentual de total de sintomas: todas as etapas</a:t>
            </a: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16814FE9-A138-4896-A5D5-5D85B2A9331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DAF11917-DA73-DA49-A69A-27156AF3AFBC}"/>
              </a:ext>
            </a:extLst>
          </p:cNvPr>
          <p:cNvSpPr/>
          <p:nvPr/>
        </p:nvSpPr>
        <p:spPr>
          <a:xfrm>
            <a:off x="0" y="0"/>
            <a:ext cx="889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DB6F8D1-F230-8A4F-82C3-46E3B02065BC}"/>
              </a:ext>
            </a:extLst>
          </p:cNvPr>
          <p:cNvSpPr txBox="1"/>
          <p:nvPr/>
        </p:nvSpPr>
        <p:spPr>
          <a:xfrm>
            <a:off x="3643086" y="6311900"/>
            <a:ext cx="3030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Número de sintomas referidos</a:t>
            </a:r>
          </a:p>
        </p:txBody>
      </p:sp>
    </p:spTree>
    <p:extLst>
      <p:ext uri="{BB962C8B-B14F-4D97-AF65-F5344CB8AC3E}">
        <p14:creationId xmlns:p14="http://schemas.microsoft.com/office/powerpoint/2010/main" val="36324534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A81544-1E96-49C3-82EA-B07793303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Sintomas nos positivos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B488A36C-17AE-4AA4-9002-8E9D437DBEF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4"/>
          <a:ext cx="10515600" cy="4561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369876B3-F63B-074D-92F9-DC378234FE9C}"/>
              </a:ext>
            </a:extLst>
          </p:cNvPr>
          <p:cNvSpPr/>
          <p:nvPr/>
        </p:nvSpPr>
        <p:spPr>
          <a:xfrm>
            <a:off x="0" y="0"/>
            <a:ext cx="889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8272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182433C-DB32-D645-977F-34CE934D7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b="1"/>
              <a:t>Por que fazer um inquérito sorológico?</a:t>
            </a:r>
            <a:br>
              <a:rPr lang="en-US" sz="4000"/>
            </a:br>
            <a:endParaRPr lang="en-US" sz="400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24BD7AA6-4034-41A9-8531-567EEE8AE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52774" cy="430346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t-BR" sz="2000" dirty="0">
                <a:solidFill>
                  <a:schemeClr val="accent1"/>
                </a:solidFill>
              </a:rPr>
              <a:t>Conhecer a extensão e seu real impacto na sociedade é essencial para que seja possível prever as demandas do serviço de saúde e para se possa traçar um planejamento adequado, além de esclarecer como a doença esta se comportando no estado. </a:t>
            </a:r>
          </a:p>
          <a:p>
            <a:pPr marL="0" indent="0" algn="ctr">
              <a:buNone/>
            </a:pPr>
            <a:endParaRPr lang="en-US" sz="2000" dirty="0">
              <a:solidFill>
                <a:schemeClr val="accent1"/>
              </a:solidFill>
            </a:endParaRP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3C7E4610-750A-174F-8724-0FE5353A010D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t="11365" r="2" b="2"/>
          <a:stretch/>
        </p:blipFill>
        <p:spPr>
          <a:xfrm>
            <a:off x="5183500" y="1904282"/>
            <a:ext cx="6170299" cy="4224808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47386CAD-4714-004F-A61D-5FD4678FA012}"/>
              </a:ext>
            </a:extLst>
          </p:cNvPr>
          <p:cNvSpPr/>
          <p:nvPr/>
        </p:nvSpPr>
        <p:spPr>
          <a:xfrm>
            <a:off x="0" y="0"/>
            <a:ext cx="889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E8B5F349-23C9-6141-A097-05F15D2E0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0223" y="118890"/>
            <a:ext cx="1394286" cy="56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494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37D6BE-2995-4E60-B877-5A7902356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106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/>
              <a:t>Percentual de </a:t>
            </a:r>
            <a:r>
              <a:rPr lang="pt-BR" sz="4000" err="1"/>
              <a:t>Comorbidades</a:t>
            </a:r>
            <a:r>
              <a:rPr lang="pt-BR" sz="4000"/>
              <a:t> - estudo de prevalência</a:t>
            </a:r>
            <a:br>
              <a:rPr lang="pt-BR" sz="4000"/>
            </a:br>
            <a:r>
              <a:rPr lang="pt-BR" sz="4000"/>
              <a:t>Comparando Etapas</a:t>
            </a:r>
            <a:br>
              <a:rPr lang="pt-BR"/>
            </a:br>
            <a:endParaRPr lang="pt-BR"/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D739B668-BA10-4348-8CB7-DDCA77DF58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4871526"/>
              </p:ext>
            </p:extLst>
          </p:nvPr>
        </p:nvGraphicFramePr>
        <p:xfrm>
          <a:off x="838200" y="1625601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11C0DC95-8B0B-A54C-8C16-B0EA88C864D8}"/>
              </a:ext>
            </a:extLst>
          </p:cNvPr>
          <p:cNvSpPr/>
          <p:nvPr/>
        </p:nvSpPr>
        <p:spPr>
          <a:xfrm>
            <a:off x="0" y="0"/>
            <a:ext cx="889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26B02CE-D721-284C-A63F-57F37868E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0223" y="118890"/>
            <a:ext cx="1394286" cy="56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3493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AFD2983-FBC0-3346-B6EC-83B5DD7D3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100" dirty="0">
                <a:solidFill>
                  <a:srgbClr val="FFFFFF"/>
                </a:solidFill>
              </a:rPr>
              <a:t>P</a:t>
            </a:r>
            <a:r>
              <a:rPr lang="en-US" sz="4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ercentual de </a:t>
            </a:r>
            <a:r>
              <a:rPr lang="en-US" sz="4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positivos</a:t>
            </a:r>
            <a:r>
              <a:rPr lang="en-US" sz="4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4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assintomáticos</a:t>
            </a:r>
            <a:r>
              <a:rPr lang="en-US" sz="4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</a:t>
            </a:r>
            <a:br>
              <a:rPr lang="en-US" sz="4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54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30,4%</a:t>
            </a:r>
            <a:br>
              <a:rPr lang="en-US" sz="4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8" name="Gráfico 7" descr="Grupo">
            <a:extLst>
              <a:ext uri="{FF2B5EF4-FFF2-40B4-BE49-F238E27FC236}">
                <a16:creationId xmlns:a16="http://schemas.microsoft.com/office/drawing/2014/main" id="{021F97AC-C670-E348-B923-1508A7766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90196" y="492573"/>
            <a:ext cx="5880796" cy="5880796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C04615F-26FA-AE49-950E-C3EE3E5E9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0223" y="118890"/>
            <a:ext cx="1394286" cy="56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3579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93775" y="478232"/>
            <a:ext cx="5809306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2937C28-8B9D-574A-BE75-D9DBB6EAF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446" y="1053711"/>
            <a:ext cx="4933490" cy="1424446"/>
          </a:xfrm>
        </p:spPr>
        <p:txBody>
          <a:bodyPr>
            <a:normAutofit fontScale="90000"/>
          </a:bodyPr>
          <a:lstStyle/>
          <a:p>
            <a:r>
              <a:rPr lang="pt-BR" sz="4000" dirty="0">
                <a:solidFill>
                  <a:srgbClr val="FFFFFF"/>
                </a:solidFill>
              </a:rPr>
              <a:t>Percentual dos positivos que procuraram serviço de saúde: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9782" y="2639023"/>
            <a:ext cx="4800600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6087A0F-ECB7-44BA-8DC6-9CA5AF0EB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447" y="2799889"/>
            <a:ext cx="4933490" cy="298754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t-BR" sz="6600" dirty="0">
                <a:solidFill>
                  <a:srgbClr val="FF0000"/>
                </a:solidFill>
              </a:rPr>
              <a:t>36%</a:t>
            </a:r>
            <a:endParaRPr lang="pt-BR" sz="66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sz="2200" dirty="0">
              <a:solidFill>
                <a:srgbClr val="FFFFFF"/>
              </a:solidFill>
            </a:endParaRPr>
          </a:p>
        </p:txBody>
      </p:sp>
      <p:pic>
        <p:nvPicPr>
          <p:cNvPr id="5" name="Espaço Reservado para Conteúdo 4" descr="Família com menino">
            <a:extLst>
              <a:ext uri="{FF2B5EF4-FFF2-40B4-BE49-F238E27FC236}">
                <a16:creationId xmlns:a16="http://schemas.microsoft.com/office/drawing/2014/main" id="{A7254436-A395-3246-9BA5-E0754D5A00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66597" y="503243"/>
            <a:ext cx="1391360" cy="1391360"/>
          </a:xfrm>
          <a:prstGeom prst="rect">
            <a:avLst/>
          </a:prstGeom>
        </p:spPr>
      </p:pic>
      <p:pic>
        <p:nvPicPr>
          <p:cNvPr id="7" name="Gráfico 6" descr="Hospital">
            <a:extLst>
              <a:ext uri="{FF2B5EF4-FFF2-40B4-BE49-F238E27FC236}">
                <a16:creationId xmlns:a16="http://schemas.microsoft.com/office/drawing/2014/main" id="{272CF7E2-AD95-7840-ABEB-CB43FDE0A5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43781" y="3566160"/>
            <a:ext cx="2971800" cy="2971800"/>
          </a:xfrm>
          <a:prstGeom prst="rect">
            <a:avLst/>
          </a:prstGeom>
        </p:spPr>
      </p:pic>
      <p:sp>
        <p:nvSpPr>
          <p:cNvPr id="8" name="Seta para a Direita Listrada 7">
            <a:extLst>
              <a:ext uri="{FF2B5EF4-FFF2-40B4-BE49-F238E27FC236}">
                <a16:creationId xmlns:a16="http://schemas.microsoft.com/office/drawing/2014/main" id="{15B33F4D-EFF1-0B49-9BEC-82D2C336D73C}"/>
              </a:ext>
            </a:extLst>
          </p:cNvPr>
          <p:cNvSpPr/>
          <p:nvPr/>
        </p:nvSpPr>
        <p:spPr>
          <a:xfrm rot="5400000">
            <a:off x="8634001" y="2624896"/>
            <a:ext cx="1391360" cy="491168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ysClr val="windowText" lastClr="000000"/>
              </a:solidFill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1211E550-EE52-0041-8A2A-8F35B09F46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0223" y="118890"/>
            <a:ext cx="1394286" cy="56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0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D5CB48-E3B1-CB4F-81E0-774E94252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Comportamento dos casos da projeção estatística </a:t>
            </a:r>
            <a:r>
              <a:rPr lang="pt-BR" dirty="0" err="1"/>
              <a:t>x</a:t>
            </a:r>
            <a:r>
              <a:rPr lang="pt-BR" dirty="0"/>
              <a:t> casos observados 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1727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F9214E-2000-994F-997A-F2A75B4EB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573" y="320675"/>
            <a:ext cx="11407487" cy="1325563"/>
          </a:xfrm>
        </p:spPr>
        <p:txBody>
          <a:bodyPr>
            <a:normAutofit/>
          </a:bodyPr>
          <a:lstStyle/>
          <a:p>
            <a:r>
              <a:rPr lang="pt-BR" sz="4200" b="1"/>
              <a:t>Quais são os objetivos desta pesquisa?</a:t>
            </a:r>
            <a:br>
              <a:rPr lang="pt-BR" sz="4200"/>
            </a:br>
            <a:endParaRPr lang="pt-BR" sz="42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E32B78-23DD-4E77-8B9C-7779E3BF2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Espaço Reservado para Conteúdo 5">
            <a:extLst>
              <a:ext uri="{FF2B5EF4-FFF2-40B4-BE49-F238E27FC236}">
                <a16:creationId xmlns:a16="http://schemas.microsoft.com/office/drawing/2014/main" id="{7029E6A4-7D7D-4FA7-A442-027C7609C5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4656325"/>
              </p:ext>
            </p:extLst>
          </p:nvPr>
        </p:nvGraphicFramePr>
        <p:xfrm>
          <a:off x="396574" y="1825625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Imagem 13">
            <a:extLst>
              <a:ext uri="{FF2B5EF4-FFF2-40B4-BE49-F238E27FC236}">
                <a16:creationId xmlns:a16="http://schemas.microsoft.com/office/drawing/2014/main" id="{81CE4319-E0B8-C045-B916-5489A7AC32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0223" y="118890"/>
            <a:ext cx="1394286" cy="56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840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A51DC2-A1FB-6045-BB94-ED58ECB1F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COMO FOI SELECIONADA A AMOSTRA?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500ED0FB-FAFE-5349-BB83-871806AA23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6710531"/>
              </p:ext>
            </p:extLst>
          </p:nvPr>
        </p:nvGraphicFramePr>
        <p:xfrm>
          <a:off x="-1816509" y="1690688"/>
          <a:ext cx="1012053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id="{310488EC-39EE-E841-ADE7-401F314BC01D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6523857" y="2093277"/>
            <a:ext cx="5396230" cy="2671445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907C91AB-4286-1A44-BFD7-F9CEF22E8335}"/>
              </a:ext>
            </a:extLst>
          </p:cNvPr>
          <p:cNvSpPr/>
          <p:nvPr/>
        </p:nvSpPr>
        <p:spPr>
          <a:xfrm>
            <a:off x="0" y="0"/>
            <a:ext cx="889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9312E6C-A226-0748-B650-B5F6573A96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80223" y="118890"/>
            <a:ext cx="1394286" cy="56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87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D09101-251D-A94A-B342-3F291373C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Número de pessoas pesquisadas no Inquérito (todas as etapas) por região: 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000D223A-90B1-7B43-8067-2AAC311659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9752856"/>
              </p:ext>
            </p:extLst>
          </p:nvPr>
        </p:nvGraphicFramePr>
        <p:xfrm>
          <a:off x="436417" y="2219304"/>
          <a:ext cx="10917383" cy="3519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5143EF61-3C1D-A249-92F3-C330D03D1EB7}"/>
              </a:ext>
            </a:extLst>
          </p:cNvPr>
          <p:cNvSpPr txBox="1"/>
          <p:nvPr/>
        </p:nvSpPr>
        <p:spPr>
          <a:xfrm>
            <a:off x="1863436" y="6267297"/>
            <a:ext cx="7802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* Representa os municípios sentinela que formaram a amostra para a prevalência.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AD59B84-0CC0-B64F-B563-2B60B12E646E}"/>
              </a:ext>
            </a:extLst>
          </p:cNvPr>
          <p:cNvSpPr/>
          <p:nvPr/>
        </p:nvSpPr>
        <p:spPr>
          <a:xfrm>
            <a:off x="0" y="0"/>
            <a:ext cx="889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4520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106780-93AA-2C4B-972E-C5A155FFB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Número de testes realizados: </a:t>
            </a:r>
            <a:r>
              <a:rPr lang="pt-BR" sz="3200"/>
              <a:t>(amostra, contatos e pesquisadores)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680870C-FC88-7342-B822-23C99FFA0FD4}"/>
              </a:ext>
            </a:extLst>
          </p:cNvPr>
          <p:cNvSpPr/>
          <p:nvPr/>
        </p:nvSpPr>
        <p:spPr>
          <a:xfrm>
            <a:off x="0" y="0"/>
            <a:ext cx="889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5F9E2D2-F9D5-AF4F-8785-D34BEFB40D2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C2824689-0B07-644B-B2CC-7A51FB863014}"/>
              </a:ext>
            </a:extLst>
          </p:cNvPr>
          <p:cNvSpPr/>
          <p:nvPr/>
        </p:nvSpPr>
        <p:spPr>
          <a:xfrm>
            <a:off x="3048000" y="4901413"/>
            <a:ext cx="67690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/>
              <a:t>26.265 testes realizados nas 4 etapas.</a:t>
            </a:r>
          </a:p>
        </p:txBody>
      </p:sp>
      <p:pic>
        <p:nvPicPr>
          <p:cNvPr id="6" name="Gráfico 5" descr="Gráfico de barras com tendência ascendente">
            <a:extLst>
              <a:ext uri="{FF2B5EF4-FFF2-40B4-BE49-F238E27FC236}">
                <a16:creationId xmlns:a16="http://schemas.microsoft.com/office/drawing/2014/main" id="{3A66EBB2-F0AE-AE4A-A8C5-7415140647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31199" y="1664199"/>
            <a:ext cx="3529602" cy="352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656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2D8DE68-CF8C-2245-B4FE-0E4DF9717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136" y="740225"/>
            <a:ext cx="10175631" cy="1111843"/>
          </a:xfrm>
        </p:spPr>
        <p:txBody>
          <a:bodyPr anchor="ctr">
            <a:normAutofit/>
          </a:bodyPr>
          <a:lstStyle/>
          <a:p>
            <a:pPr algn="ctr"/>
            <a:r>
              <a:rPr lang="pt-BR" sz="4000"/>
              <a:t>Datas das etapas do Inquérito</a:t>
            </a:r>
          </a:p>
        </p:txBody>
      </p:sp>
      <p:graphicFrame>
        <p:nvGraphicFramePr>
          <p:cNvPr id="7" name="Espaço Reservado para Conteúdo 3">
            <a:extLst>
              <a:ext uri="{FF2B5EF4-FFF2-40B4-BE49-F238E27FC236}">
                <a16:creationId xmlns:a16="http://schemas.microsoft.com/office/drawing/2014/main" id="{5FDC5E91-82B6-2C49-AF96-BBB3EAE11F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1772634"/>
              </p:ext>
            </p:extLst>
          </p:nvPr>
        </p:nvGraphicFramePr>
        <p:xfrm>
          <a:off x="1005136" y="2399691"/>
          <a:ext cx="10418618" cy="24140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54800">
                  <a:extLst>
                    <a:ext uri="{9D8B030D-6E8A-4147-A177-3AD203B41FA5}">
                      <a16:colId xmlns:a16="http://schemas.microsoft.com/office/drawing/2014/main" val="818269640"/>
                    </a:ext>
                  </a:extLst>
                </a:gridCol>
                <a:gridCol w="5563818">
                  <a:extLst>
                    <a:ext uri="{9D8B030D-6E8A-4147-A177-3AD203B41FA5}">
                      <a16:colId xmlns:a16="http://schemas.microsoft.com/office/drawing/2014/main" val="2721306257"/>
                    </a:ext>
                  </a:extLst>
                </a:gridCol>
              </a:tblGrid>
              <a:tr h="603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3300">
                          <a:effectLst/>
                        </a:rPr>
                        <a:t>Inquerito etapa 1</a:t>
                      </a:r>
                      <a:endParaRPr lang="pt-BR" sz="3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595" marR="1885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3300" b="0">
                          <a:solidFill>
                            <a:schemeClr val="tx1"/>
                          </a:solidFill>
                          <a:effectLst/>
                        </a:rPr>
                        <a:t>13,14 e 15 de maio</a:t>
                      </a:r>
                      <a:endParaRPr lang="pt-BR" sz="33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595" marR="1885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023929"/>
                  </a:ext>
                </a:extLst>
              </a:tr>
              <a:tr h="603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3300">
                          <a:effectLst/>
                        </a:rPr>
                        <a:t>Inquérito etapa 2</a:t>
                      </a:r>
                      <a:endParaRPr lang="pt-BR" sz="3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595" marR="1885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3300">
                          <a:effectLst/>
                        </a:rPr>
                        <a:t>27,28 e 29 de maio</a:t>
                      </a:r>
                      <a:endParaRPr lang="pt-BR" sz="3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595" marR="188595" marT="0" marB="0"/>
                </a:tc>
                <a:extLst>
                  <a:ext uri="{0D108BD9-81ED-4DB2-BD59-A6C34878D82A}">
                    <a16:rowId xmlns:a16="http://schemas.microsoft.com/office/drawing/2014/main" val="957355888"/>
                  </a:ext>
                </a:extLst>
              </a:tr>
              <a:tr h="603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3300">
                          <a:effectLst/>
                        </a:rPr>
                        <a:t>Inquérito etapa 3</a:t>
                      </a:r>
                      <a:endParaRPr lang="pt-BR" sz="3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595" marR="1885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3300">
                          <a:effectLst/>
                        </a:rPr>
                        <a:t>8,9 e 10 de junho</a:t>
                      </a:r>
                      <a:endParaRPr lang="pt-BR" sz="3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595" marR="188595" marT="0" marB="0"/>
                </a:tc>
                <a:extLst>
                  <a:ext uri="{0D108BD9-81ED-4DB2-BD59-A6C34878D82A}">
                    <a16:rowId xmlns:a16="http://schemas.microsoft.com/office/drawing/2014/main" val="3773738845"/>
                  </a:ext>
                </a:extLst>
              </a:tr>
              <a:tr h="603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3300">
                          <a:effectLst/>
                        </a:rPr>
                        <a:t>Inquérito etapa 4</a:t>
                      </a:r>
                      <a:endParaRPr lang="pt-BR" sz="3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595" marR="1885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3300">
                          <a:effectLst/>
                        </a:rPr>
                        <a:t>22.23 e 24 de junho</a:t>
                      </a:r>
                      <a:endParaRPr lang="pt-BR" sz="3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595" marR="188595" marT="0" marB="0"/>
                </a:tc>
                <a:extLst>
                  <a:ext uri="{0D108BD9-81ED-4DB2-BD59-A6C34878D82A}">
                    <a16:rowId xmlns:a16="http://schemas.microsoft.com/office/drawing/2014/main" val="1292509973"/>
                  </a:ext>
                </a:extLst>
              </a:tr>
            </a:tbl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id="{C2B43C06-B111-5246-9E19-FB45681D5E00}"/>
              </a:ext>
            </a:extLst>
          </p:cNvPr>
          <p:cNvSpPr/>
          <p:nvPr/>
        </p:nvSpPr>
        <p:spPr>
          <a:xfrm>
            <a:off x="0" y="0"/>
            <a:ext cx="889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6567DB5F-EA89-5848-9E6B-CC1A1B2C3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0223" y="118890"/>
            <a:ext cx="1394286" cy="56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002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1555</Words>
  <Application>Microsoft Office PowerPoint</Application>
  <PresentationFormat>Widescreen</PresentationFormat>
  <Paragraphs>685</Paragraphs>
  <Slides>32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Tema do Office</vt:lpstr>
      <vt:lpstr>Resultados da Quarta etapa do Inquérito sorológico COVID-19  27 de junho de 2020</vt:lpstr>
      <vt:lpstr>.</vt:lpstr>
      <vt:lpstr>Por que fazer um inquérito sorológico? </vt:lpstr>
      <vt:lpstr>Comportamento dos casos da projeção estatística x casos observados </vt:lpstr>
      <vt:lpstr>Quais são os objetivos desta pesquisa? </vt:lpstr>
      <vt:lpstr>COMO FOI SELECIONADA A AMOSTRA?</vt:lpstr>
      <vt:lpstr>Número de pessoas pesquisadas no Inquérito (todas as etapas) por região: </vt:lpstr>
      <vt:lpstr>Número de testes realizados: (amostra, contatos e pesquisadores)</vt:lpstr>
      <vt:lpstr>Datas das etapas do Inquérito</vt:lpstr>
      <vt:lpstr>Resultados:</vt:lpstr>
      <vt:lpstr>Prevalência por etapa</vt:lpstr>
      <vt:lpstr>Prevalência: (percentual de pessoas com teste positivo para o novo coronavirus)</vt:lpstr>
      <vt:lpstr>Crescimento percentual entre as etapas  (Etapa a etapa) </vt:lpstr>
      <vt:lpstr>Estimativa da população positiva ao final da etapa 4: </vt:lpstr>
      <vt:lpstr>Estimativa População Positiva</vt:lpstr>
      <vt:lpstr>Crescimento População Positiva ES</vt:lpstr>
      <vt:lpstr>Crescimento População Grande Vitória</vt:lpstr>
      <vt:lpstr>Crescimento População Positiva Interior</vt:lpstr>
      <vt:lpstr>Número de Casos positivos por município Estudo de prevalência </vt:lpstr>
      <vt:lpstr>  Casos positivos – Municípios - Etapa 2 e 4 - Extensão  </vt:lpstr>
      <vt:lpstr>Perfil sócio-demográfico e sintomas – todas as etapas</vt:lpstr>
      <vt:lpstr>Perfil sócio demográfico dos positivos quando comparados com os negativos: Perfil</vt:lpstr>
      <vt:lpstr>Perfil sócio demográfico</vt:lpstr>
      <vt:lpstr>Perfil sócio demográfico dos positivos quando comparados com os negativos: domicílio</vt:lpstr>
      <vt:lpstr>Perfil domicílio</vt:lpstr>
      <vt:lpstr>Perfil sócio demográfico dos positivos quando comparados com os negativos: Transporte</vt:lpstr>
      <vt:lpstr>Perfil transporte - (só foi feito na etapa 4)</vt:lpstr>
      <vt:lpstr>Percentual de total de sintomas: todas as etapas</vt:lpstr>
      <vt:lpstr>Sintomas nos positivos</vt:lpstr>
      <vt:lpstr>Percentual de Comorbidades - estudo de prevalência Comparando Etapas </vt:lpstr>
      <vt:lpstr>Percentual de positivos  assintomáticos:  30,4%  </vt:lpstr>
      <vt:lpstr>Percentual dos positivos que procuraram serviço de saúde: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Resultados da Quarta etapa do Inquérito sorológico COVID-19  27 de junho de 2020</dc:title>
  <dc:creator>Cristiana Gomes</dc:creator>
  <cp:lastModifiedBy>Luciana Pimentel de Almeida</cp:lastModifiedBy>
  <cp:revision>11</cp:revision>
  <dcterms:created xsi:type="dcterms:W3CDTF">2020-06-27T11:33:35Z</dcterms:created>
  <dcterms:modified xsi:type="dcterms:W3CDTF">2020-06-27T16:12:57Z</dcterms:modified>
</cp:coreProperties>
</file>