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36"/>
  </p:notesMasterIdLst>
  <p:sldIdLst>
    <p:sldId id="1103" r:id="rId2"/>
    <p:sldId id="1716" r:id="rId3"/>
    <p:sldId id="1717" r:id="rId4"/>
    <p:sldId id="1718" r:id="rId5"/>
    <p:sldId id="1719" r:id="rId6"/>
    <p:sldId id="1740" r:id="rId7"/>
    <p:sldId id="1720" r:id="rId8"/>
    <p:sldId id="1721" r:id="rId9"/>
    <p:sldId id="1722" r:id="rId10"/>
    <p:sldId id="1723" r:id="rId11"/>
    <p:sldId id="1726" r:id="rId12"/>
    <p:sldId id="1727" r:id="rId13"/>
    <p:sldId id="1728" r:id="rId14"/>
    <p:sldId id="1731" r:id="rId15"/>
    <p:sldId id="1732" r:id="rId16"/>
    <p:sldId id="1733" r:id="rId17"/>
    <p:sldId id="1734" r:id="rId18"/>
    <p:sldId id="1837" r:id="rId19"/>
    <p:sldId id="1735" r:id="rId20"/>
    <p:sldId id="1736" r:id="rId21"/>
    <p:sldId id="1738" r:id="rId22"/>
    <p:sldId id="1825" r:id="rId23"/>
    <p:sldId id="1835" r:id="rId24"/>
    <p:sldId id="1834" r:id="rId25"/>
    <p:sldId id="1836" r:id="rId26"/>
    <p:sldId id="1826" r:id="rId27"/>
    <p:sldId id="1827" r:id="rId28"/>
    <p:sldId id="1828" r:id="rId29"/>
    <p:sldId id="1829" r:id="rId30"/>
    <p:sldId id="1749" r:id="rId31"/>
    <p:sldId id="1737" r:id="rId32"/>
    <p:sldId id="1798" r:id="rId33"/>
    <p:sldId id="1799" r:id="rId34"/>
    <p:sldId id="1104" r:id="rId3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00"/>
    <a:srgbClr val="CC0000"/>
    <a:srgbClr val="00589A"/>
    <a:srgbClr val="FD6BFD"/>
    <a:srgbClr val="E682B6"/>
    <a:srgbClr val="CC0066"/>
    <a:srgbClr val="A50021"/>
    <a:srgbClr val="DBAD03"/>
    <a:srgbClr val="FF0000"/>
    <a:srgbClr val="FCC70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04" autoAdjust="0"/>
    <p:restoredTop sz="94660"/>
  </p:normalViewPr>
  <p:slideViewPr>
    <p:cSldViewPr>
      <p:cViewPr>
        <p:scale>
          <a:sx n="90" d="100"/>
          <a:sy n="90" d="100"/>
        </p:scale>
        <p:origin x="-1620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Office_Excel3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Office_Excel4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Office_Excel5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safileserver\sesa\SUBGESTI\GEPDI\CENTRAL%20DE%20RESULTADOS\Vigil&#226;ncia\Estudos\casos_de_sifilis_congenita_(acumulado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title>
      <c:tx>
        <c:rich>
          <a:bodyPr/>
          <a:lstStyle/>
          <a:p>
            <a:pPr>
              <a:defRPr/>
            </a:pPr>
            <a:r>
              <a:rPr lang="en-US" sz="3200" dirty="0" smtClean="0"/>
              <a:t>% </a:t>
            </a:r>
            <a:r>
              <a:rPr lang="en-US" sz="3200" dirty="0" err="1" smtClean="0"/>
              <a:t>por</a:t>
            </a:r>
            <a:r>
              <a:rPr lang="en-US" sz="3200" dirty="0" smtClean="0"/>
              <a:t> UF de </a:t>
            </a:r>
            <a:r>
              <a:rPr lang="en-US" sz="3200" dirty="0" err="1" smtClean="0"/>
              <a:t>disponibilidade</a:t>
            </a:r>
            <a:r>
              <a:rPr lang="en-US" sz="3200" dirty="0" smtClean="0"/>
              <a:t> de  </a:t>
            </a:r>
            <a:r>
              <a:rPr lang="en-US" sz="3200" dirty="0" err="1"/>
              <a:t>Benzilpenicilina</a:t>
            </a:r>
            <a:r>
              <a:rPr lang="en-US" sz="3200" dirty="0"/>
              <a:t> </a:t>
            </a:r>
            <a:r>
              <a:rPr lang="en-US" sz="3200" dirty="0" err="1" smtClean="0"/>
              <a:t>benzatina</a:t>
            </a:r>
            <a:r>
              <a:rPr lang="en-US" sz="3200" dirty="0" smtClean="0"/>
              <a:t> </a:t>
            </a:r>
            <a:r>
              <a:rPr lang="en-US" sz="3200" dirty="0" err="1" smtClean="0"/>
              <a:t>na</a:t>
            </a:r>
            <a:r>
              <a:rPr lang="en-US" sz="3200" baseline="0" dirty="0" smtClean="0"/>
              <a:t> </a:t>
            </a:r>
            <a:r>
              <a:rPr lang="en-US" sz="3200" baseline="0" dirty="0" err="1" smtClean="0"/>
              <a:t>unidade</a:t>
            </a:r>
            <a:r>
              <a:rPr lang="en-US" sz="3200" dirty="0" smtClean="0"/>
              <a:t> </a:t>
            </a:r>
            <a:r>
              <a:rPr lang="en-US" dirty="0"/>
              <a:t> </a:t>
            </a:r>
          </a:p>
        </c:rich>
      </c:tx>
      <c:layout>
        <c:manualLayout>
          <c:xMode val="edge"/>
          <c:yMode val="edge"/>
          <c:x val="0.13303749011110588"/>
          <c:y val="2.856353502809451E-2"/>
        </c:manualLayout>
      </c:layout>
    </c:title>
    <c:view3D>
      <c:rAngAx val="1"/>
    </c:view3D>
    <c:plotArea>
      <c:layout/>
      <c:bar3DChart>
        <c:barDir val="col"/>
        <c:grouping val="clustered"/>
        <c:shape val="box"/>
        <c:axId val="50719360"/>
        <c:axId val="93593984"/>
        <c:axId val="0"/>
      </c:bar3DChart>
      <c:catAx>
        <c:axId val="50719360"/>
        <c:scaling>
          <c:orientation val="minMax"/>
        </c:scaling>
        <c:axPos val="b"/>
        <c:tickLblPos val="nextTo"/>
        <c:crossAx val="93593984"/>
        <c:crosses val="autoZero"/>
        <c:auto val="1"/>
        <c:lblAlgn val="ctr"/>
        <c:lblOffset val="100"/>
      </c:catAx>
      <c:valAx>
        <c:axId val="93593984"/>
        <c:scaling>
          <c:orientation val="minMax"/>
          <c:max val="100"/>
        </c:scaling>
        <c:axPos val="l"/>
        <c:majorGridlines/>
        <c:numFmt formatCode="0.00" sourceLinked="1"/>
        <c:tickLblPos val="nextTo"/>
        <c:crossAx val="50719360"/>
        <c:crosses val="autoZero"/>
        <c:crossBetween val="between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title>
      <c:tx>
        <c:rich>
          <a:bodyPr/>
          <a:lstStyle/>
          <a:p>
            <a:pPr>
              <a:defRPr/>
            </a:pPr>
            <a:r>
              <a:rPr lang="en-US"/>
              <a:t> % por UF de  aplicação da penicilina G Benzatina nas UBS</a:t>
            </a:r>
          </a:p>
        </c:rich>
      </c:tx>
      <c:layout>
        <c:manualLayout>
          <c:xMode val="edge"/>
          <c:yMode val="edge"/>
          <c:x val="0.118791885647357"/>
          <c:y val="7.1501064446292825E-2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Plan1!$C$132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2"/>
            </a:solidFill>
          </c:spPr>
          <c:dPt>
            <c:idx val="19"/>
            <c:spPr>
              <a:solidFill>
                <a:srgbClr val="FFFF00"/>
              </a:solidFill>
            </c:spPr>
          </c:dPt>
          <c:dLbls>
            <c:dLbl>
              <c:idx val="19"/>
              <c:layout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Val val="1"/>
              <c:extLst>
                <c:ext xmlns:c15="http://schemas.microsoft.com/office/drawing/2012/chart" uri="{CE6537A1-D6FC-4f65-9D91-7224C49458BB}"/>
              </c:extLst>
            </c:dLbl>
            <c:delete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Plan1!$B$133:$B$160</c:f>
              <c:strCache>
                <c:ptCount val="28"/>
                <c:pt idx="0">
                  <c:v>AP</c:v>
                </c:pt>
                <c:pt idx="1">
                  <c:v>AC</c:v>
                </c:pt>
                <c:pt idx="2">
                  <c:v>SP</c:v>
                </c:pt>
                <c:pt idx="3">
                  <c:v>SE</c:v>
                </c:pt>
                <c:pt idx="4">
                  <c:v>PA</c:v>
                </c:pt>
                <c:pt idx="5">
                  <c:v>DF</c:v>
                </c:pt>
                <c:pt idx="6">
                  <c:v>PR</c:v>
                </c:pt>
                <c:pt idx="7">
                  <c:v>RS</c:v>
                </c:pt>
                <c:pt idx="8">
                  <c:v>MS</c:v>
                </c:pt>
                <c:pt idx="9">
                  <c:v>GO</c:v>
                </c:pt>
                <c:pt idx="10">
                  <c:v>AM</c:v>
                </c:pt>
                <c:pt idx="11">
                  <c:v>BA</c:v>
                </c:pt>
                <c:pt idx="12">
                  <c:v>RR</c:v>
                </c:pt>
                <c:pt idx="13">
                  <c:v>TO</c:v>
                </c:pt>
                <c:pt idx="14">
                  <c:v>SC</c:v>
                </c:pt>
                <c:pt idx="15">
                  <c:v>RJ</c:v>
                </c:pt>
                <c:pt idx="16">
                  <c:v>MA</c:v>
                </c:pt>
                <c:pt idx="17">
                  <c:v>MT</c:v>
                </c:pt>
                <c:pt idx="18">
                  <c:v>PI</c:v>
                </c:pt>
                <c:pt idx="19">
                  <c:v>BR</c:v>
                </c:pt>
                <c:pt idx="20">
                  <c:v>RO</c:v>
                </c:pt>
                <c:pt idx="21">
                  <c:v>CE</c:v>
                </c:pt>
                <c:pt idx="22">
                  <c:v>PE</c:v>
                </c:pt>
                <c:pt idx="23">
                  <c:v>AL</c:v>
                </c:pt>
                <c:pt idx="24">
                  <c:v>ES</c:v>
                </c:pt>
                <c:pt idx="25">
                  <c:v>MG</c:v>
                </c:pt>
                <c:pt idx="26">
                  <c:v>RN</c:v>
                </c:pt>
                <c:pt idx="27">
                  <c:v>PB</c:v>
                </c:pt>
              </c:strCache>
            </c:strRef>
          </c:cat>
          <c:val>
            <c:numRef>
              <c:f>Plan1!$C$133:$C$160</c:f>
              <c:numCache>
                <c:formatCode>0.00</c:formatCode>
                <c:ptCount val="28"/>
                <c:pt idx="0">
                  <c:v>88.095238095238102</c:v>
                </c:pt>
                <c:pt idx="1">
                  <c:v>82.828282828280209</c:v>
                </c:pt>
                <c:pt idx="2">
                  <c:v>77.812177502577399</c:v>
                </c:pt>
                <c:pt idx="3">
                  <c:v>77.235772357719554</c:v>
                </c:pt>
                <c:pt idx="4">
                  <c:v>75.647668393782382</c:v>
                </c:pt>
                <c:pt idx="5">
                  <c:v>74.545454545454348</c:v>
                </c:pt>
                <c:pt idx="6">
                  <c:v>73.157006190208179</c:v>
                </c:pt>
                <c:pt idx="7">
                  <c:v>72.968624296057925</c:v>
                </c:pt>
                <c:pt idx="8">
                  <c:v>68.433179723502306</c:v>
                </c:pt>
                <c:pt idx="9">
                  <c:v>67.174280879863389</c:v>
                </c:pt>
                <c:pt idx="10">
                  <c:v>66.239316239316267</c:v>
                </c:pt>
                <c:pt idx="11">
                  <c:v>65.663109756097555</c:v>
                </c:pt>
                <c:pt idx="12">
                  <c:v>61.038961038961062</c:v>
                </c:pt>
                <c:pt idx="13">
                  <c:v>59.833795013850406</c:v>
                </c:pt>
                <c:pt idx="14">
                  <c:v>59.685147159479811</c:v>
                </c:pt>
                <c:pt idx="15">
                  <c:v>59.265175718851481</c:v>
                </c:pt>
                <c:pt idx="16">
                  <c:v>57.791225416036298</c:v>
                </c:pt>
                <c:pt idx="17">
                  <c:v>57.403651115617336</c:v>
                </c:pt>
                <c:pt idx="18">
                  <c:v>55.244755244756163</c:v>
                </c:pt>
                <c:pt idx="19">
                  <c:v>54.889394252635896</c:v>
                </c:pt>
                <c:pt idx="20">
                  <c:v>48</c:v>
                </c:pt>
                <c:pt idx="21">
                  <c:v>43.742255266419313</c:v>
                </c:pt>
                <c:pt idx="22">
                  <c:v>38.102981029810145</c:v>
                </c:pt>
                <c:pt idx="23">
                  <c:v>35.816618911174913</c:v>
                </c:pt>
                <c:pt idx="24">
                  <c:v>34.169884169883417</c:v>
                </c:pt>
                <c:pt idx="25">
                  <c:v>34.116222760289993</c:v>
                </c:pt>
                <c:pt idx="26">
                  <c:v>33.333333333333329</c:v>
                </c:pt>
                <c:pt idx="27">
                  <c:v>12.769485903814322</c:v>
                </c:pt>
              </c:numCache>
            </c:numRef>
          </c:val>
        </c:ser>
        <c:shape val="box"/>
        <c:axId val="88733568"/>
        <c:axId val="93645440"/>
        <c:axId val="0"/>
      </c:bar3DChart>
      <c:catAx>
        <c:axId val="88733568"/>
        <c:scaling>
          <c:orientation val="minMax"/>
        </c:scaling>
        <c:axPos val="b"/>
        <c:numFmt formatCode="General" sourceLinked="0"/>
        <c:tickLblPos val="nextTo"/>
        <c:crossAx val="93645440"/>
        <c:crosses val="autoZero"/>
        <c:auto val="1"/>
        <c:lblAlgn val="ctr"/>
        <c:lblOffset val="100"/>
      </c:catAx>
      <c:valAx>
        <c:axId val="93645440"/>
        <c:scaling>
          <c:orientation val="minMax"/>
        </c:scaling>
        <c:axPos val="l"/>
        <c:numFmt formatCode="0.00" sourceLinked="1"/>
        <c:tickLblPos val="nextTo"/>
        <c:crossAx val="88733568"/>
        <c:crosses val="autoZero"/>
        <c:crossBetween val="between"/>
      </c:valAx>
    </c:plotArea>
    <c:plotVisOnly val="1"/>
    <c:dispBlanksAs val="gap"/>
  </c:chart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2"/>
          <c:order val="0"/>
          <c:tx>
            <c:strRef>
              <c:f>'Gráf. 1'!$B$8</c:f>
              <c:strCache>
                <c:ptCount val="1"/>
                <c:pt idx="0">
                  <c:v>Adquirida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'Gráf. 1'!$C$7:$I$7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'Gráf. 1'!$C$8:$I$8</c:f>
              <c:numCache>
                <c:formatCode>0.0</c:formatCode>
                <c:ptCount val="7"/>
                <c:pt idx="0">
                  <c:v>2.0036088129619611</c:v>
                </c:pt>
                <c:pt idx="1">
                  <c:v>9.4287697406841389</c:v>
                </c:pt>
                <c:pt idx="2">
                  <c:v>14.332146265324054</c:v>
                </c:pt>
                <c:pt idx="3">
                  <c:v>19.475508220469205</c:v>
                </c:pt>
                <c:pt idx="4">
                  <c:v>24.784082573608487</c:v>
                </c:pt>
                <c:pt idx="5">
                  <c:v>33.511920941834923</c:v>
                </c:pt>
                <c:pt idx="6">
                  <c:v>42.497342017903122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A7-4D96-B1CA-1A4158E83341}"/>
            </c:ext>
          </c:extLst>
        </c:ser>
        <c:ser>
          <c:idx val="0"/>
          <c:order val="1"/>
          <c:tx>
            <c:strRef>
              <c:f>'Gráf. 1'!$B$9</c:f>
              <c:strCache>
                <c:ptCount val="1"/>
                <c:pt idx="0">
                  <c:v>Gestantes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'Gráf. 1'!$C$7:$I$7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'Gráf. 1'!$C$9:$I$9</c:f>
              <c:numCache>
                <c:formatCode>0.0</c:formatCode>
                <c:ptCount val="7"/>
                <c:pt idx="0">
                  <c:v>3.5081981419129278</c:v>
                </c:pt>
                <c:pt idx="1">
                  <c:v>4.7124085185846303</c:v>
                </c:pt>
                <c:pt idx="2">
                  <c:v>5.6490681188482714</c:v>
                </c:pt>
                <c:pt idx="3">
                  <c:v>7.1955253859554276</c:v>
                </c:pt>
                <c:pt idx="4">
                  <c:v>8.9263806872782787</c:v>
                </c:pt>
                <c:pt idx="5">
                  <c:v>10.819944407403376</c:v>
                </c:pt>
                <c:pt idx="6">
                  <c:v>12.405605918212403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A7-4D96-B1CA-1A4158E83341}"/>
            </c:ext>
          </c:extLst>
        </c:ser>
        <c:gapWidth val="40"/>
        <c:axId val="112827008"/>
        <c:axId val="112841088"/>
      </c:barChart>
      <c:lineChart>
        <c:grouping val="standard"/>
        <c:ser>
          <c:idx val="1"/>
          <c:order val="2"/>
          <c:tx>
            <c:strRef>
              <c:f>'Gráf. 1'!$B$10</c:f>
              <c:strCache>
                <c:ptCount val="1"/>
                <c:pt idx="0">
                  <c:v>Congênita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190500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layout/>
              <c:dLblPos val="ct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AA7-4D96-B1CA-1A4158E833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dLblPos val="ct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AA7-4D96-B1CA-1A4158E833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dLblPos val="ct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AA7-4D96-B1CA-1A4158E833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dLblPos val="ct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AA7-4D96-B1CA-1A4158E833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dLblPos val="ct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AA7-4D96-B1CA-1A4158E833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dLblPos val="ct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AA7-4D96-B1CA-1A4158E833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dLblPos val="ct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3AA7-4D96-B1CA-1A4158E833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dLblPos val="ctr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'Gráf. 1'!$C$7:$I$7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'Gráf. 1'!$C$10:$I$10</c:f>
              <c:numCache>
                <c:formatCode>0.0</c:formatCode>
                <c:ptCount val="7"/>
                <c:pt idx="0">
                  <c:v>2.4270860850325802</c:v>
                </c:pt>
                <c:pt idx="1">
                  <c:v>3.2562578093891168</c:v>
                </c:pt>
                <c:pt idx="2">
                  <c:v>4.0030435795579056</c:v>
                </c:pt>
                <c:pt idx="3">
                  <c:v>4.8098726354817014</c:v>
                </c:pt>
                <c:pt idx="4">
                  <c:v>5.4637747171360376</c:v>
                </c:pt>
                <c:pt idx="5">
                  <c:v>6.4785125467745299</c:v>
                </c:pt>
                <c:pt idx="6">
                  <c:v>6.7847092523100621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AA7-4D96-B1CA-1A4158E83341}"/>
            </c:ext>
          </c:extLst>
        </c:ser>
        <c:marker val="1"/>
        <c:axId val="112827008"/>
        <c:axId val="112841088"/>
      </c:lineChart>
      <c:catAx>
        <c:axId val="1128270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12841088"/>
        <c:crosses val="autoZero"/>
        <c:auto val="1"/>
        <c:lblAlgn val="ctr"/>
        <c:lblOffset val="100"/>
      </c:catAx>
      <c:valAx>
        <c:axId val="112841088"/>
        <c:scaling>
          <c:orientation val="minMax"/>
          <c:max val="45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Taxa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12827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633321644510776"/>
          <c:y val="0.94057634228513198"/>
          <c:w val="0.50064471911338027"/>
          <c:h val="5.8366175211818923E-2"/>
        </c:manualLayout>
      </c:layout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pt-BR"/>
        </a:p>
      </c:txPr>
    </c:legend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/>
      </a:pPr>
      <a:endParaRPr lang="pt-BR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dPt>
            <c:idx val="0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6E1-4DB1-B475-FB4A45587817}"/>
              </c:ext>
            </c:extLst>
          </c:dPt>
          <c:dPt>
            <c:idx val="1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6E1-4DB1-B475-FB4A45587817}"/>
              </c:ext>
            </c:extLst>
          </c:dPt>
          <c:dPt>
            <c:idx val="2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6E1-4DB1-B475-FB4A45587817}"/>
              </c:ext>
            </c:extLst>
          </c:dPt>
          <c:dPt>
            <c:idx val="3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6E1-4DB1-B475-FB4A45587817}"/>
              </c:ext>
            </c:extLst>
          </c:dPt>
          <c:dPt>
            <c:idx val="4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6E1-4DB1-B475-FB4A45587817}"/>
              </c:ext>
            </c:extLst>
          </c:dPt>
          <c:dPt>
            <c:idx val="5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6E1-4DB1-B475-FB4A45587817}"/>
              </c:ext>
            </c:extLst>
          </c:dPt>
          <c:dPt>
            <c:idx val="6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6E1-4DB1-B475-FB4A45587817}"/>
              </c:ext>
            </c:extLst>
          </c:dPt>
          <c:dPt>
            <c:idx val="7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A6E1-4DB1-B475-FB4A45587817}"/>
              </c:ext>
            </c:extLst>
          </c:dPt>
          <c:dPt>
            <c:idx val="8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A6E1-4DB1-B475-FB4A45587817}"/>
              </c:ext>
            </c:extLst>
          </c:dPt>
          <c:dPt>
            <c:idx val="9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A6E1-4DB1-B475-FB4A45587817}"/>
              </c:ext>
            </c:extLst>
          </c:dPt>
          <c:dPt>
            <c:idx val="10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A6E1-4DB1-B475-FB4A45587817}"/>
              </c:ext>
            </c:extLst>
          </c:dPt>
          <c:dPt>
            <c:idx val="11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A6E1-4DB1-B475-FB4A45587817}"/>
              </c:ext>
            </c:extLst>
          </c:dPt>
          <c:dPt>
            <c:idx val="12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A6E1-4DB1-B475-FB4A45587817}"/>
              </c:ext>
            </c:extLst>
          </c:dPt>
          <c:dPt>
            <c:idx val="13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A6E1-4DB1-B475-FB4A45587817}"/>
              </c:ext>
            </c:extLst>
          </c:dPt>
          <c:dPt>
            <c:idx val="14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A6E1-4DB1-B475-FB4A45587817}"/>
              </c:ext>
            </c:extLst>
          </c:dPt>
          <c:dPt>
            <c:idx val="15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A6E1-4DB1-B475-FB4A45587817}"/>
              </c:ext>
            </c:extLst>
          </c:dPt>
          <c:dPt>
            <c:idx val="16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A6E1-4DB1-B475-FB4A45587817}"/>
              </c:ext>
            </c:extLst>
          </c:dPt>
          <c:dPt>
            <c:idx val="17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A6E1-4DB1-B475-FB4A45587817}"/>
              </c:ext>
            </c:extLst>
          </c:dPt>
          <c:dPt>
            <c:idx val="18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A6E1-4DB1-B475-FB4A45587817}"/>
              </c:ext>
            </c:extLst>
          </c:dPt>
          <c:dPt>
            <c:idx val="19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A6E1-4DB1-B475-FB4A45587817}"/>
              </c:ext>
            </c:extLst>
          </c:dPt>
          <c:dPt>
            <c:idx val="2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A6E1-4DB1-B475-FB4A45587817}"/>
              </c:ext>
            </c:extLst>
          </c:dPt>
          <c:dPt>
            <c:idx val="21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A6E1-4DB1-B475-FB4A45587817}"/>
              </c:ext>
            </c:extLst>
          </c:dPt>
          <c:dPt>
            <c:idx val="22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A6E1-4DB1-B475-FB4A45587817}"/>
              </c:ext>
            </c:extLst>
          </c:dPt>
          <c:dPt>
            <c:idx val="23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A6E1-4DB1-B475-FB4A45587817}"/>
              </c:ext>
            </c:extLst>
          </c:dPt>
          <c:dPt>
            <c:idx val="24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1-A6E1-4DB1-B475-FB4A45587817}"/>
              </c:ext>
            </c:extLst>
          </c:dPt>
          <c:dPt>
            <c:idx val="25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A6E1-4DB1-B475-FB4A45587817}"/>
              </c:ext>
            </c:extLst>
          </c:dPt>
          <c:dPt>
            <c:idx val="26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5-A6E1-4DB1-B475-FB4A455878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Plan1!$B$23:$B$49</c:f>
              <c:strCache>
                <c:ptCount val="27"/>
                <c:pt idx="0">
                  <c:v>RO</c:v>
                </c:pt>
                <c:pt idx="1">
                  <c:v>AC</c:v>
                </c:pt>
                <c:pt idx="2">
                  <c:v>AM</c:v>
                </c:pt>
                <c:pt idx="3">
                  <c:v>RR</c:v>
                </c:pt>
                <c:pt idx="4">
                  <c:v>PA</c:v>
                </c:pt>
                <c:pt idx="5">
                  <c:v>AP</c:v>
                </c:pt>
                <c:pt idx="6">
                  <c:v>TO</c:v>
                </c:pt>
                <c:pt idx="7">
                  <c:v>MA</c:v>
                </c:pt>
                <c:pt idx="8">
                  <c:v>PI</c:v>
                </c:pt>
                <c:pt idx="9">
                  <c:v>CE</c:v>
                </c:pt>
                <c:pt idx="10">
                  <c:v>RN</c:v>
                </c:pt>
                <c:pt idx="11">
                  <c:v>PB</c:v>
                </c:pt>
                <c:pt idx="12">
                  <c:v>PE</c:v>
                </c:pt>
                <c:pt idx="13">
                  <c:v>AL</c:v>
                </c:pt>
                <c:pt idx="14">
                  <c:v>SE</c:v>
                </c:pt>
                <c:pt idx="15">
                  <c:v>BA</c:v>
                </c:pt>
                <c:pt idx="16">
                  <c:v>MG</c:v>
                </c:pt>
                <c:pt idx="17">
                  <c:v>ES</c:v>
                </c:pt>
                <c:pt idx="18">
                  <c:v>RJ</c:v>
                </c:pt>
                <c:pt idx="19">
                  <c:v>SP</c:v>
                </c:pt>
                <c:pt idx="20">
                  <c:v>PR</c:v>
                </c:pt>
                <c:pt idx="21">
                  <c:v>SC</c:v>
                </c:pt>
                <c:pt idx="22">
                  <c:v>RS</c:v>
                </c:pt>
                <c:pt idx="23">
                  <c:v>MS</c:v>
                </c:pt>
                <c:pt idx="24">
                  <c:v>MT</c:v>
                </c:pt>
                <c:pt idx="25">
                  <c:v>GO</c:v>
                </c:pt>
                <c:pt idx="26">
                  <c:v>DF</c:v>
                </c:pt>
              </c:strCache>
            </c:strRef>
          </c:cat>
          <c:val>
            <c:numRef>
              <c:f>Plan1!$C$23:$C$49</c:f>
              <c:numCache>
                <c:formatCode>_-* #,##0.0_-;\-* #,##0.0_-;_-* "-"??_-;_-@_-</c:formatCode>
                <c:ptCount val="27"/>
                <c:pt idx="0">
                  <c:v>37.54310323122467</c:v>
                </c:pt>
                <c:pt idx="1">
                  <c:v>17.387322193202539</c:v>
                </c:pt>
                <c:pt idx="2">
                  <c:v>26.114116941764532</c:v>
                </c:pt>
                <c:pt idx="3">
                  <c:v>48.422006537943197</c:v>
                </c:pt>
                <c:pt idx="4">
                  <c:v>12.136742072197</c:v>
                </c:pt>
                <c:pt idx="5">
                  <c:v>23.520538927130989</c:v>
                </c:pt>
                <c:pt idx="6">
                  <c:v>43.707947409553896</c:v>
                </c:pt>
                <c:pt idx="7">
                  <c:v>11.949894996229554</c:v>
                </c:pt>
                <c:pt idx="8">
                  <c:v>6.4753531869322858</c:v>
                </c:pt>
                <c:pt idx="9">
                  <c:v>11.624711906282048</c:v>
                </c:pt>
                <c:pt idx="10">
                  <c:v>24.345337752712286</c:v>
                </c:pt>
                <c:pt idx="11">
                  <c:v>4.4006435941256958</c:v>
                </c:pt>
                <c:pt idx="12">
                  <c:v>26.03520214368541</c:v>
                </c:pt>
                <c:pt idx="13">
                  <c:v>7.9191107493592456</c:v>
                </c:pt>
                <c:pt idx="14">
                  <c:v>37.558826346258861</c:v>
                </c:pt>
                <c:pt idx="15">
                  <c:v>22.96327590899682</c:v>
                </c:pt>
                <c:pt idx="16">
                  <c:v>35.042166804142958</c:v>
                </c:pt>
                <c:pt idx="17">
                  <c:v>82.46728424437093</c:v>
                </c:pt>
                <c:pt idx="18">
                  <c:v>36.547255721869597</c:v>
                </c:pt>
                <c:pt idx="19">
                  <c:v>67.448498368670599</c:v>
                </c:pt>
                <c:pt idx="20">
                  <c:v>46.732463318485451</c:v>
                </c:pt>
                <c:pt idx="21">
                  <c:v>77.837475524751142</c:v>
                </c:pt>
                <c:pt idx="22">
                  <c:v>93.66056793514376</c:v>
                </c:pt>
                <c:pt idx="23">
                  <c:v>51.894097270116895</c:v>
                </c:pt>
                <c:pt idx="24">
                  <c:v>24.020346504086586</c:v>
                </c:pt>
                <c:pt idx="25">
                  <c:v>27.658902410521126</c:v>
                </c:pt>
                <c:pt idx="26">
                  <c:v>43.866484662180945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6-A6E1-4DB1-B475-FB4A45587817}"/>
            </c:ext>
          </c:extLst>
        </c:ser>
        <c:gapWidth val="35"/>
        <c:axId val="128025728"/>
        <c:axId val="128027264"/>
      </c:barChart>
      <c:lineChart>
        <c:grouping val="standard"/>
        <c:ser>
          <c:idx val="1"/>
          <c:order val="1"/>
          <c:spPr>
            <a:ln w="28575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25"/>
              <c:layout>
                <c:manualLayout>
                  <c:x val="-2.0833331054972818E-2"/>
                  <c:y val="1.8812724512091299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7-A6E1-4DB1-B475-FB4A4558781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Plan1!$B$23:$B$49</c:f>
              <c:strCache>
                <c:ptCount val="27"/>
                <c:pt idx="0">
                  <c:v>RO</c:v>
                </c:pt>
                <c:pt idx="1">
                  <c:v>AC</c:v>
                </c:pt>
                <c:pt idx="2">
                  <c:v>AM</c:v>
                </c:pt>
                <c:pt idx="3">
                  <c:v>RR</c:v>
                </c:pt>
                <c:pt idx="4">
                  <c:v>PA</c:v>
                </c:pt>
                <c:pt idx="5">
                  <c:v>AP</c:v>
                </c:pt>
                <c:pt idx="6">
                  <c:v>TO</c:v>
                </c:pt>
                <c:pt idx="7">
                  <c:v>MA</c:v>
                </c:pt>
                <c:pt idx="8">
                  <c:v>PI</c:v>
                </c:pt>
                <c:pt idx="9">
                  <c:v>CE</c:v>
                </c:pt>
                <c:pt idx="10">
                  <c:v>RN</c:v>
                </c:pt>
                <c:pt idx="11">
                  <c:v>PB</c:v>
                </c:pt>
                <c:pt idx="12">
                  <c:v>PE</c:v>
                </c:pt>
                <c:pt idx="13">
                  <c:v>AL</c:v>
                </c:pt>
                <c:pt idx="14">
                  <c:v>SE</c:v>
                </c:pt>
                <c:pt idx="15">
                  <c:v>BA</c:v>
                </c:pt>
                <c:pt idx="16">
                  <c:v>MG</c:v>
                </c:pt>
                <c:pt idx="17">
                  <c:v>ES</c:v>
                </c:pt>
                <c:pt idx="18">
                  <c:v>RJ</c:v>
                </c:pt>
                <c:pt idx="19">
                  <c:v>SP</c:v>
                </c:pt>
                <c:pt idx="20">
                  <c:v>PR</c:v>
                </c:pt>
                <c:pt idx="21">
                  <c:v>SC</c:v>
                </c:pt>
                <c:pt idx="22">
                  <c:v>RS</c:v>
                </c:pt>
                <c:pt idx="23">
                  <c:v>MS</c:v>
                </c:pt>
                <c:pt idx="24">
                  <c:v>MT</c:v>
                </c:pt>
                <c:pt idx="25">
                  <c:v>GO</c:v>
                </c:pt>
                <c:pt idx="26">
                  <c:v>DF</c:v>
                </c:pt>
              </c:strCache>
            </c:strRef>
          </c:cat>
          <c:val>
            <c:numRef>
              <c:f>Plan1!$D$23:$D$49</c:f>
              <c:numCache>
                <c:formatCode>0.0</c:formatCode>
                <c:ptCount val="27"/>
                <c:pt idx="0">
                  <c:v>42.497342017903122</c:v>
                </c:pt>
                <c:pt idx="1">
                  <c:v>42.497342017903122</c:v>
                </c:pt>
                <c:pt idx="2">
                  <c:v>42.497342017903122</c:v>
                </c:pt>
                <c:pt idx="3">
                  <c:v>42.497342017903122</c:v>
                </c:pt>
                <c:pt idx="4">
                  <c:v>42.497342017903122</c:v>
                </c:pt>
                <c:pt idx="5">
                  <c:v>42.497342017903122</c:v>
                </c:pt>
                <c:pt idx="6">
                  <c:v>42.497342017903122</c:v>
                </c:pt>
                <c:pt idx="7">
                  <c:v>42.497342017903122</c:v>
                </c:pt>
                <c:pt idx="8">
                  <c:v>42.497342017903122</c:v>
                </c:pt>
                <c:pt idx="9">
                  <c:v>42.497342017903122</c:v>
                </c:pt>
                <c:pt idx="10">
                  <c:v>42.497342017903122</c:v>
                </c:pt>
                <c:pt idx="11">
                  <c:v>42.497342017903122</c:v>
                </c:pt>
                <c:pt idx="12">
                  <c:v>42.497342017903122</c:v>
                </c:pt>
                <c:pt idx="13">
                  <c:v>42.497342017903122</c:v>
                </c:pt>
                <c:pt idx="14">
                  <c:v>42.497342017903122</c:v>
                </c:pt>
                <c:pt idx="15">
                  <c:v>42.497342017903122</c:v>
                </c:pt>
                <c:pt idx="16">
                  <c:v>42.497342017903122</c:v>
                </c:pt>
                <c:pt idx="17">
                  <c:v>42.497342017903122</c:v>
                </c:pt>
                <c:pt idx="18">
                  <c:v>42.497342017903122</c:v>
                </c:pt>
                <c:pt idx="19">
                  <c:v>42.497342017903122</c:v>
                </c:pt>
                <c:pt idx="20">
                  <c:v>42.497342017903122</c:v>
                </c:pt>
                <c:pt idx="21">
                  <c:v>42.497342017903122</c:v>
                </c:pt>
                <c:pt idx="22">
                  <c:v>42.497342017903122</c:v>
                </c:pt>
                <c:pt idx="23">
                  <c:v>42.497342017903122</c:v>
                </c:pt>
                <c:pt idx="24">
                  <c:v>42.497342017903122</c:v>
                </c:pt>
                <c:pt idx="25">
                  <c:v>42.497342017903122</c:v>
                </c:pt>
                <c:pt idx="26">
                  <c:v>42.497342017903122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8-A6E1-4DB1-B475-FB4A45587817}"/>
            </c:ext>
          </c:extLst>
        </c:ser>
        <c:marker val="1"/>
        <c:axId val="128025728"/>
        <c:axId val="128027264"/>
      </c:lineChart>
      <c:catAx>
        <c:axId val="128025728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28027264"/>
        <c:crosses val="autoZero"/>
        <c:auto val="1"/>
        <c:lblAlgn val="ctr"/>
        <c:lblOffset val="100"/>
      </c:catAx>
      <c:valAx>
        <c:axId val="12802726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Taxa de detecção (por 100.000 habitantes)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_-* #,##0.0_-;\-* #,##0.0_-;_-* &quot;-&quot;??_-;_-@_-" sourceLinked="1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2802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b="1"/>
      </a:pPr>
      <a:endParaRPr lang="pt-BR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'Gráf. 9'!$D$1</c:f>
              <c:strCache>
                <c:ptCount val="1"/>
                <c:pt idx="0">
                  <c:v>Síf. Gestante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rgbClr val="7030A0"/>
              </a:solidFill>
            </a:ln>
            <a:effectLst/>
          </c:spPr>
          <c:cat>
            <c:strRef>
              <c:f>('Gráf. 9'!$C$2:$C$28,'Gráf. 9'!$C$29)</c:f>
              <c:strCache>
                <c:ptCount val="27"/>
                <c:pt idx="0">
                  <c:v>RO</c:v>
                </c:pt>
                <c:pt idx="1">
                  <c:v>AC</c:v>
                </c:pt>
                <c:pt idx="2">
                  <c:v>AM</c:v>
                </c:pt>
                <c:pt idx="3">
                  <c:v>RR</c:v>
                </c:pt>
                <c:pt idx="4">
                  <c:v>PA</c:v>
                </c:pt>
                <c:pt idx="5">
                  <c:v>AP</c:v>
                </c:pt>
                <c:pt idx="6">
                  <c:v>TO</c:v>
                </c:pt>
                <c:pt idx="7">
                  <c:v>MA</c:v>
                </c:pt>
                <c:pt idx="8">
                  <c:v>PI</c:v>
                </c:pt>
                <c:pt idx="9">
                  <c:v>CE</c:v>
                </c:pt>
                <c:pt idx="10">
                  <c:v>RN</c:v>
                </c:pt>
                <c:pt idx="11">
                  <c:v>PB</c:v>
                </c:pt>
                <c:pt idx="12">
                  <c:v>PE</c:v>
                </c:pt>
                <c:pt idx="13">
                  <c:v>AL</c:v>
                </c:pt>
                <c:pt idx="14">
                  <c:v>SE</c:v>
                </c:pt>
                <c:pt idx="15">
                  <c:v>BA</c:v>
                </c:pt>
                <c:pt idx="16">
                  <c:v>MG</c:v>
                </c:pt>
                <c:pt idx="17">
                  <c:v>ES</c:v>
                </c:pt>
                <c:pt idx="18">
                  <c:v>RJ</c:v>
                </c:pt>
                <c:pt idx="19">
                  <c:v>SP</c:v>
                </c:pt>
                <c:pt idx="20">
                  <c:v>PR</c:v>
                </c:pt>
                <c:pt idx="21">
                  <c:v>SC</c:v>
                </c:pt>
                <c:pt idx="22">
                  <c:v>RS</c:v>
                </c:pt>
                <c:pt idx="23">
                  <c:v>MS</c:v>
                </c:pt>
                <c:pt idx="24">
                  <c:v>MT</c:v>
                </c:pt>
                <c:pt idx="25">
                  <c:v>GO</c:v>
                </c:pt>
                <c:pt idx="26">
                  <c:v>DF</c:v>
                </c:pt>
              </c:strCache>
            </c:strRef>
          </c:cat>
          <c:val>
            <c:numRef>
              <c:f>('Gráf. 9'!$D$2:$D$28,'Gráf. 9'!$D$29)</c:f>
              <c:numCache>
                <c:formatCode>0.0</c:formatCode>
                <c:ptCount val="27"/>
                <c:pt idx="0">
                  <c:v>8.6682427107959032</c:v>
                </c:pt>
                <c:pt idx="1">
                  <c:v>19.022379269728894</c:v>
                </c:pt>
                <c:pt idx="2">
                  <c:v>17.353958325530428</c:v>
                </c:pt>
                <c:pt idx="3">
                  <c:v>11.566771819137752</c:v>
                </c:pt>
                <c:pt idx="4">
                  <c:v>9.6688640302943831</c:v>
                </c:pt>
                <c:pt idx="5">
                  <c:v>10.53968253968263</c:v>
                </c:pt>
                <c:pt idx="6">
                  <c:v>9.8765432098765746</c:v>
                </c:pt>
                <c:pt idx="7">
                  <c:v>6.4305399612126184</c:v>
                </c:pt>
                <c:pt idx="8">
                  <c:v>6.0097862059163916</c:v>
                </c:pt>
                <c:pt idx="9">
                  <c:v>7.1010293096682684</c:v>
                </c:pt>
                <c:pt idx="10">
                  <c:v>5.0917533961995174</c:v>
                </c:pt>
                <c:pt idx="11">
                  <c:v>4.8401563742828619</c:v>
                </c:pt>
                <c:pt idx="12">
                  <c:v>6.1231244483671645</c:v>
                </c:pt>
                <c:pt idx="13">
                  <c:v>7.0995273360506728</c:v>
                </c:pt>
                <c:pt idx="14">
                  <c:v>8.7350001431967179</c:v>
                </c:pt>
                <c:pt idx="15">
                  <c:v>11.9909994919068</c:v>
                </c:pt>
                <c:pt idx="16">
                  <c:v>9.4892007230577136</c:v>
                </c:pt>
                <c:pt idx="17">
                  <c:v>22.374036283170149</c:v>
                </c:pt>
                <c:pt idx="18">
                  <c:v>23.379473328831871</c:v>
                </c:pt>
                <c:pt idx="19">
                  <c:v>12.91902855718852</c:v>
                </c:pt>
                <c:pt idx="20">
                  <c:v>13.93005150763916</c:v>
                </c:pt>
                <c:pt idx="21">
                  <c:v>13.875317568888102</c:v>
                </c:pt>
                <c:pt idx="22">
                  <c:v>20.335807062598231</c:v>
                </c:pt>
                <c:pt idx="23">
                  <c:v>23.74156132481539</c:v>
                </c:pt>
                <c:pt idx="24">
                  <c:v>6.3875213946676554</c:v>
                </c:pt>
                <c:pt idx="25">
                  <c:v>10.737841703750689</c:v>
                </c:pt>
                <c:pt idx="26">
                  <c:v>7.0465287715190152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2F4-4D02-A337-12B6091C9BCC}"/>
            </c:ext>
          </c:extLst>
        </c:ser>
        <c:ser>
          <c:idx val="1"/>
          <c:order val="1"/>
          <c:tx>
            <c:strRef>
              <c:f>'Gráf. 9'!$E$1</c:f>
              <c:strCache>
                <c:ptCount val="1"/>
                <c:pt idx="0">
                  <c:v>Síf. Congênita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cat>
            <c:strRef>
              <c:f>('Gráf. 9'!$C$2:$C$28,'Gráf. 9'!$C$29)</c:f>
              <c:strCache>
                <c:ptCount val="27"/>
                <c:pt idx="0">
                  <c:v>RO</c:v>
                </c:pt>
                <c:pt idx="1">
                  <c:v>AC</c:v>
                </c:pt>
                <c:pt idx="2">
                  <c:v>AM</c:v>
                </c:pt>
                <c:pt idx="3">
                  <c:v>RR</c:v>
                </c:pt>
                <c:pt idx="4">
                  <c:v>PA</c:v>
                </c:pt>
                <c:pt idx="5">
                  <c:v>AP</c:v>
                </c:pt>
                <c:pt idx="6">
                  <c:v>TO</c:v>
                </c:pt>
                <c:pt idx="7">
                  <c:v>MA</c:v>
                </c:pt>
                <c:pt idx="8">
                  <c:v>PI</c:v>
                </c:pt>
                <c:pt idx="9">
                  <c:v>CE</c:v>
                </c:pt>
                <c:pt idx="10">
                  <c:v>RN</c:v>
                </c:pt>
                <c:pt idx="11">
                  <c:v>PB</c:v>
                </c:pt>
                <c:pt idx="12">
                  <c:v>PE</c:v>
                </c:pt>
                <c:pt idx="13">
                  <c:v>AL</c:v>
                </c:pt>
                <c:pt idx="14">
                  <c:v>SE</c:v>
                </c:pt>
                <c:pt idx="15">
                  <c:v>BA</c:v>
                </c:pt>
                <c:pt idx="16">
                  <c:v>MG</c:v>
                </c:pt>
                <c:pt idx="17">
                  <c:v>ES</c:v>
                </c:pt>
                <c:pt idx="18">
                  <c:v>RJ</c:v>
                </c:pt>
                <c:pt idx="19">
                  <c:v>SP</c:v>
                </c:pt>
                <c:pt idx="20">
                  <c:v>PR</c:v>
                </c:pt>
                <c:pt idx="21">
                  <c:v>SC</c:v>
                </c:pt>
                <c:pt idx="22">
                  <c:v>RS</c:v>
                </c:pt>
                <c:pt idx="23">
                  <c:v>MS</c:v>
                </c:pt>
                <c:pt idx="24">
                  <c:v>MT</c:v>
                </c:pt>
                <c:pt idx="25">
                  <c:v>GO</c:v>
                </c:pt>
                <c:pt idx="26">
                  <c:v>DF</c:v>
                </c:pt>
              </c:strCache>
            </c:strRef>
          </c:cat>
          <c:val>
            <c:numRef>
              <c:f>('Gráf. 9'!$E$2:$E$28,'Gráf. 9'!$E$29)</c:f>
              <c:numCache>
                <c:formatCode>0.0</c:formatCode>
                <c:ptCount val="27"/>
                <c:pt idx="0">
                  <c:v>3.1879074432266012</c:v>
                </c:pt>
                <c:pt idx="1">
                  <c:v>3.8869257950530027</c:v>
                </c:pt>
                <c:pt idx="2">
                  <c:v>6.2299461902443696</c:v>
                </c:pt>
                <c:pt idx="3">
                  <c:v>2.0154223624255172</c:v>
                </c:pt>
                <c:pt idx="4">
                  <c:v>5.074587385230096</c:v>
                </c:pt>
                <c:pt idx="5">
                  <c:v>4.3809523809523814</c:v>
                </c:pt>
                <c:pt idx="6">
                  <c:v>9.916367980884111</c:v>
                </c:pt>
                <c:pt idx="7">
                  <c:v>3.2237759858460082</c:v>
                </c:pt>
                <c:pt idx="8">
                  <c:v>7.5122327573954655</c:v>
                </c:pt>
                <c:pt idx="9">
                  <c:v>8.5876422469739548</c:v>
                </c:pt>
                <c:pt idx="10">
                  <c:v>7.1488217682641224</c:v>
                </c:pt>
                <c:pt idx="11">
                  <c:v>2.8770160266716309</c:v>
                </c:pt>
                <c:pt idx="12">
                  <c:v>10.41206972639011</c:v>
                </c:pt>
                <c:pt idx="13">
                  <c:v>5.8365386455403101</c:v>
                </c:pt>
                <c:pt idx="14">
                  <c:v>8.8209181773920982</c:v>
                </c:pt>
                <c:pt idx="15">
                  <c:v>6.7165081899784704</c:v>
                </c:pt>
                <c:pt idx="16">
                  <c:v>5.3931160433088845</c:v>
                </c:pt>
                <c:pt idx="17">
                  <c:v>10.414288474034498</c:v>
                </c:pt>
                <c:pt idx="18">
                  <c:v>11.837440918298512</c:v>
                </c:pt>
                <c:pt idx="19">
                  <c:v>5.7568617059868599</c:v>
                </c:pt>
                <c:pt idx="20">
                  <c:v>4.566720721728271</c:v>
                </c:pt>
                <c:pt idx="21">
                  <c:v>5.6776688643633824</c:v>
                </c:pt>
                <c:pt idx="22">
                  <c:v>12.54389689873887</c:v>
                </c:pt>
                <c:pt idx="23">
                  <c:v>8.3367314575687548</c:v>
                </c:pt>
                <c:pt idx="24">
                  <c:v>3.1937606973338268</c:v>
                </c:pt>
                <c:pt idx="25">
                  <c:v>4.2017641449459724</c:v>
                </c:pt>
                <c:pt idx="26">
                  <c:v>4.6832314296864777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2F4-4D02-A337-12B6091C9BCC}"/>
            </c:ext>
          </c:extLst>
        </c:ser>
        <c:gapWidth val="69"/>
        <c:overlap val="11"/>
        <c:axId val="129961344"/>
        <c:axId val="131437696"/>
      </c:barChart>
      <c:lineChart>
        <c:grouping val="standard"/>
        <c:ser>
          <c:idx val="2"/>
          <c:order val="2"/>
          <c:tx>
            <c:strRef>
              <c:f>'Gráf. 9'!$F$1</c:f>
              <c:strCache>
                <c:ptCount val="1"/>
                <c:pt idx="0">
                  <c:v>Brasil Gestante</c:v>
                </c:pt>
              </c:strCache>
            </c:strRef>
          </c:tx>
          <c:spPr>
            <a:ln w="28575" cap="rnd">
              <a:solidFill>
                <a:srgbClr val="6D137F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2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26"/>
              <c:layout>
                <c:manualLayout>
                  <c:x val="-1.3191342142674799E-3"/>
                  <c:y val="2.2662284428660419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02F4-4D02-A337-12B6091C9BC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27"/>
              <c:pt idx="0">
                <c:v>RO</c:v>
              </c:pt>
              <c:pt idx="1">
                <c:v>AC</c:v>
              </c:pt>
              <c:pt idx="2">
                <c:v>AM</c:v>
              </c:pt>
              <c:pt idx="3">
                <c:v>RR</c:v>
              </c:pt>
              <c:pt idx="4">
                <c:v>PA</c:v>
              </c:pt>
              <c:pt idx="5">
                <c:v>AP</c:v>
              </c:pt>
              <c:pt idx="6">
                <c:v>TO</c:v>
              </c:pt>
              <c:pt idx="7">
                <c:v>MA</c:v>
              </c:pt>
              <c:pt idx="8">
                <c:v>PI</c:v>
              </c:pt>
              <c:pt idx="9">
                <c:v>CE</c:v>
              </c:pt>
              <c:pt idx="10">
                <c:v>RN</c:v>
              </c:pt>
              <c:pt idx="11">
                <c:v>PB</c:v>
              </c:pt>
              <c:pt idx="12">
                <c:v>PE</c:v>
              </c:pt>
              <c:pt idx="13">
                <c:v>AL</c:v>
              </c:pt>
              <c:pt idx="14">
                <c:v>SE</c:v>
              </c:pt>
              <c:pt idx="15">
                <c:v>BA</c:v>
              </c:pt>
              <c:pt idx="16">
                <c:v>MG</c:v>
              </c:pt>
              <c:pt idx="17">
                <c:v>ES</c:v>
              </c:pt>
              <c:pt idx="18">
                <c:v>RJ</c:v>
              </c:pt>
              <c:pt idx="19">
                <c:v>SP</c:v>
              </c:pt>
              <c:pt idx="20">
                <c:v>PR</c:v>
              </c:pt>
              <c:pt idx="21">
                <c:v>SC</c:v>
              </c:pt>
              <c:pt idx="22">
                <c:v>RS</c:v>
              </c:pt>
              <c:pt idx="23">
                <c:v>MS</c:v>
              </c:pt>
              <c:pt idx="24">
                <c:v>MT</c:v>
              </c:pt>
              <c:pt idx="25">
                <c:v>GO</c:v>
              </c:pt>
              <c:pt idx="26">
                <c:v>DF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'Gráf. 9'!$F$2:$F$28</c:f>
              <c:numCache>
                <c:formatCode>0.0</c:formatCode>
                <c:ptCount val="27"/>
                <c:pt idx="0">
                  <c:v>12.391687886142552</c:v>
                </c:pt>
                <c:pt idx="1">
                  <c:v>12.391687886142552</c:v>
                </c:pt>
                <c:pt idx="2">
                  <c:v>12.391687886142552</c:v>
                </c:pt>
                <c:pt idx="3">
                  <c:v>12.391687886142552</c:v>
                </c:pt>
                <c:pt idx="4">
                  <c:v>12.391687886142552</c:v>
                </c:pt>
                <c:pt idx="5">
                  <c:v>12.391687886142552</c:v>
                </c:pt>
                <c:pt idx="6">
                  <c:v>12.391687886142552</c:v>
                </c:pt>
                <c:pt idx="7">
                  <c:v>12.391687886142552</c:v>
                </c:pt>
                <c:pt idx="8">
                  <c:v>12.391687886142552</c:v>
                </c:pt>
                <c:pt idx="9">
                  <c:v>12.391687886142552</c:v>
                </c:pt>
                <c:pt idx="10">
                  <c:v>12.391687886142552</c:v>
                </c:pt>
                <c:pt idx="11">
                  <c:v>12.391687886142552</c:v>
                </c:pt>
                <c:pt idx="12">
                  <c:v>12.391687886142552</c:v>
                </c:pt>
                <c:pt idx="13">
                  <c:v>12.391687886142552</c:v>
                </c:pt>
                <c:pt idx="14">
                  <c:v>12.391687886142552</c:v>
                </c:pt>
                <c:pt idx="15">
                  <c:v>12.391687886142552</c:v>
                </c:pt>
                <c:pt idx="16">
                  <c:v>12.391687886142552</c:v>
                </c:pt>
                <c:pt idx="17">
                  <c:v>12.391687886142552</c:v>
                </c:pt>
                <c:pt idx="18">
                  <c:v>12.391687886142552</c:v>
                </c:pt>
                <c:pt idx="19">
                  <c:v>12.391687886142552</c:v>
                </c:pt>
                <c:pt idx="20">
                  <c:v>12.391687886142552</c:v>
                </c:pt>
                <c:pt idx="21">
                  <c:v>12.391687886142552</c:v>
                </c:pt>
                <c:pt idx="22">
                  <c:v>12.391687886142552</c:v>
                </c:pt>
                <c:pt idx="23">
                  <c:v>12.391687886142552</c:v>
                </c:pt>
                <c:pt idx="24">
                  <c:v>12.391687886142552</c:v>
                </c:pt>
                <c:pt idx="25">
                  <c:v>12.391687886142552</c:v>
                </c:pt>
                <c:pt idx="26">
                  <c:v>12.391687886142552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02F4-4D02-A337-12B6091C9BCC}"/>
            </c:ext>
          </c:extLst>
        </c:ser>
        <c:ser>
          <c:idx val="3"/>
          <c:order val="3"/>
          <c:tx>
            <c:strRef>
              <c:f>'Gráf. 9'!$G$1</c:f>
              <c:strCache>
                <c:ptCount val="1"/>
                <c:pt idx="0">
                  <c:v>Brasil Congênita</c:v>
                </c:pt>
              </c:strCache>
            </c:strRef>
          </c:tx>
          <c:spPr>
            <a:ln w="28575" cap="rnd">
              <a:solidFill>
                <a:srgbClr val="F79646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2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3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4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5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6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7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8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9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A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B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C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D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E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F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0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1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2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3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4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5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6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2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7-02F4-4D02-A337-12B6091C9BCC}"/>
                </c:ext>
                <c:ext xmlns:c15="http://schemas.microsoft.com/office/drawing/2012/chart" uri="{CE6537A1-D6FC-4f65-9D91-7224C49458BB}"/>
              </c:extLst>
            </c:dLbl>
            <c:dLbl>
              <c:idx val="26"/>
              <c:layout>
                <c:manualLayout>
                  <c:x val="-3.6492213494069784E-3"/>
                  <c:y val="8.0713655644524922E-3"/>
                </c:manualLayout>
              </c:layout>
              <c:tx>
                <c:rich>
                  <a:bodyPr rot="0" vert="horz"/>
                  <a:lstStyle/>
                  <a:p>
                    <a:pPr>
                      <a:defRPr/>
                    </a:pPr>
                    <a:fld id="{E5099E45-75FC-454D-8A5E-6A138A796173}" type="VALUE">
                      <a:rPr lang="en-US"/>
                      <a:pPr>
                        <a:defRPr/>
                      </a:pPr>
                      <a:t>[VALOR]</a:t>
                    </a:fld>
                    <a:endParaRPr lang="pt-BR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8-02F4-4D02-A337-12B6091C9BCC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27"/>
              <c:pt idx="0">
                <c:v>RO</c:v>
              </c:pt>
              <c:pt idx="1">
                <c:v>AC</c:v>
              </c:pt>
              <c:pt idx="2">
                <c:v>AM</c:v>
              </c:pt>
              <c:pt idx="3">
                <c:v>RR</c:v>
              </c:pt>
              <c:pt idx="4">
                <c:v>PA</c:v>
              </c:pt>
              <c:pt idx="5">
                <c:v>AP</c:v>
              </c:pt>
              <c:pt idx="6">
                <c:v>TO</c:v>
              </c:pt>
              <c:pt idx="7">
                <c:v>MA</c:v>
              </c:pt>
              <c:pt idx="8">
                <c:v>PI</c:v>
              </c:pt>
              <c:pt idx="9">
                <c:v>CE</c:v>
              </c:pt>
              <c:pt idx="10">
                <c:v>RN</c:v>
              </c:pt>
              <c:pt idx="11">
                <c:v>PB</c:v>
              </c:pt>
              <c:pt idx="12">
                <c:v>PE</c:v>
              </c:pt>
              <c:pt idx="13">
                <c:v>AL</c:v>
              </c:pt>
              <c:pt idx="14">
                <c:v>SE</c:v>
              </c:pt>
              <c:pt idx="15">
                <c:v>BA</c:v>
              </c:pt>
              <c:pt idx="16">
                <c:v>MG</c:v>
              </c:pt>
              <c:pt idx="17">
                <c:v>ES</c:v>
              </c:pt>
              <c:pt idx="18">
                <c:v>RJ</c:v>
              </c:pt>
              <c:pt idx="19">
                <c:v>SP</c:v>
              </c:pt>
              <c:pt idx="20">
                <c:v>PR</c:v>
              </c:pt>
              <c:pt idx="21">
                <c:v>SC</c:v>
              </c:pt>
              <c:pt idx="22">
                <c:v>RS</c:v>
              </c:pt>
              <c:pt idx="23">
                <c:v>MS</c:v>
              </c:pt>
              <c:pt idx="24">
                <c:v>MT</c:v>
              </c:pt>
              <c:pt idx="25">
                <c:v>GO</c:v>
              </c:pt>
              <c:pt idx="26">
                <c:v>DF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'Gráf. 9'!$G$2:$G$28</c:f>
              <c:numCache>
                <c:formatCode>0.0</c:formatCode>
                <c:ptCount val="27"/>
                <c:pt idx="0">
                  <c:v>6.7532279892950484</c:v>
                </c:pt>
                <c:pt idx="1">
                  <c:v>6.7532279892950484</c:v>
                </c:pt>
                <c:pt idx="2">
                  <c:v>6.7532279892950484</c:v>
                </c:pt>
                <c:pt idx="3">
                  <c:v>6.7532279892950484</c:v>
                </c:pt>
                <c:pt idx="4">
                  <c:v>6.7532279892950484</c:v>
                </c:pt>
                <c:pt idx="5">
                  <c:v>6.7532279892950484</c:v>
                </c:pt>
                <c:pt idx="6">
                  <c:v>6.7532279892950484</c:v>
                </c:pt>
                <c:pt idx="7">
                  <c:v>6.7532279892950484</c:v>
                </c:pt>
                <c:pt idx="8">
                  <c:v>6.7532279892950484</c:v>
                </c:pt>
                <c:pt idx="9">
                  <c:v>6.7532279892950484</c:v>
                </c:pt>
                <c:pt idx="10">
                  <c:v>6.7532279892950484</c:v>
                </c:pt>
                <c:pt idx="11">
                  <c:v>6.7532279892950484</c:v>
                </c:pt>
                <c:pt idx="12">
                  <c:v>6.7532279892950484</c:v>
                </c:pt>
                <c:pt idx="13">
                  <c:v>6.7532279892950484</c:v>
                </c:pt>
                <c:pt idx="14">
                  <c:v>6.7532279892950484</c:v>
                </c:pt>
                <c:pt idx="15">
                  <c:v>6.7532279892950484</c:v>
                </c:pt>
                <c:pt idx="16">
                  <c:v>6.7532279892950484</c:v>
                </c:pt>
                <c:pt idx="17">
                  <c:v>6.7532279892950484</c:v>
                </c:pt>
                <c:pt idx="18">
                  <c:v>6.7532279892950484</c:v>
                </c:pt>
                <c:pt idx="19">
                  <c:v>6.7532279892950484</c:v>
                </c:pt>
                <c:pt idx="20">
                  <c:v>6.7532279892950484</c:v>
                </c:pt>
                <c:pt idx="21">
                  <c:v>6.7532279892950484</c:v>
                </c:pt>
                <c:pt idx="22">
                  <c:v>6.7532279892950484</c:v>
                </c:pt>
                <c:pt idx="23">
                  <c:v>6.7532279892950484</c:v>
                </c:pt>
                <c:pt idx="24">
                  <c:v>6.7532279892950484</c:v>
                </c:pt>
                <c:pt idx="25">
                  <c:v>6.7532279892950484</c:v>
                </c:pt>
                <c:pt idx="26">
                  <c:v>6.7532279892950484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9-02F4-4D02-A337-12B6091C9BCC}"/>
            </c:ext>
          </c:extLst>
        </c:ser>
        <c:marker val="1"/>
        <c:axId val="129961344"/>
        <c:axId val="131437696"/>
      </c:lineChart>
      <c:catAx>
        <c:axId val="1299613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31437696"/>
        <c:crosses val="autoZero"/>
        <c:auto val="1"/>
        <c:lblAlgn val="ctr"/>
        <c:lblOffset val="100"/>
      </c:catAx>
      <c:valAx>
        <c:axId val="131437696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Taxa de detecção (por 1.000 nascidos vivos)</a:t>
                </a:r>
              </a:p>
            </c:rich>
          </c:tx>
          <c:layout>
            <c:manualLayout>
              <c:xMode val="edge"/>
              <c:yMode val="edge"/>
              <c:x val="0"/>
              <c:y val="0.22709655965729147"/>
            </c:manualLayout>
          </c:layout>
          <c:spPr>
            <a:noFill/>
            <a:ln>
              <a:noFill/>
            </a:ln>
            <a:effectLst/>
          </c:spPr>
        </c:title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29961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pt-BR"/>
        </a:p>
      </c:txPr>
    </c:legend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/>
      </a:pPr>
      <a:endParaRPr lang="pt-BR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title>
      <c:tx>
        <c:rich>
          <a:bodyPr/>
          <a:lstStyle/>
          <a:p>
            <a:pPr>
              <a:defRPr/>
            </a:pPr>
            <a:r>
              <a:rPr lang="pt-BR"/>
              <a:t>Número de Casos de Sífilis Congênita. ES - 2017 e 2018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'casos_de_sifilis_congenita_(acu'!$B$1</c:f>
              <c:strCache>
                <c:ptCount val="1"/>
                <c:pt idx="0">
                  <c:v>2017</c:v>
                </c:pt>
              </c:strCache>
            </c:strRef>
          </c:tx>
          <c:dLbls>
            <c:showVal val="1"/>
          </c:dLbls>
          <c:cat>
            <c:strRef>
              <c:f>'casos_de_sifilis_congenita_(acu'!$A$2:$A$13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'casos_de_sifilis_congenita_(acu'!$B$2:$B$13</c:f>
              <c:numCache>
                <c:formatCode>General</c:formatCode>
                <c:ptCount val="12"/>
                <c:pt idx="0">
                  <c:v>42</c:v>
                </c:pt>
                <c:pt idx="1">
                  <c:v>84</c:v>
                </c:pt>
                <c:pt idx="2">
                  <c:v>150</c:v>
                </c:pt>
                <c:pt idx="3">
                  <c:v>213</c:v>
                </c:pt>
                <c:pt idx="4">
                  <c:v>296</c:v>
                </c:pt>
                <c:pt idx="5">
                  <c:v>365</c:v>
                </c:pt>
                <c:pt idx="6">
                  <c:v>433</c:v>
                </c:pt>
                <c:pt idx="7">
                  <c:v>501</c:v>
                </c:pt>
                <c:pt idx="8">
                  <c:v>568</c:v>
                </c:pt>
                <c:pt idx="9">
                  <c:v>623</c:v>
                </c:pt>
                <c:pt idx="10">
                  <c:v>687</c:v>
                </c:pt>
                <c:pt idx="11">
                  <c:v>734</c:v>
                </c:pt>
              </c:numCache>
            </c:numRef>
          </c:val>
        </c:ser>
        <c:ser>
          <c:idx val="1"/>
          <c:order val="1"/>
          <c:tx>
            <c:strRef>
              <c:f>'casos_de_sifilis_congenita_(acu'!$C$1</c:f>
              <c:strCache>
                <c:ptCount val="1"/>
                <c:pt idx="0">
                  <c:v>2018</c:v>
                </c:pt>
              </c:strCache>
            </c:strRef>
          </c:tx>
          <c:dLbls>
            <c:dLblPos val="inEnd"/>
            <c:showVal val="1"/>
          </c:dLbls>
          <c:trendline>
            <c:spPr>
              <a:ln w="25400">
                <a:solidFill>
                  <a:schemeClr val="accent3">
                    <a:lumMod val="40000"/>
                    <a:lumOff val="60000"/>
                  </a:schemeClr>
                </a:solidFill>
              </a:ln>
            </c:spPr>
            <c:trendlineType val="linear"/>
          </c:trendline>
          <c:cat>
            <c:strRef>
              <c:f>'casos_de_sifilis_congenita_(acu'!$A$2:$A$13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'casos_de_sifilis_congenita_(acu'!$C$2:$C$13</c:f>
              <c:numCache>
                <c:formatCode>General</c:formatCode>
                <c:ptCount val="12"/>
                <c:pt idx="0">
                  <c:v>65</c:v>
                </c:pt>
                <c:pt idx="1">
                  <c:v>117</c:v>
                </c:pt>
                <c:pt idx="2">
                  <c:v>174</c:v>
                </c:pt>
                <c:pt idx="3">
                  <c:v>235</c:v>
                </c:pt>
                <c:pt idx="4">
                  <c:v>314</c:v>
                </c:pt>
                <c:pt idx="5">
                  <c:v>364</c:v>
                </c:pt>
                <c:pt idx="6">
                  <c:v>393</c:v>
                </c:pt>
              </c:numCache>
            </c:numRef>
          </c:val>
        </c:ser>
        <c:axId val="79781248"/>
        <c:axId val="81929344"/>
      </c:barChart>
      <c:catAx>
        <c:axId val="79781248"/>
        <c:scaling>
          <c:orientation val="minMax"/>
        </c:scaling>
        <c:axPos val="b"/>
        <c:numFmt formatCode="General" sourceLinked="1"/>
        <c:tickLblPos val="nextTo"/>
        <c:crossAx val="81929344"/>
        <c:crosses val="autoZero"/>
        <c:auto val="1"/>
        <c:lblAlgn val="ctr"/>
        <c:lblOffset val="100"/>
      </c:catAx>
      <c:valAx>
        <c:axId val="81929344"/>
        <c:scaling>
          <c:orientation val="minMax"/>
        </c:scaling>
        <c:axPos val="l"/>
        <c:numFmt formatCode="General" sourceLinked="1"/>
        <c:tickLblPos val="nextTo"/>
        <c:spPr>
          <a:ln>
            <a:solidFill>
              <a:schemeClr val="accent1"/>
            </a:solidFill>
          </a:ln>
        </c:spPr>
        <c:crossAx val="79781248"/>
        <c:crosses val="autoZero"/>
        <c:crossBetween val="between"/>
      </c:valAx>
    </c:plotArea>
    <c:legend>
      <c:legendPos val="r"/>
      <c:legendEntry>
        <c:idx val="2"/>
        <c:delete val="1"/>
      </c:legendEntry>
      <c:layout/>
    </c:legend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264AF0-B5CA-42E3-AE6A-1F22E40C205A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947FEF8-01AD-4F6D-9452-D34C70B1A40F}">
      <dgm:prSet phldrT="[Texto]" custT="1"/>
      <dgm:spPr>
        <a:solidFill>
          <a:srgbClr val="002060"/>
        </a:solidFill>
      </dgm:spPr>
      <dgm:t>
        <a:bodyPr/>
        <a:lstStyle/>
        <a:p>
          <a:r>
            <a:rPr lang="pt-BR" sz="1400" b="1" dirty="0" smtClean="0"/>
            <a:t>EIXO 1: ASSISTÊNCIA : Atenção Básica , Atenção Especializada (Maternidades) </a:t>
          </a:r>
        </a:p>
        <a:p>
          <a:r>
            <a:rPr lang="pt-BR" sz="1400" b="1" dirty="0" smtClean="0"/>
            <a:t>Assistência Farmacêutica </a:t>
          </a:r>
          <a:br>
            <a:rPr lang="pt-BR" sz="1400" b="1" dirty="0" smtClean="0"/>
          </a:br>
          <a:endParaRPr lang="pt-BR" sz="1400" dirty="0"/>
        </a:p>
      </dgm:t>
    </dgm:pt>
    <dgm:pt modelId="{88B8D4B0-980F-49A3-A810-133C84367DE3}" type="parTrans" cxnId="{7B4EF8B4-A001-4382-9794-19046006A35D}">
      <dgm:prSet/>
      <dgm:spPr/>
      <dgm:t>
        <a:bodyPr/>
        <a:lstStyle/>
        <a:p>
          <a:endParaRPr lang="pt-BR" sz="2000"/>
        </a:p>
      </dgm:t>
    </dgm:pt>
    <dgm:pt modelId="{CD33B956-3C4D-474E-BDDF-EC9B873B3708}" type="sibTrans" cxnId="{7B4EF8B4-A001-4382-9794-19046006A35D}">
      <dgm:prSet/>
      <dgm:spPr/>
      <dgm:t>
        <a:bodyPr/>
        <a:lstStyle/>
        <a:p>
          <a:endParaRPr lang="pt-BR" sz="2000"/>
        </a:p>
      </dgm:t>
    </dgm:pt>
    <dgm:pt modelId="{BA286390-D711-4EFE-8AE2-5994A8636BAC}">
      <dgm:prSet phldrT="[Texto]" custT="1"/>
      <dgm:spPr>
        <a:solidFill>
          <a:srgbClr val="58085A"/>
        </a:solidFill>
      </dgm:spPr>
      <dgm:t>
        <a:bodyPr/>
        <a:lstStyle/>
        <a:p>
          <a:r>
            <a:rPr lang="pt-BR" sz="1400" b="1" dirty="0" smtClean="0"/>
            <a:t>EIXO 2 : VIGILÂNCIA</a:t>
          </a:r>
          <a:endParaRPr lang="pt-BR" sz="1400" dirty="0"/>
        </a:p>
      </dgm:t>
    </dgm:pt>
    <dgm:pt modelId="{6AB97ECB-BD60-481B-94B7-EAA7307F2C91}" type="parTrans" cxnId="{C2C1B97B-72AB-4A33-AFD7-60B85F131125}">
      <dgm:prSet/>
      <dgm:spPr/>
      <dgm:t>
        <a:bodyPr/>
        <a:lstStyle/>
        <a:p>
          <a:endParaRPr lang="pt-BR" sz="2000"/>
        </a:p>
      </dgm:t>
    </dgm:pt>
    <dgm:pt modelId="{29C6A335-7FBD-4236-B3D9-FD8E6A49192C}" type="sibTrans" cxnId="{C2C1B97B-72AB-4A33-AFD7-60B85F131125}">
      <dgm:prSet/>
      <dgm:spPr/>
      <dgm:t>
        <a:bodyPr/>
        <a:lstStyle/>
        <a:p>
          <a:endParaRPr lang="pt-BR" sz="2000"/>
        </a:p>
      </dgm:t>
    </dgm:pt>
    <dgm:pt modelId="{12BF7732-F5CD-4B21-BEF1-5A36DEF29541}">
      <dgm:prSet phldrT="[Texto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pt-BR" sz="1400" b="1" dirty="0" smtClean="0"/>
            <a:t>EIXO 3: GESTÃO E GOVERNANÇA</a:t>
          </a:r>
          <a:endParaRPr lang="pt-BR" sz="1400" dirty="0"/>
        </a:p>
      </dgm:t>
    </dgm:pt>
    <dgm:pt modelId="{3DF689C7-C6DE-4010-A5D1-80CC752A7DB6}" type="parTrans" cxnId="{483EDC07-BF84-4CCD-B8D5-EEEEE3BECB6B}">
      <dgm:prSet/>
      <dgm:spPr/>
      <dgm:t>
        <a:bodyPr/>
        <a:lstStyle/>
        <a:p>
          <a:endParaRPr lang="pt-BR" sz="2000"/>
        </a:p>
      </dgm:t>
    </dgm:pt>
    <dgm:pt modelId="{E327E8F9-A38A-4ADD-BC33-2CDB717C8C98}" type="sibTrans" cxnId="{483EDC07-BF84-4CCD-B8D5-EEEEE3BECB6B}">
      <dgm:prSet/>
      <dgm:spPr/>
      <dgm:t>
        <a:bodyPr/>
        <a:lstStyle/>
        <a:p>
          <a:endParaRPr lang="pt-BR" sz="2000"/>
        </a:p>
      </dgm:t>
    </dgm:pt>
    <dgm:pt modelId="{03975D7E-36B3-4796-BEE1-62AE5CF2C46C}">
      <dgm:prSet phldrT="[Texto]" custT="1"/>
      <dgm:spPr>
        <a:solidFill>
          <a:srgbClr val="FE6AEC"/>
        </a:solidFill>
      </dgm:spPr>
      <dgm:t>
        <a:bodyPr/>
        <a:lstStyle/>
        <a:p>
          <a:r>
            <a:rPr lang="pt-BR" sz="1400" b="1" dirty="0" smtClean="0"/>
            <a:t>EIXO 4: MOBILIZAÇÃO SOCIAL E COMUNICAÇÃO</a:t>
          </a:r>
          <a:endParaRPr lang="pt-BR" sz="1400" dirty="0"/>
        </a:p>
      </dgm:t>
    </dgm:pt>
    <dgm:pt modelId="{4D5789F8-5F38-4B90-BF29-BDD16E08221B}" type="parTrans" cxnId="{2DDF89FE-A421-429D-9F9B-BF8AC62EB7E2}">
      <dgm:prSet/>
      <dgm:spPr/>
      <dgm:t>
        <a:bodyPr/>
        <a:lstStyle/>
        <a:p>
          <a:endParaRPr lang="pt-BR" sz="2000"/>
        </a:p>
      </dgm:t>
    </dgm:pt>
    <dgm:pt modelId="{F3A77D15-71E5-460F-A989-7C24CB4C5016}" type="sibTrans" cxnId="{2DDF89FE-A421-429D-9F9B-BF8AC62EB7E2}">
      <dgm:prSet/>
      <dgm:spPr/>
      <dgm:t>
        <a:bodyPr/>
        <a:lstStyle/>
        <a:p>
          <a:endParaRPr lang="pt-BR" sz="2000"/>
        </a:p>
      </dgm:t>
    </dgm:pt>
    <dgm:pt modelId="{044ACB8A-173F-4A77-9339-6A032ACF5D4A}">
      <dgm:prSet phldrT="[Texto]" custT="1"/>
      <dgm:spPr>
        <a:solidFill>
          <a:srgbClr val="585F01"/>
        </a:solidFill>
      </dgm:spPr>
      <dgm:t>
        <a:bodyPr/>
        <a:lstStyle/>
        <a:p>
          <a:r>
            <a:rPr lang="pt-BR" sz="1400" b="1" dirty="0" smtClean="0"/>
            <a:t>EIXO 5: EDUCAÇÃO PERMANENTE</a:t>
          </a:r>
          <a:endParaRPr lang="pt-BR" sz="1400" dirty="0"/>
        </a:p>
      </dgm:t>
    </dgm:pt>
    <dgm:pt modelId="{43DC5672-1A56-481F-8AB8-3E68D61C84E3}" type="parTrans" cxnId="{9FDDC447-3114-4856-A9FA-04A40AAFCAEA}">
      <dgm:prSet/>
      <dgm:spPr/>
      <dgm:t>
        <a:bodyPr/>
        <a:lstStyle/>
        <a:p>
          <a:endParaRPr lang="pt-BR" sz="2000"/>
        </a:p>
      </dgm:t>
    </dgm:pt>
    <dgm:pt modelId="{416CF515-250E-41B1-B4C1-EB2DF8FB023A}" type="sibTrans" cxnId="{9FDDC447-3114-4856-A9FA-04A40AAFCAEA}">
      <dgm:prSet/>
      <dgm:spPr/>
      <dgm:t>
        <a:bodyPr/>
        <a:lstStyle/>
        <a:p>
          <a:endParaRPr lang="pt-BR" sz="2000"/>
        </a:p>
      </dgm:t>
    </dgm:pt>
    <dgm:pt modelId="{4BA0BD4A-E698-4CC9-BFDC-27161B056A1C}" type="pres">
      <dgm:prSet presAssocID="{7D264AF0-B5CA-42E3-AE6A-1F22E40C205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6FA87F6-0921-46B0-B490-08C5811B6C57}" type="pres">
      <dgm:prSet presAssocID="{6947FEF8-01AD-4F6D-9452-D34C70B1A40F}" presName="node" presStyleLbl="node1" presStyleIdx="0" presStyleCnt="5" custScaleY="11694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6BF74EC-333F-46AF-BDC1-217318EBC120}" type="pres">
      <dgm:prSet presAssocID="{CD33B956-3C4D-474E-BDDF-EC9B873B3708}" presName="sibTrans" presStyleCnt="0"/>
      <dgm:spPr/>
    </dgm:pt>
    <dgm:pt modelId="{9BE25132-A3CC-4535-AC49-FA7503CEC8A3}" type="pres">
      <dgm:prSet presAssocID="{BA286390-D711-4EFE-8AE2-5994A8636BAC}" presName="node" presStyleLbl="node1" presStyleIdx="1" presStyleCnt="5" custScaleY="118666" custLinFactNeighborX="-399" custLinFactNeighborY="86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AF84DA6-CAD4-4899-B0CC-69BD896EF4B6}" type="pres">
      <dgm:prSet presAssocID="{29C6A335-7FBD-4236-B3D9-FD8E6A49192C}" presName="sibTrans" presStyleCnt="0"/>
      <dgm:spPr/>
    </dgm:pt>
    <dgm:pt modelId="{C28B51E7-A3D5-4900-A314-20BFCE1CBFA5}" type="pres">
      <dgm:prSet presAssocID="{12BF7732-F5CD-4B21-BEF1-5A36DEF29541}" presName="node" presStyleLbl="node1" presStyleIdx="2" presStyleCnt="5" custScaleY="11639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5395E5E-F39E-4B15-A8B1-993470102DD5}" type="pres">
      <dgm:prSet presAssocID="{E327E8F9-A38A-4ADD-BC33-2CDB717C8C98}" presName="sibTrans" presStyleCnt="0"/>
      <dgm:spPr/>
    </dgm:pt>
    <dgm:pt modelId="{5AEB2811-1CB2-4F3F-8457-05A3D3CF337B}" type="pres">
      <dgm:prSet presAssocID="{03975D7E-36B3-4796-BEE1-62AE5CF2C46C}" presName="node" presStyleLbl="node1" presStyleIdx="3" presStyleCnt="5" custScaleX="104400" custScaleY="12572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4A405E-EC51-4A83-A7B8-65CC8138F68B}" type="pres">
      <dgm:prSet presAssocID="{F3A77D15-71E5-460F-A989-7C24CB4C5016}" presName="sibTrans" presStyleCnt="0"/>
      <dgm:spPr/>
    </dgm:pt>
    <dgm:pt modelId="{DD4392B7-2260-4ABE-96D7-5DAE480F3E5F}" type="pres">
      <dgm:prSet presAssocID="{044ACB8A-173F-4A77-9339-6A032ACF5D4A}" presName="node" presStyleLbl="node1" presStyleIdx="4" presStyleCnt="5" custScaleX="103997" custScaleY="12572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DDF89FE-A421-429D-9F9B-BF8AC62EB7E2}" srcId="{7D264AF0-B5CA-42E3-AE6A-1F22E40C205A}" destId="{03975D7E-36B3-4796-BEE1-62AE5CF2C46C}" srcOrd="3" destOrd="0" parTransId="{4D5789F8-5F38-4B90-BF29-BDD16E08221B}" sibTransId="{F3A77D15-71E5-460F-A989-7C24CB4C5016}"/>
    <dgm:cxn modelId="{7B4EF8B4-A001-4382-9794-19046006A35D}" srcId="{7D264AF0-B5CA-42E3-AE6A-1F22E40C205A}" destId="{6947FEF8-01AD-4F6D-9452-D34C70B1A40F}" srcOrd="0" destOrd="0" parTransId="{88B8D4B0-980F-49A3-A810-133C84367DE3}" sibTransId="{CD33B956-3C4D-474E-BDDF-EC9B873B3708}"/>
    <dgm:cxn modelId="{12C84247-41C4-40A2-ABCA-0CF463271DC7}" type="presOf" srcId="{BA286390-D711-4EFE-8AE2-5994A8636BAC}" destId="{9BE25132-A3CC-4535-AC49-FA7503CEC8A3}" srcOrd="0" destOrd="0" presId="urn:microsoft.com/office/officeart/2005/8/layout/default#1"/>
    <dgm:cxn modelId="{941AD0A4-4430-4B5D-B29D-82879B4275C6}" type="presOf" srcId="{6947FEF8-01AD-4F6D-9452-D34C70B1A40F}" destId="{46FA87F6-0921-46B0-B490-08C5811B6C57}" srcOrd="0" destOrd="0" presId="urn:microsoft.com/office/officeart/2005/8/layout/default#1"/>
    <dgm:cxn modelId="{D3970FD9-09C6-4CB3-8434-6EDD39AC6ABE}" type="presOf" srcId="{03975D7E-36B3-4796-BEE1-62AE5CF2C46C}" destId="{5AEB2811-1CB2-4F3F-8457-05A3D3CF337B}" srcOrd="0" destOrd="0" presId="urn:microsoft.com/office/officeart/2005/8/layout/default#1"/>
    <dgm:cxn modelId="{346CCCC3-F02A-4A2B-9290-A031CF958E52}" type="presOf" srcId="{044ACB8A-173F-4A77-9339-6A032ACF5D4A}" destId="{DD4392B7-2260-4ABE-96D7-5DAE480F3E5F}" srcOrd="0" destOrd="0" presId="urn:microsoft.com/office/officeart/2005/8/layout/default#1"/>
    <dgm:cxn modelId="{C2C1B97B-72AB-4A33-AFD7-60B85F131125}" srcId="{7D264AF0-B5CA-42E3-AE6A-1F22E40C205A}" destId="{BA286390-D711-4EFE-8AE2-5994A8636BAC}" srcOrd="1" destOrd="0" parTransId="{6AB97ECB-BD60-481B-94B7-EAA7307F2C91}" sibTransId="{29C6A335-7FBD-4236-B3D9-FD8E6A49192C}"/>
    <dgm:cxn modelId="{9FDDC447-3114-4856-A9FA-04A40AAFCAEA}" srcId="{7D264AF0-B5CA-42E3-AE6A-1F22E40C205A}" destId="{044ACB8A-173F-4A77-9339-6A032ACF5D4A}" srcOrd="4" destOrd="0" parTransId="{43DC5672-1A56-481F-8AB8-3E68D61C84E3}" sibTransId="{416CF515-250E-41B1-B4C1-EB2DF8FB023A}"/>
    <dgm:cxn modelId="{483EDC07-BF84-4CCD-B8D5-EEEEE3BECB6B}" srcId="{7D264AF0-B5CA-42E3-AE6A-1F22E40C205A}" destId="{12BF7732-F5CD-4B21-BEF1-5A36DEF29541}" srcOrd="2" destOrd="0" parTransId="{3DF689C7-C6DE-4010-A5D1-80CC752A7DB6}" sibTransId="{E327E8F9-A38A-4ADD-BC33-2CDB717C8C98}"/>
    <dgm:cxn modelId="{62DD5887-B8CB-4C9B-AD9A-8E83079B4EB8}" type="presOf" srcId="{7D264AF0-B5CA-42E3-AE6A-1F22E40C205A}" destId="{4BA0BD4A-E698-4CC9-BFDC-27161B056A1C}" srcOrd="0" destOrd="0" presId="urn:microsoft.com/office/officeart/2005/8/layout/default#1"/>
    <dgm:cxn modelId="{DEB5E440-3ADA-4EFA-B274-AD38D62D7542}" type="presOf" srcId="{12BF7732-F5CD-4B21-BEF1-5A36DEF29541}" destId="{C28B51E7-A3D5-4900-A314-20BFCE1CBFA5}" srcOrd="0" destOrd="0" presId="urn:microsoft.com/office/officeart/2005/8/layout/default#1"/>
    <dgm:cxn modelId="{4CD8062A-BA3B-45EA-93D5-ED3C27CB232B}" type="presParOf" srcId="{4BA0BD4A-E698-4CC9-BFDC-27161B056A1C}" destId="{46FA87F6-0921-46B0-B490-08C5811B6C57}" srcOrd="0" destOrd="0" presId="urn:microsoft.com/office/officeart/2005/8/layout/default#1"/>
    <dgm:cxn modelId="{D79ED3EE-F8C9-4F05-943E-5ECAD791829A}" type="presParOf" srcId="{4BA0BD4A-E698-4CC9-BFDC-27161B056A1C}" destId="{A6BF74EC-333F-46AF-BDC1-217318EBC120}" srcOrd="1" destOrd="0" presId="urn:microsoft.com/office/officeart/2005/8/layout/default#1"/>
    <dgm:cxn modelId="{89D57ADC-CB9B-4C54-B0DF-5919715BF7D6}" type="presParOf" srcId="{4BA0BD4A-E698-4CC9-BFDC-27161B056A1C}" destId="{9BE25132-A3CC-4535-AC49-FA7503CEC8A3}" srcOrd="2" destOrd="0" presId="urn:microsoft.com/office/officeart/2005/8/layout/default#1"/>
    <dgm:cxn modelId="{6FA14E39-FF11-4AB1-8CE1-34E1FA8325A7}" type="presParOf" srcId="{4BA0BD4A-E698-4CC9-BFDC-27161B056A1C}" destId="{4AF84DA6-CAD4-4899-B0CC-69BD896EF4B6}" srcOrd="3" destOrd="0" presId="urn:microsoft.com/office/officeart/2005/8/layout/default#1"/>
    <dgm:cxn modelId="{AFAFE5BC-7043-469D-8BCA-6A0981FCEF2A}" type="presParOf" srcId="{4BA0BD4A-E698-4CC9-BFDC-27161B056A1C}" destId="{C28B51E7-A3D5-4900-A314-20BFCE1CBFA5}" srcOrd="4" destOrd="0" presId="urn:microsoft.com/office/officeart/2005/8/layout/default#1"/>
    <dgm:cxn modelId="{38BA6B94-8D9A-49AA-93F4-86DD9A159C59}" type="presParOf" srcId="{4BA0BD4A-E698-4CC9-BFDC-27161B056A1C}" destId="{85395E5E-F39E-4B15-A8B1-993470102DD5}" srcOrd="5" destOrd="0" presId="urn:microsoft.com/office/officeart/2005/8/layout/default#1"/>
    <dgm:cxn modelId="{92A6145E-13CE-4A02-889F-6ABBDDFE7919}" type="presParOf" srcId="{4BA0BD4A-E698-4CC9-BFDC-27161B056A1C}" destId="{5AEB2811-1CB2-4F3F-8457-05A3D3CF337B}" srcOrd="6" destOrd="0" presId="urn:microsoft.com/office/officeart/2005/8/layout/default#1"/>
    <dgm:cxn modelId="{06D2DE2E-C40A-4848-8EA6-7C9E9156DEB5}" type="presParOf" srcId="{4BA0BD4A-E698-4CC9-BFDC-27161B056A1C}" destId="{BB4A405E-EC51-4A83-A7B8-65CC8138F68B}" srcOrd="7" destOrd="0" presId="urn:microsoft.com/office/officeart/2005/8/layout/default#1"/>
    <dgm:cxn modelId="{BCD85A25-8E66-4456-8A27-7C5A1041653E}" type="presParOf" srcId="{4BA0BD4A-E698-4CC9-BFDC-27161B056A1C}" destId="{DD4392B7-2260-4ABE-96D7-5DAE480F3E5F}" srcOrd="8" destOrd="0" presId="urn:microsoft.com/office/officeart/2005/8/layout/default#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FA87F6-0921-46B0-B490-08C5811B6C57}">
      <dsp:nvSpPr>
        <dsp:cNvPr id="0" name=""/>
        <dsp:cNvSpPr/>
      </dsp:nvSpPr>
      <dsp:spPr>
        <a:xfrm>
          <a:off x="0" y="262203"/>
          <a:ext cx="2571749" cy="1804442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EIXO 1: ASSISTÊNCIA : Atenção Básica , Atenção Especializada (Maternidades)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Assistência Farmacêutica </a:t>
          </a:r>
          <a:br>
            <a:rPr lang="pt-BR" sz="1400" b="1" kern="1200" dirty="0" smtClean="0"/>
          </a:br>
          <a:endParaRPr lang="pt-BR" sz="1400" kern="1200" dirty="0"/>
        </a:p>
      </dsp:txBody>
      <dsp:txXfrm>
        <a:off x="0" y="262203"/>
        <a:ext cx="2571749" cy="1804442"/>
      </dsp:txXfrm>
    </dsp:sp>
    <dsp:sp modelId="{9BE25132-A3CC-4535-AC49-FA7503CEC8A3}">
      <dsp:nvSpPr>
        <dsp:cNvPr id="0" name=""/>
        <dsp:cNvSpPr/>
      </dsp:nvSpPr>
      <dsp:spPr>
        <a:xfrm>
          <a:off x="2818663" y="262203"/>
          <a:ext cx="2571749" cy="1831075"/>
        </a:xfrm>
        <a:prstGeom prst="rect">
          <a:avLst/>
        </a:prstGeom>
        <a:solidFill>
          <a:srgbClr val="5808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EIXO 2 : VIGILÂNCIA</a:t>
          </a:r>
          <a:endParaRPr lang="pt-BR" sz="1400" kern="1200" dirty="0"/>
        </a:p>
      </dsp:txBody>
      <dsp:txXfrm>
        <a:off x="2818663" y="262203"/>
        <a:ext cx="2571749" cy="1831075"/>
      </dsp:txXfrm>
    </dsp:sp>
    <dsp:sp modelId="{C28B51E7-A3D5-4900-A314-20BFCE1CBFA5}">
      <dsp:nvSpPr>
        <dsp:cNvPr id="0" name=""/>
        <dsp:cNvSpPr/>
      </dsp:nvSpPr>
      <dsp:spPr>
        <a:xfrm>
          <a:off x="5657849" y="266447"/>
          <a:ext cx="2571749" cy="1795955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EIXO 3: GESTÃO E GOVERNANÇA</a:t>
          </a:r>
          <a:endParaRPr lang="pt-BR" sz="1400" kern="1200" dirty="0"/>
        </a:p>
      </dsp:txBody>
      <dsp:txXfrm>
        <a:off x="5657849" y="266447"/>
        <a:ext cx="2571749" cy="1795955"/>
      </dsp:txXfrm>
    </dsp:sp>
    <dsp:sp modelId="{5AEB2811-1CB2-4F3F-8457-05A3D3CF337B}">
      <dsp:nvSpPr>
        <dsp:cNvPr id="0" name=""/>
        <dsp:cNvSpPr/>
      </dsp:nvSpPr>
      <dsp:spPr>
        <a:xfrm>
          <a:off x="1306487" y="2337137"/>
          <a:ext cx="2684906" cy="1939937"/>
        </a:xfrm>
        <a:prstGeom prst="rect">
          <a:avLst/>
        </a:prstGeom>
        <a:solidFill>
          <a:srgbClr val="FE6AE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EIXO 4: MOBILIZAÇÃO SOCIAL E COMUNICAÇÃO</a:t>
          </a:r>
          <a:endParaRPr lang="pt-BR" sz="1400" kern="1200" dirty="0"/>
        </a:p>
      </dsp:txBody>
      <dsp:txXfrm>
        <a:off x="1306487" y="2337137"/>
        <a:ext cx="2684906" cy="1939937"/>
      </dsp:txXfrm>
    </dsp:sp>
    <dsp:sp modelId="{DD4392B7-2260-4ABE-96D7-5DAE480F3E5F}">
      <dsp:nvSpPr>
        <dsp:cNvPr id="0" name=""/>
        <dsp:cNvSpPr/>
      </dsp:nvSpPr>
      <dsp:spPr>
        <a:xfrm>
          <a:off x="4248569" y="2337137"/>
          <a:ext cx="2674542" cy="1939937"/>
        </a:xfrm>
        <a:prstGeom prst="rect">
          <a:avLst/>
        </a:prstGeom>
        <a:solidFill>
          <a:srgbClr val="585F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EIXO 5: EDUCAÇÃO PERMANENTE</a:t>
          </a:r>
          <a:endParaRPr lang="pt-BR" sz="1400" kern="1200" dirty="0"/>
        </a:p>
      </dsp:txBody>
      <dsp:txXfrm>
        <a:off x="4248569" y="2337137"/>
        <a:ext cx="2674542" cy="1939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D1A47-9344-4943-82BB-4014E4A024E2}" type="datetimeFigureOut">
              <a:rPr lang="pt-BR" smtClean="0"/>
              <a:pPr/>
              <a:t>19/09/2018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DD28D-C706-4B88-9B43-B35AE745245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62199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27B118-ECB6-4EF3-8890-4BC7A1631A25}" type="slidenum">
              <a:rPr lang="pt-BR" smtClean="0"/>
              <a:pPr>
                <a:defRPr/>
              </a:pPr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principal objetivo do PMAQ-AB é induzir a ampliação do acesso e a melhoria da qualidade da Atenção Básica, permitindo maior transparência e efetividade das ações governamentais direcionadas à Atenção Básica.</a:t>
            </a:r>
          </a:p>
          <a:p>
            <a:r>
              <a:rPr lang="pt-BR" dirty="0" smtClean="0"/>
              <a:t>1º Ciclo (2011/2012) – 71,3% - 17.500 ESF</a:t>
            </a:r>
          </a:p>
          <a:p>
            <a:r>
              <a:rPr lang="pt-BR" dirty="0" smtClean="0"/>
              <a:t>2º Ciclo (2013/2014) – 93,5% - 30.500 ESF</a:t>
            </a:r>
          </a:p>
          <a:p>
            <a:endParaRPr lang="pt-BR" dirty="0" smtClean="0"/>
          </a:p>
          <a:p>
            <a:r>
              <a:rPr lang="pt-BR" dirty="0" smtClean="0"/>
              <a:t>Em 2016, seu 3º ciclo é iniciado com a adesão de 95,6% dos municípios brasileiros. No total, participam 38.865 (93,9%) equipes de Atenção Básica. Destas, 25.090 (95,9%) com equipes de Saúde Bucal e 4.110 (91,2%) Núcleos de Apoio à Saúde da Família (NASF). 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rPr>
              <a:t>O PMAQ-AB tem como objetivo incentivar os gestores e as equipes a melhorar a qualidade dos serviços de saúde oferecidos aos cidadãos do território. Para isso, propõe um conjunto de estratégias de qualificação, acompanhamento e avaliação do trabalho das equipes de saúde. 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rPr>
              <a:t>O programa eleva o repasse de recursos do incentivo federal para os municípios participantes que atingirem melhora no padrão de qualidade no atendimento. O programa foi lançado em 2011 e agora, em 2015, inicia seu 3º ciclo com a participação de todas as equipes de saúde da Atenção Básica (Saúde da Família e Parametrizada), incluindo as equipes de Saúde Bucal, Núcleos de Apoio à Saúde da Família e Centros de Especialidades Odontológicas que se encontrem em conformidade com a PNAB.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D9B5A1-BDFD-4EB3-A1EA-17E7A10C43C1}" type="slidenum">
              <a:rPr lang="pt-BR" altLang="pt-BR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4611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8B04DB-C31B-4DD6-BE05-F82B73654AF0}" type="slidenum">
              <a:rPr lang="pt-BR" altLang="pt-BR" smtClean="0"/>
              <a:pPr>
                <a:defRPr/>
              </a:pPr>
              <a:t>8</a:t>
            </a:fld>
            <a:endParaRPr lang="pt-BR" altLang="pt-BR"/>
          </a:p>
        </p:txBody>
      </p:sp>
    </p:spTree>
    <p:extLst>
      <p:ext uri="{BB962C8B-B14F-4D97-AF65-F5344CB8AC3E}">
        <p14:creationId xmlns="" xmlns:p14="http://schemas.microsoft.com/office/powerpoint/2010/main" val="24646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Sífilis adquirida – notificação</a:t>
            </a:r>
            <a:r>
              <a:rPr lang="pt-BR" baseline="0" dirty="0" smtClean="0"/>
              <a:t> recente – os comportamentos observados podem não refletir a situação real da sífilis adquirida no país.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8B04DB-C31B-4DD6-BE05-F82B73654AF0}" type="slidenum">
              <a:rPr lang="pt-BR" altLang="pt-B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6435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6A2EB5-481D-487E-86C3-20A18C604FBC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pt-BR" smtClean="0"/>
          </a:p>
        </p:txBody>
      </p:sp>
      <p:sp>
        <p:nvSpPr>
          <p:cNvPr id="40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1C3003C-3E26-460C-91D5-CE819E345685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pt-BR"/>
          </a:p>
        </p:txBody>
      </p:sp>
      <p:sp>
        <p:nvSpPr>
          <p:cNvPr id="41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7E8F8-5815-4E10-8C14-16145ABB447D}" type="datetimeFigureOut">
              <a:rPr lang="pt-BR" smtClean="0"/>
              <a:pPr/>
              <a:t>19/09/2018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D20F-310F-4B8E-9306-586FCF6CD6B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160626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7E8F8-5815-4E10-8C14-16145ABB447D}" type="datetimeFigureOut">
              <a:rPr lang="pt-BR" smtClean="0"/>
              <a:pPr/>
              <a:t>19/09/2018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D20F-310F-4B8E-9306-586FCF6CD6B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22806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7E8F8-5815-4E10-8C14-16145ABB447D}" type="datetimeFigureOut">
              <a:rPr lang="pt-BR" smtClean="0"/>
              <a:pPr/>
              <a:t>19/09/2018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D20F-310F-4B8E-9306-586FCF6CD6B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33858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124424" y="4879614"/>
            <a:ext cx="4895848" cy="457106"/>
          </a:xfrm>
        </p:spPr>
        <p:txBody>
          <a:bodyPr/>
          <a:lstStyle>
            <a:lvl1pPr marL="0" indent="0" algn="ctr">
              <a:buNone/>
              <a:defRPr lang="pt-BR" sz="18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Contato do apresentador (</a:t>
            </a:r>
            <a:r>
              <a:rPr lang="pt-B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Email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)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129812" y="4447047"/>
            <a:ext cx="4900734" cy="422113"/>
          </a:xfrm>
        </p:spPr>
        <p:txBody>
          <a:bodyPr>
            <a:normAutofit/>
          </a:bodyPr>
          <a:lstStyle>
            <a:lvl1pPr marL="0" algn="ctr" defTabSz="914400" rtl="0" eaLnBrk="1" latinLnBrk="0" hangingPunct="1">
              <a:defRPr lang="pt-BR" sz="2400" b="1" kern="1200" dirty="0">
                <a:solidFill>
                  <a:srgbClr val="126BB2"/>
                </a:solidFill>
                <a:latin typeface="Corbel" panose="020B0503020204020204" pitchFamily="34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pt-BR" sz="2400" b="1" dirty="0" smtClean="0">
                <a:solidFill>
                  <a:srgbClr val="126BB2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Nome do apresentador</a:t>
            </a:r>
            <a:endParaRPr lang="pt-BR" sz="2400" dirty="0" smtClean="0">
              <a:solidFill>
                <a:srgbClr val="126BB2"/>
              </a:solidFill>
              <a:latin typeface="Corbel" panose="020B0503020204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upo 8"/>
          <p:cNvGrpSpPr/>
          <p:nvPr userDrawn="1"/>
        </p:nvGrpSpPr>
        <p:grpSpPr>
          <a:xfrm>
            <a:off x="-77868" y="836712"/>
            <a:ext cx="9255308" cy="3405273"/>
            <a:chOff x="-77868" y="836712"/>
            <a:chExt cx="9255308" cy="3405273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47" r="1937"/>
            <a:stretch/>
          </p:blipFill>
          <p:spPr bwMode="auto">
            <a:xfrm>
              <a:off x="-1" y="1626112"/>
              <a:ext cx="9144001" cy="744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78" r="1078"/>
            <a:stretch/>
          </p:blipFill>
          <p:spPr bwMode="auto">
            <a:xfrm>
              <a:off x="0" y="2549796"/>
              <a:ext cx="9144000" cy="768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12" t="11302" r="14940" b="12763"/>
            <a:stretch/>
          </p:blipFill>
          <p:spPr bwMode="auto">
            <a:xfrm>
              <a:off x="5868144" y="2562457"/>
              <a:ext cx="1152128" cy="743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9837"/>
            <a:stretch/>
          </p:blipFill>
          <p:spPr bwMode="auto">
            <a:xfrm>
              <a:off x="1299041" y="1666477"/>
              <a:ext cx="1043609" cy="705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577" y="1540479"/>
              <a:ext cx="1108695" cy="831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1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1143" b="4000"/>
            <a:stretch/>
          </p:blipFill>
          <p:spPr bwMode="auto">
            <a:xfrm>
              <a:off x="6934055" y="2510030"/>
              <a:ext cx="1543195" cy="784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500"/>
            <a:stretch/>
          </p:blipFill>
          <p:spPr bwMode="auto">
            <a:xfrm>
              <a:off x="8105750" y="2524317"/>
              <a:ext cx="1071690" cy="775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5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4601"/>
            <a:stretch/>
          </p:blipFill>
          <p:spPr bwMode="auto">
            <a:xfrm>
              <a:off x="625" y="1626113"/>
              <a:ext cx="1298416" cy="739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7868" y="2484654"/>
              <a:ext cx="2039650" cy="944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5215"/>
            <a:stretch/>
          </p:blipFill>
          <p:spPr bwMode="auto">
            <a:xfrm>
              <a:off x="1945804" y="1630244"/>
              <a:ext cx="1312877" cy="740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885" b="23906"/>
            <a:stretch/>
          </p:blipFill>
          <p:spPr bwMode="auto">
            <a:xfrm>
              <a:off x="1695760" y="2562457"/>
              <a:ext cx="1564838" cy="732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Elipse 20"/>
            <p:cNvSpPr/>
            <p:nvPr/>
          </p:nvSpPr>
          <p:spPr>
            <a:xfrm>
              <a:off x="3006947" y="1027180"/>
              <a:ext cx="3024336" cy="302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/>
            <p:cNvSpPr/>
            <p:nvPr/>
          </p:nvSpPr>
          <p:spPr>
            <a:xfrm>
              <a:off x="2833337" y="836712"/>
              <a:ext cx="3371557" cy="3405273"/>
            </a:xfrm>
            <a:prstGeom prst="ellipse">
              <a:avLst/>
            </a:pr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3" cstate="print"/>
            <a:stretch>
              <a:fillRect/>
            </a:stretch>
          </p:blipFill>
          <p:spPr bwMode="auto">
            <a:xfrm>
              <a:off x="3251743" y="1268178"/>
              <a:ext cx="2440777" cy="2573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7869" y="1563823"/>
              <a:ext cx="1187881" cy="8919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5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213" t="9897" r="23163" b="46354"/>
            <a:stretch/>
          </p:blipFill>
          <p:spPr bwMode="auto">
            <a:xfrm>
              <a:off x="6705600" y="1626113"/>
              <a:ext cx="714375" cy="746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6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59" y="1610479"/>
              <a:ext cx="1320995" cy="7548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845771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0" y="0"/>
            <a:ext cx="97869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pt-BR" sz="1350">
              <a:solidFill>
                <a:prstClr val="white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7" y="201261"/>
            <a:ext cx="1197320" cy="757602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4728819"/>
            <a:ext cx="1143000" cy="1566183"/>
          </a:xfrm>
          <a:prstGeom prst="rect">
            <a:avLst/>
          </a:prstGeom>
        </p:spPr>
      </p:pic>
      <p:sp>
        <p:nvSpPr>
          <p:cNvPr id="2" name="CaixaDeTexto 1"/>
          <p:cNvSpPr txBox="1"/>
          <p:nvPr userDrawn="1"/>
        </p:nvSpPr>
        <p:spPr>
          <a:xfrm>
            <a:off x="151141" y="6295002"/>
            <a:ext cx="967300" cy="49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7" y="6317292"/>
            <a:ext cx="3491210" cy="4627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6697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1020088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" name="CaixaDeTexto 1"/>
          <p:cNvSpPr txBox="1"/>
          <p:nvPr userDrawn="1"/>
        </p:nvSpPr>
        <p:spPr>
          <a:xfrm>
            <a:off x="120912" y="6363015"/>
            <a:ext cx="1511405" cy="4383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7" y="6317292"/>
            <a:ext cx="3491210" cy="46272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7" y="248368"/>
            <a:ext cx="1197320" cy="75760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75" y="99669"/>
            <a:ext cx="1143000" cy="15661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3154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1020088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" name="CaixaDeTexto 1"/>
          <p:cNvSpPr txBox="1"/>
          <p:nvPr userDrawn="1"/>
        </p:nvSpPr>
        <p:spPr>
          <a:xfrm>
            <a:off x="120912" y="6363015"/>
            <a:ext cx="1511405" cy="4383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7" y="6317292"/>
            <a:ext cx="3491210" cy="46272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7" y="248368"/>
            <a:ext cx="1197320" cy="75760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75" y="99669"/>
            <a:ext cx="1143000" cy="15661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3154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7E8F8-5815-4E10-8C14-16145ABB447D}" type="datetimeFigureOut">
              <a:rPr lang="pt-BR" smtClean="0"/>
              <a:pPr/>
              <a:t>19/09/2018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D20F-310F-4B8E-9306-586FCF6CD6B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13979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7E8F8-5815-4E10-8C14-16145ABB447D}" type="datetimeFigureOut">
              <a:rPr lang="pt-BR" smtClean="0"/>
              <a:pPr/>
              <a:t>19/09/2018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D20F-310F-4B8E-9306-586FCF6CD6B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109250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7E8F8-5815-4E10-8C14-16145ABB447D}" type="datetimeFigureOut">
              <a:rPr lang="pt-BR" smtClean="0"/>
              <a:pPr/>
              <a:t>19/09/2018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D20F-310F-4B8E-9306-586FCF6CD6B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7882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7E8F8-5815-4E10-8C14-16145ABB447D}" type="datetimeFigureOut">
              <a:rPr lang="pt-BR" smtClean="0"/>
              <a:pPr/>
              <a:t>19/09/2018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D20F-310F-4B8E-9306-586FCF6CD6B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1279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7E8F8-5815-4E10-8C14-16145ABB447D}" type="datetimeFigureOut">
              <a:rPr lang="pt-BR" smtClean="0"/>
              <a:pPr/>
              <a:t>19/09/2018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D20F-310F-4B8E-9306-586FCF6CD6B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15195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7E8F8-5815-4E10-8C14-16145ABB447D}" type="datetimeFigureOut">
              <a:rPr lang="pt-BR" smtClean="0"/>
              <a:pPr/>
              <a:t>19/09/2018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D20F-310F-4B8E-9306-586FCF6CD6B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93807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7E8F8-5815-4E10-8C14-16145ABB447D}" type="datetimeFigureOut">
              <a:rPr lang="pt-BR" smtClean="0"/>
              <a:pPr/>
              <a:t>19/09/2018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D20F-310F-4B8E-9306-586FCF6CD6B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67044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7E8F8-5815-4E10-8C14-16145ABB447D}" type="datetimeFigureOut">
              <a:rPr lang="pt-BR" smtClean="0"/>
              <a:pPr/>
              <a:t>19/09/2018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D20F-310F-4B8E-9306-586FCF6CD6B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93128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7E8F8-5815-4E10-8C14-16145ABB447D}" type="datetimeFigureOut">
              <a:rPr lang="pt-BR" smtClean="0"/>
              <a:pPr/>
              <a:t>19/09/2018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AD20F-310F-4B8E-9306-586FCF6CD6B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8060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8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hyperlink" Target="http://www.google.com.br/url?sa=i&amp;rct=j&amp;q=&amp;esrc=s&amp;source=images&amp;cd=&amp;cad=rja&amp;uact=8&amp;ved=2ahUKEwjaraDns9bbAhXCW5AKHWpIBtwQjRx6BAgBEAU&amp;url=http://rrinterativo.com.br/testes-rapidos-para-hiv-sifilis-e-hepatites-b-e-c-estao-disponiveis-em-postos-de-saude-de-caucaia/&amp;psig=AOvVaw1TqnDbHacL0S1imGioeuJd&amp;ust=1529177295300087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://www.google.com.br/url?sa=i&amp;rct=j&amp;q=&amp;esrc=s&amp;source=images&amp;cd=&amp;cad=rja&amp;uact=8&amp;ved=2ahUKEwi33YP-stbbAhVFIJAKHfUwAO8QjRx6BAgBEAU&amp;url=http://www.nursing.com.br/benzetacil-informacoes-importantes/&amp;psig=AOvVaw2eI0kJdNKy7SIFkmWEqcKj&amp;ust=1529177119816447" TargetMode="External"/><Relationship Id="rId12" Type="http://schemas.openxmlformats.org/officeDocument/2006/relationships/hyperlink" Target="http://www.google.com.br/url?sa=i&amp;rct=j&amp;q=&amp;esrc=s&amp;source=images&amp;cd=&amp;cad=rja&amp;uact=8&amp;ved=2ahUKEwjz0YnWs9bbAhWJkJAKHUH4DhgQjRx6BAgBEAU&amp;url=http://www.b365.ro/testare-gratuita-in-bucuresti-pentru-depistarea-virusului-hiv-in-aceasta-saptamana_219969.html&amp;psig=AOvVaw1TqnDbHacL0S1imGioeuJd&amp;ust=1529177295300087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hyperlink" Target="https://www.google.com.br/url?sa=i&amp;rct=j&amp;q=&amp;esrc=s&amp;source=images&amp;cd=&amp;cad=rja&amp;uact=8&amp;ved=2ahUKEwjXm-DIs9bbAhVChJAKHd98CdUQjRx6BAgBEAU&amp;url=https://jarinu.sp.gov.br/jarinu-realiza-fique-sabendo-com-teste-rapido-para-sifilis-hiv-e-hepatite/&amp;psig=AOvVaw1TqnDbHacL0S1imGioeuJd&amp;ust=1529177295300087" TargetMode="External"/><Relationship Id="rId5" Type="http://schemas.openxmlformats.org/officeDocument/2006/relationships/hyperlink" Target="http://www.google.com.br/url?sa=i&amp;rct=j&amp;q=&amp;esrc=s&amp;source=images&amp;cd=&amp;cad=rja&amp;uact=8&amp;ved=2ahUKEwj56sfFstbbAhXFj5AKHdqPARQQjRx6BAgBEAU&amp;url=http://www.tamoiosnews.com.br/geral/regiao-tem-aumento-em-casos-de-sifilis-e-acoes-sao-promovidas-nos-municipios-para-evitar-proliferacao/&amp;psig=AOvVaw2gJ7lRCPiBSld3Ft5QIR1R&amp;ust=1529177034101869" TargetMode="External"/><Relationship Id="rId10" Type="http://schemas.openxmlformats.org/officeDocument/2006/relationships/image" Target="../media/image41.jpeg"/><Relationship Id="rId4" Type="http://schemas.openxmlformats.org/officeDocument/2006/relationships/image" Target="../media/image19.jpeg"/><Relationship Id="rId9" Type="http://schemas.openxmlformats.org/officeDocument/2006/relationships/hyperlink" Target="http://www.google.com.br/url?sa=i&amp;rct=j&amp;q=&amp;esrc=s&amp;source=images&amp;cd=&amp;cad=rja&amp;uact=8&amp;ved=2ahUKEwjP1PScs9bbAhXKi5AKHQQfCdIQjRx6BAgBEAU&amp;url=http://www.drogacenter.com.br/conteudo/antibiotico-benzetacil-e-temporariamente-suspenso-no-pais.html&amp;psig=AOvVaw2eI0kJdNKy7SIFkmWEqcKj&amp;ust=1529177119816447" TargetMode="External"/><Relationship Id="rId1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7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google.com.br/url?sa=i&amp;rct=j&amp;q=&amp;esrc=s&amp;source=images&amp;cd=&amp;cad=rja&amp;uact=8&amp;ved=0ahUKEwjY2MfL2ILRAhVOPJAKHbZBCAMQjRwIBw&amp;url=http://kurita.com.br/index.php/sobre-a-kurita/atuacao-global/kurita-no-brasil/certificados/&amp;psig=AFQjCNHQYgLk7cbNoH5CjEBcRZ7sIwn12Q&amp;ust=148232054143732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mailto:aryoliveira@saude.es.gov.br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25.jpeg"/><Relationship Id="rId4" Type="http://schemas.openxmlformats.org/officeDocument/2006/relationships/image" Target="../media/image33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0" y="4191223"/>
            <a:ext cx="9144000" cy="1758057"/>
          </a:xfrm>
          <a:solidFill>
            <a:srgbClr val="00589A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t-BR" sz="2800" dirty="0" smtClean="0">
                <a:solidFill>
                  <a:schemeClr val="bg1"/>
                </a:solidFill>
              </a:rPr>
              <a:t/>
            </a:r>
            <a:br>
              <a:rPr lang="pt-BR" sz="2800" dirty="0" smtClean="0">
                <a:solidFill>
                  <a:schemeClr val="bg1"/>
                </a:solidFill>
              </a:rPr>
            </a:br>
            <a:r>
              <a:rPr lang="pt-BR" sz="2800" dirty="0" smtClean="0">
                <a:solidFill>
                  <a:schemeClr val="bg1"/>
                </a:solidFill>
              </a:rPr>
              <a:t/>
            </a:r>
            <a:br>
              <a:rPr lang="pt-BR" sz="2800" dirty="0" smtClean="0">
                <a:solidFill>
                  <a:schemeClr val="bg1"/>
                </a:solidFill>
              </a:rPr>
            </a:br>
            <a:r>
              <a:rPr lang="pt-BR" sz="2800" dirty="0" smtClean="0">
                <a:solidFill>
                  <a:schemeClr val="bg1"/>
                </a:solidFill>
              </a:rPr>
              <a:t>Comitê Estadual de Enfrentamento da Sífilis Congênita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 </a:t>
            </a:r>
            <a:br>
              <a:rPr lang="pt-BR" sz="2800" dirty="0" smtClean="0"/>
            </a:b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789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9" name="CaixaDeTexto 5"/>
          <p:cNvSpPr txBox="1">
            <a:spLocks noChangeArrowheads="1"/>
          </p:cNvSpPr>
          <p:nvPr/>
        </p:nvSpPr>
        <p:spPr bwMode="auto">
          <a:xfrm>
            <a:off x="1581150" y="155873"/>
            <a:ext cx="756285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pt-BR" altLang="pt-BR" sz="2200" b="1" dirty="0">
                <a:solidFill>
                  <a:srgbClr val="5B9BD5">
                    <a:lumMod val="50000"/>
                  </a:srgbClr>
                </a:solidFill>
              </a:rPr>
              <a:t>Taxa de detecção de sífilis em gestantes e taxa de </a:t>
            </a:r>
            <a:r>
              <a:rPr lang="pt-BR" altLang="pt-BR" sz="2200" b="1" dirty="0" smtClean="0">
                <a:solidFill>
                  <a:srgbClr val="5B9BD5">
                    <a:lumMod val="50000"/>
                  </a:srgbClr>
                </a:solidFill>
              </a:rPr>
              <a:t>incidência de </a:t>
            </a:r>
            <a:r>
              <a:rPr lang="pt-BR" altLang="pt-BR" sz="2200" b="1" dirty="0">
                <a:solidFill>
                  <a:srgbClr val="5B9BD5">
                    <a:lumMod val="50000"/>
                  </a:srgbClr>
                </a:solidFill>
              </a:rPr>
              <a:t>sífilis congênita em menores de 1 ano (por 1.000 nascidos vivos) segundo UF de residência. </a:t>
            </a:r>
            <a:r>
              <a:rPr lang="pt-BR" altLang="pt-BR" sz="2200" b="1" dirty="0" smtClean="0">
                <a:solidFill>
                  <a:srgbClr val="5B9BD5">
                    <a:lumMod val="50000"/>
                  </a:srgbClr>
                </a:solidFill>
              </a:rPr>
              <a:t>Brasil</a:t>
            </a:r>
            <a:r>
              <a:rPr lang="pt-BR" altLang="pt-BR" sz="2200" b="1" dirty="0">
                <a:solidFill>
                  <a:srgbClr val="5B9BD5">
                    <a:lumMod val="50000"/>
                  </a:srgbClr>
                </a:solidFill>
              </a:rPr>
              <a:t>, </a:t>
            </a:r>
            <a:r>
              <a:rPr lang="pt-BR" altLang="pt-BR" sz="2200" b="1" dirty="0" smtClean="0">
                <a:solidFill>
                  <a:srgbClr val="5B9BD5">
                    <a:lumMod val="50000"/>
                  </a:srgbClr>
                </a:solidFill>
              </a:rPr>
              <a:t>2016.</a:t>
            </a:r>
            <a:endParaRPr lang="pt-BR" altLang="pt-BR" sz="2200" b="1" baseline="30000" dirty="0">
              <a:solidFill>
                <a:srgbClr val="5B9BD5">
                  <a:lumMod val="50000"/>
                </a:srgbClr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/>
          </p:nvPr>
        </p:nvGraphicFramePr>
        <p:xfrm>
          <a:off x="4578505" y="6315957"/>
          <a:ext cx="5602443" cy="516543"/>
        </p:xfrm>
        <a:graphic>
          <a:graphicData uri="http://schemas.openxmlformats.org/drawingml/2006/table">
            <a:tbl>
              <a:tblPr/>
              <a:tblGrid>
                <a:gridCol w="43107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17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12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FONTE: MS/SVS/Sistema de Informação de Agravos de Notificação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2280"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NOTAS: </a:t>
                      </a:r>
                      <a:r>
                        <a:rPr lang="pt-BR" sz="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B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(1) Sífilis </a:t>
                      </a:r>
                      <a:r>
                        <a:rPr lang="pt-BR" sz="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congênita em menores de um ano.</a:t>
                      </a:r>
                    </a:p>
                    <a:p>
                      <a:pPr algn="l" fontAlgn="ctr"/>
                      <a:r>
                        <a:rPr lang="pt-BR" sz="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(2) Taxas de sífilis em gestantes e sífilis congênita por 1.000 nascidos vivos.</a:t>
                      </a:r>
                    </a:p>
                    <a:p>
                      <a:pPr algn="l" fontAlgn="ctr"/>
                      <a:r>
                        <a:rPr lang="pt-BR" sz="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(3) Taxa de incidência para eliminação da sífilis congênita &lt;0,5;1000  nascidos vivos 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/>
          </p:nvPr>
        </p:nvGraphicFramePr>
        <p:xfrm>
          <a:off x="13011" y="1416049"/>
          <a:ext cx="9130989" cy="494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Elipse 1"/>
          <p:cNvSpPr/>
          <p:nvPr/>
        </p:nvSpPr>
        <p:spPr>
          <a:xfrm>
            <a:off x="5148064" y="1412776"/>
            <a:ext cx="3672408" cy="50405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6" name="Estrela de 32 pontas 5"/>
          <p:cNvSpPr/>
          <p:nvPr/>
        </p:nvSpPr>
        <p:spPr>
          <a:xfrm>
            <a:off x="5364088" y="1556792"/>
            <a:ext cx="720080" cy="504056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3º</a:t>
            </a:r>
            <a:endParaRPr lang="pt-BR" sz="1600" dirty="0"/>
          </a:p>
        </p:txBody>
      </p:sp>
      <p:sp>
        <p:nvSpPr>
          <p:cNvPr id="7" name="Estrela de 32 pontas 6"/>
          <p:cNvSpPr/>
          <p:nvPr/>
        </p:nvSpPr>
        <p:spPr>
          <a:xfrm>
            <a:off x="5724128" y="3501008"/>
            <a:ext cx="720080" cy="504056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3</a:t>
            </a:r>
            <a:r>
              <a:rPr lang="pt-BR" sz="1600" dirty="0" smtClean="0"/>
              <a:t>º</a:t>
            </a:r>
            <a:endParaRPr lang="pt-BR" sz="1600" dirty="0"/>
          </a:p>
        </p:txBody>
      </p:sp>
      <p:pic>
        <p:nvPicPr>
          <p:cNvPr id="9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124035" y="12582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8077250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b="1" dirty="0" smtClean="0"/>
              <a:t>Objetivos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sz="2800" b="1" dirty="0" smtClean="0"/>
              <a:t>OBJETIVO GERAL </a:t>
            </a:r>
          </a:p>
          <a:p>
            <a:pPr>
              <a:buNone/>
            </a:pPr>
            <a:endParaRPr lang="pt-BR" sz="2800" b="1" dirty="0" smtClean="0"/>
          </a:p>
          <a:p>
            <a:pPr algn="just"/>
            <a:r>
              <a:rPr lang="pt-BR" sz="2800" dirty="0" smtClean="0"/>
              <a:t>Implantar e implementar o plano estadual de enfrentamento da sífilis congênita para reduzir drasticamente os casos de sífilis congênita no estado do ES para atingir a meta de 0,5 casos para mil nascidos vivos, até o ano de 2019.</a:t>
            </a:r>
          </a:p>
          <a:p>
            <a:pPr algn="just"/>
            <a:r>
              <a:rPr lang="pt-BR" sz="2800" dirty="0" smtClean="0"/>
              <a:t>Em 2017 : 13,14/1.000 NV(734 casos /55.845 NV).</a:t>
            </a:r>
          </a:p>
          <a:p>
            <a:pPr>
              <a:buNone/>
            </a:pPr>
            <a:endParaRPr lang="pt-BR" sz="2800" dirty="0"/>
          </a:p>
        </p:txBody>
      </p:sp>
      <p:pic>
        <p:nvPicPr>
          <p:cNvPr id="6" name="Imagem 5" descr="V:\Ações Estratégicas\COMPARTILHADO\AAE -Todos\PROJETO RESPOSTA SÍFILIS\Comunicação\Perfil-Facebook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41226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b="1" dirty="0" smtClean="0"/>
              <a:t>EIXOS DE INTERVENÇÃO</a:t>
            </a:r>
            <a:endParaRPr lang="pt-BR" sz="3600" b="1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m 4" descr="V:\Ações Estratégicas\COMPARTILHADO\AAE -Todos\PROJETO RESPOSTA SÍFILIS\Comunicação\Perfil-Facebook.pn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3258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60648"/>
            <a:ext cx="4886349" cy="1338071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Imagem 6" descr="V:\Ações Estratégicas\COMPARTILHADO\AAE -Todos\PROJETO RESPOSTA SÍFILIS\Comunicação\Perfil-Facebook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76130" cy="7920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8" name="Picture 10" descr="Exibindo brasao_sesa_c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96919" y="116632"/>
            <a:ext cx="83957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2" descr="Resultado de imagem para teste rapido sifilis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2708920"/>
            <a:ext cx="2160240" cy="2808312"/>
          </a:xfrm>
          <a:prstGeom prst="rect">
            <a:avLst/>
          </a:prstGeom>
          <a:noFill/>
        </p:spPr>
      </p:pic>
      <p:pic>
        <p:nvPicPr>
          <p:cNvPr id="90116" name="Picture 4" descr="Resultado de imagem para aplicação benzetacil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r="25000"/>
          <a:stretch>
            <a:fillRect/>
          </a:stretch>
        </p:blipFill>
        <p:spPr bwMode="auto">
          <a:xfrm>
            <a:off x="4716016" y="2708920"/>
            <a:ext cx="2160240" cy="2808312"/>
          </a:xfrm>
          <a:prstGeom prst="rect">
            <a:avLst/>
          </a:prstGeom>
          <a:noFill/>
        </p:spPr>
      </p:pic>
      <p:pic>
        <p:nvPicPr>
          <p:cNvPr id="90118" name="Picture 6" descr="Resultado de imagem para aplicação benzetacil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6256" y="2780928"/>
            <a:ext cx="2232248" cy="2711474"/>
          </a:xfrm>
          <a:prstGeom prst="rect">
            <a:avLst/>
          </a:prstGeom>
          <a:noFill/>
        </p:spPr>
      </p:pic>
      <p:sp>
        <p:nvSpPr>
          <p:cNvPr id="90120" name="AutoShape 8" descr="Resultado de imagem para teste rapido sifilis">
            <a:hlinkClick r:id="rId11"/>
          </p:cNvPr>
          <p:cNvSpPr>
            <a:spLocks noChangeAspect="1" noChangeArrowheads="1"/>
          </p:cNvSpPr>
          <p:nvPr/>
        </p:nvSpPr>
        <p:spPr bwMode="auto">
          <a:xfrm>
            <a:off x="155575" y="-1836738"/>
            <a:ext cx="5715000" cy="38290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0122" name="AutoShape 10" descr="Resultado de imagem para teste rapido sifilis">
            <a:hlinkClick r:id="rId11"/>
          </p:cNvPr>
          <p:cNvSpPr>
            <a:spLocks noChangeAspect="1" noChangeArrowheads="1"/>
          </p:cNvSpPr>
          <p:nvPr/>
        </p:nvSpPr>
        <p:spPr bwMode="auto">
          <a:xfrm>
            <a:off x="155575" y="-1836738"/>
            <a:ext cx="5715000" cy="38290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0124" name="AutoShape 12" descr="Resultado de imagem para teste rapido sifilis">
            <a:hlinkClick r:id="rId11"/>
          </p:cNvPr>
          <p:cNvSpPr>
            <a:spLocks noChangeAspect="1" noChangeArrowheads="1"/>
          </p:cNvSpPr>
          <p:nvPr/>
        </p:nvSpPr>
        <p:spPr bwMode="auto">
          <a:xfrm>
            <a:off x="155575" y="-1836738"/>
            <a:ext cx="5715000" cy="38290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0126" name="AutoShape 14" descr="Imagem relacionada">
            <a:hlinkClick r:id="rId12"/>
          </p:cNvPr>
          <p:cNvSpPr>
            <a:spLocks noChangeAspect="1" noChangeArrowheads="1"/>
          </p:cNvSpPr>
          <p:nvPr/>
        </p:nvSpPr>
        <p:spPr bwMode="auto">
          <a:xfrm>
            <a:off x="46038" y="-1584325"/>
            <a:ext cx="5905500" cy="3314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0128" name="AutoShape 16" descr="Imagem relacionada">
            <a:hlinkClick r:id="rId12"/>
          </p:cNvPr>
          <p:cNvSpPr>
            <a:spLocks noChangeAspect="1" noChangeArrowheads="1"/>
          </p:cNvSpPr>
          <p:nvPr/>
        </p:nvSpPr>
        <p:spPr bwMode="auto">
          <a:xfrm>
            <a:off x="46038" y="-1584325"/>
            <a:ext cx="5905500" cy="3314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0130" name="AutoShape 18" descr="Imagem relacionada">
            <a:hlinkClick r:id="rId12"/>
          </p:cNvPr>
          <p:cNvSpPr>
            <a:spLocks noChangeAspect="1" noChangeArrowheads="1"/>
          </p:cNvSpPr>
          <p:nvPr/>
        </p:nvSpPr>
        <p:spPr bwMode="auto">
          <a:xfrm>
            <a:off x="46038" y="-1584325"/>
            <a:ext cx="5905500" cy="3314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0132" name="AutoShape 20" descr="Imagem relacionada">
            <a:hlinkClick r:id="rId12"/>
          </p:cNvPr>
          <p:cNvSpPr>
            <a:spLocks noChangeAspect="1" noChangeArrowheads="1"/>
          </p:cNvSpPr>
          <p:nvPr/>
        </p:nvSpPr>
        <p:spPr bwMode="auto">
          <a:xfrm>
            <a:off x="46038" y="-1584325"/>
            <a:ext cx="5905500" cy="3314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0134" name="Picture 22" descr="Resultado de imagem para teste rapido sifilis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1520" y="2708920"/>
            <a:ext cx="2304256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3434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0" name="Picture 2"/>
          <p:cNvPicPr>
            <a:picLocks noChangeAspect="1" noChangeArrowheads="1"/>
          </p:cNvPicPr>
          <p:nvPr/>
        </p:nvPicPr>
        <p:blipFill>
          <a:blip r:embed="rId2" cstate="print"/>
          <a:srcRect l="13463" t="10600" r="11883" b="70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56176" y="548680"/>
            <a:ext cx="2736304" cy="252027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0322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71800" y="188640"/>
            <a:ext cx="3979149" cy="1325563"/>
          </a:xfrm>
        </p:spPr>
        <p:txBody>
          <a:bodyPr>
            <a:normAutofit/>
          </a:bodyPr>
          <a:lstStyle/>
          <a:p>
            <a:r>
              <a:rPr lang="en-US" sz="3000" b="1" dirty="0" err="1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Canais</a:t>
            </a:r>
            <a:r>
              <a:rPr lang="en-US" sz="3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0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3000" b="1" dirty="0" err="1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divulgação</a:t>
            </a:r>
            <a:r>
              <a:rPr lang="en-US" sz="30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30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 descr="facebook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99" y="1751378"/>
            <a:ext cx="4201847" cy="345434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39815" y="2053477"/>
            <a:ext cx="2398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Redes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sociais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823" y="3367167"/>
            <a:ext cx="3432689" cy="311145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8" name="Picture 3" descr="012-whatsap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09" y="3589507"/>
            <a:ext cx="1286697" cy="1715596"/>
          </a:xfrm>
          <a:prstGeom prst="rect">
            <a:avLst/>
          </a:prstGeom>
        </p:spPr>
      </p:pic>
      <p:pic>
        <p:nvPicPr>
          <p:cNvPr id="11" name="Imagem 10" descr="V:\Ações Estratégicas\COMPARTILHADO\AAE -Todos\PROJETO RESPOSTA SÍFILIS\Comunicação\Perfil-Facebook.pn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2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94988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ivo 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17" y="2204864"/>
            <a:ext cx="1740173" cy="3010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8" y="1880211"/>
            <a:ext cx="1813836" cy="313839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881" y="1211398"/>
            <a:ext cx="1673119" cy="2894914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765" y="3846454"/>
            <a:ext cx="1673119" cy="2894914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05" y="3449406"/>
            <a:ext cx="1673119" cy="2894914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813" y="3774300"/>
            <a:ext cx="1673119" cy="2894914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627784" y="260648"/>
            <a:ext cx="350608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Conteúdo digital</a:t>
            </a:r>
          </a:p>
        </p:txBody>
      </p:sp>
      <p:pic>
        <p:nvPicPr>
          <p:cNvPr id="11" name="Imagem 10" descr="V:\Ações Estratégicas\COMPARTILHADO\AAE -Todos\PROJETO RESPOSTA SÍFILIS\Comunicação\Perfil-Facebook.pn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2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4713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336704" cy="987019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Ações </a:t>
            </a:r>
            <a:r>
              <a:rPr lang="en-US" sz="2400" b="1" dirty="0" err="1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especiais</a:t>
            </a:r>
            <a:r>
              <a:rPr lang="en-US" sz="2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nos</a:t>
            </a:r>
            <a:r>
              <a:rPr lang="en-US" sz="2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territórios</a:t>
            </a:r>
            <a:endParaRPr lang="en-US" sz="2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3528" y="3810133"/>
            <a:ext cx="6351308" cy="987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Eventos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( 14,15 e 16/9) Feira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da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Bondade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Cachoeiro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e 20,21 e 22/9)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São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Mateus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Festas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populares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Campanhas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Ações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mobilização</a:t>
            </a:r>
            <a:endParaRPr lang="en-US" sz="2800" dirty="0" smtClean="0">
              <a:solidFill>
                <a:schemeClr val="accent5">
                  <a:lumMod val="50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Rádio</a:t>
            </a:r>
            <a:endParaRPr lang="en-US" sz="2800" dirty="0" smtClean="0">
              <a:solidFill>
                <a:schemeClr val="accent5">
                  <a:lumMod val="50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Televisão</a:t>
            </a:r>
            <a:endParaRPr lang="en-US" sz="2800" dirty="0" smtClean="0">
              <a:solidFill>
                <a:schemeClr val="accent5">
                  <a:lumMod val="50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Outros</a:t>
            </a:r>
            <a:endParaRPr lang="en-US" sz="3600" dirty="0" smtClean="0">
              <a:solidFill>
                <a:schemeClr val="accent5">
                  <a:lumMod val="50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42" y="2087632"/>
            <a:ext cx="4450058" cy="4588504"/>
          </a:xfrm>
          <a:prstGeom prst="rect">
            <a:avLst/>
          </a:prstGeom>
        </p:spPr>
      </p:pic>
      <p:pic>
        <p:nvPicPr>
          <p:cNvPr id="9" name="Imagem 8" descr="V:\Ações Estratégicas\COMPARTILHADO\AAE -Todos\PROJETO RESPOSTA SÍFILIS\Comunicação\Perfil-Facebook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84655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yoliveira\Downloads\IMG_0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124744"/>
            <a:ext cx="3240360" cy="28083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7" name="Picture 3" descr="C:\Users\aryoliveira\Downloads\IMG_02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1124744"/>
            <a:ext cx="3096344" cy="28083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8" name="Picture 4" descr="C:\Users\aryoliveira\Downloads\IMG_02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3707904" cy="28083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9" name="Picture 5" descr="C:\Users\aryoliveira\Downloads\IMG_02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5064"/>
            <a:ext cx="3707904" cy="28529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30" name="Picture 6" descr="C:\Users\aryoliveira\Downloads\IMG_0302.jpg"/>
          <p:cNvPicPr>
            <a:picLocks noChangeAspect="1" noChangeArrowheads="1"/>
          </p:cNvPicPr>
          <p:nvPr/>
        </p:nvPicPr>
        <p:blipFill>
          <a:blip r:embed="rId6" cstate="print"/>
          <a:srcRect t="23625" b="10226"/>
          <a:stretch>
            <a:fillRect/>
          </a:stretch>
        </p:blipFill>
        <p:spPr bwMode="auto">
          <a:xfrm>
            <a:off x="7092280" y="4005064"/>
            <a:ext cx="3096344" cy="28529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31" name="Picture 7" descr="C:\Users\aryoliveira\Downloads\IMG_03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4005064"/>
            <a:ext cx="3240360" cy="28529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8964488" y="110504"/>
            <a:ext cx="1152128" cy="9422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0" name="CaixaDeTexto 9"/>
          <p:cNvSpPr txBox="1"/>
          <p:nvPr/>
        </p:nvSpPr>
        <p:spPr>
          <a:xfrm>
            <a:off x="1763688" y="404664"/>
            <a:ext cx="6840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F0000"/>
                </a:solidFill>
                <a:latin typeface="Corbel" pitchFamily="34" charset="0"/>
              </a:rPr>
              <a:t>35 ª Feira da Solidariedade de Cachoeiro de Itapemirim- 14,15 e 16/09/2018 </a:t>
            </a:r>
            <a:endParaRPr lang="pt-BR" sz="1600" b="1" dirty="0">
              <a:solidFill>
                <a:srgbClr val="FF0000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268760"/>
            <a:ext cx="6153342" cy="480735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843808" y="260648"/>
            <a:ext cx="41456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0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Materiais de apoio</a:t>
            </a:r>
            <a:endParaRPr lang="pt-BR" sz="30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36698">
            <a:off x="4032373" y="4341432"/>
            <a:ext cx="1338886" cy="2258408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273650" cy="4032572"/>
          </a:xfrm>
          <a:prstGeom prst="rect">
            <a:avLst/>
          </a:prstGeom>
        </p:spPr>
      </p:pic>
      <p:pic>
        <p:nvPicPr>
          <p:cNvPr id="10" name="Imagem 9" descr="V:\Ações Estratégicas\COMPARTILHADO\AAE -Todos\PROJETO RESPOSTA SÍFILIS\Comunicação\Perfil-Facebook.pn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1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12589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10" descr="Exibindo brasao_sesa_c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7018" y="2276872"/>
            <a:ext cx="1911739" cy="2056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683568" y="332656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/>
              <a:t>Plano Estadual de Enfretamento da </a:t>
            </a:r>
          </a:p>
          <a:p>
            <a:pPr algn="ctr"/>
            <a:r>
              <a:rPr lang="pt-BR" sz="2800" dirty="0" smtClean="0"/>
              <a:t>Sífilis Congênita e Resposta Rápida</a:t>
            </a:r>
          </a:p>
          <a:p>
            <a:pPr algn="ctr"/>
            <a:endParaRPr lang="pt-BR" sz="2400" dirty="0" smtClean="0"/>
          </a:p>
        </p:txBody>
      </p:sp>
      <p:sp>
        <p:nvSpPr>
          <p:cNvPr id="13" name="Subtítulo 10"/>
          <p:cNvSpPr>
            <a:spLocks noGrp="1"/>
          </p:cNvSpPr>
          <p:nvPr>
            <p:ph type="subTitle" idx="1"/>
          </p:nvPr>
        </p:nvSpPr>
        <p:spPr>
          <a:xfrm>
            <a:off x="592682" y="5561944"/>
            <a:ext cx="8443814" cy="864032"/>
          </a:xfrm>
        </p:spPr>
        <p:txBody>
          <a:bodyPr/>
          <a:lstStyle/>
          <a:p>
            <a:endParaRPr lang="pt-BR" sz="1200" i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200" i="1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SESA/SSAROAS/GROSS</a:t>
            </a:r>
          </a:p>
          <a:p>
            <a:r>
              <a:rPr lang="pt-BR" sz="1200" i="1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Junho de 2018</a:t>
            </a:r>
            <a:endParaRPr lang="pt-BR" sz="1200" i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58" y="2420888"/>
            <a:ext cx="1285884" cy="158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2518" y="3997084"/>
            <a:ext cx="2267744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Sifilis Congenit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8850" y="4996672"/>
            <a:ext cx="1857388" cy="1143541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8001024" y="0"/>
            <a:ext cx="1000132" cy="1214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/>
          <a:srcRect r="57746"/>
          <a:stretch>
            <a:fillRect/>
          </a:stretch>
        </p:blipFill>
        <p:spPr bwMode="auto">
          <a:xfrm>
            <a:off x="3904084" y="4581128"/>
            <a:ext cx="1460004" cy="109039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" name="Picture 4" descr="logo_ok_d-0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45" r="3788" b="9762"/>
          <a:stretch>
            <a:fillRect/>
          </a:stretch>
        </p:blipFill>
        <p:spPr>
          <a:xfrm>
            <a:off x="107504" y="476672"/>
            <a:ext cx="1512168" cy="83677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10" descr="Exibindo brasao_sesa_c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404664"/>
            <a:ext cx="91158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308304" y="2427016"/>
            <a:ext cx="1280613" cy="138960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6481782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1100" t="15517" r="21482" b="103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8573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2"/>
          <p:cNvSpPr>
            <a:spLocks/>
          </p:cNvSpPr>
          <p:nvPr/>
        </p:nvSpPr>
        <p:spPr bwMode="auto">
          <a:xfrm>
            <a:off x="4067175" y="1428750"/>
            <a:ext cx="2505075" cy="5173663"/>
          </a:xfrm>
          <a:custGeom>
            <a:avLst/>
            <a:gdLst>
              <a:gd name="T0" fmla="*/ 2147483647 w 1578"/>
              <a:gd name="T1" fmla="*/ 2147483647 h 3259"/>
              <a:gd name="T2" fmla="*/ 2147483647 w 1578"/>
              <a:gd name="T3" fmla="*/ 0 h 3259"/>
              <a:gd name="T4" fmla="*/ 2147483647 w 1578"/>
              <a:gd name="T5" fmla="*/ 2147483647 h 3259"/>
              <a:gd name="T6" fmla="*/ 2147483647 w 1578"/>
              <a:gd name="T7" fmla="*/ 2147483647 h 3259"/>
              <a:gd name="T8" fmla="*/ 0 w 1578"/>
              <a:gd name="T9" fmla="*/ 2147483647 h 3259"/>
              <a:gd name="T10" fmla="*/ 2147483647 w 1578"/>
              <a:gd name="T11" fmla="*/ 2147483647 h 3259"/>
              <a:gd name="T12" fmla="*/ 2147483647 w 1578"/>
              <a:gd name="T13" fmla="*/ 2147483647 h 3259"/>
              <a:gd name="T14" fmla="*/ 2147483647 w 1578"/>
              <a:gd name="T15" fmla="*/ 2147483647 h 325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78"/>
              <a:gd name="T25" fmla="*/ 0 h 3259"/>
              <a:gd name="T26" fmla="*/ 1578 w 1578"/>
              <a:gd name="T27" fmla="*/ 3259 h 325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78" h="3259">
                <a:moveTo>
                  <a:pt x="1473" y="4"/>
                </a:moveTo>
                <a:lnTo>
                  <a:pt x="1565" y="0"/>
                </a:lnTo>
                <a:lnTo>
                  <a:pt x="1577" y="3258"/>
                </a:lnTo>
                <a:lnTo>
                  <a:pt x="17" y="3253"/>
                </a:lnTo>
                <a:lnTo>
                  <a:pt x="0" y="2869"/>
                </a:lnTo>
                <a:lnTo>
                  <a:pt x="1473" y="4"/>
                </a:lnTo>
              </a:path>
            </a:pathLst>
          </a:custGeom>
          <a:solidFill>
            <a:srgbClr val="99FFFF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51" name="Freeform 3"/>
          <p:cNvSpPr>
            <a:spLocks/>
          </p:cNvSpPr>
          <p:nvPr/>
        </p:nvSpPr>
        <p:spPr bwMode="auto">
          <a:xfrm>
            <a:off x="4332288" y="1404938"/>
            <a:ext cx="2203450" cy="5368925"/>
          </a:xfrm>
          <a:custGeom>
            <a:avLst/>
            <a:gdLst>
              <a:gd name="T0" fmla="*/ 2147483647 w 1388"/>
              <a:gd name="T1" fmla="*/ 0 h 3382"/>
              <a:gd name="T2" fmla="*/ 2147483647 w 1388"/>
              <a:gd name="T3" fmla="*/ 2147483647 h 3382"/>
              <a:gd name="T4" fmla="*/ 2147483647 w 1388"/>
              <a:gd name="T5" fmla="*/ 2147483647 h 3382"/>
              <a:gd name="T6" fmla="*/ 2147483647 w 1388"/>
              <a:gd name="T7" fmla="*/ 2147483647 h 3382"/>
              <a:gd name="T8" fmla="*/ 2147483647 w 1388"/>
              <a:gd name="T9" fmla="*/ 2147483647 h 3382"/>
              <a:gd name="T10" fmla="*/ 2147483647 w 1388"/>
              <a:gd name="T11" fmla="*/ 2147483647 h 3382"/>
              <a:gd name="T12" fmla="*/ 2147483647 w 1388"/>
              <a:gd name="T13" fmla="*/ 2147483647 h 3382"/>
              <a:gd name="T14" fmla="*/ 2147483647 w 1388"/>
              <a:gd name="T15" fmla="*/ 2147483647 h 3382"/>
              <a:gd name="T16" fmla="*/ 2147483647 w 1388"/>
              <a:gd name="T17" fmla="*/ 2147483647 h 3382"/>
              <a:gd name="T18" fmla="*/ 2147483647 w 1388"/>
              <a:gd name="T19" fmla="*/ 2147483647 h 3382"/>
              <a:gd name="T20" fmla="*/ 2147483647 w 1388"/>
              <a:gd name="T21" fmla="*/ 2147483647 h 3382"/>
              <a:gd name="T22" fmla="*/ 2147483647 w 1388"/>
              <a:gd name="T23" fmla="*/ 2147483647 h 3382"/>
              <a:gd name="T24" fmla="*/ 2147483647 w 1388"/>
              <a:gd name="T25" fmla="*/ 2147483647 h 3382"/>
              <a:gd name="T26" fmla="*/ 2147483647 w 1388"/>
              <a:gd name="T27" fmla="*/ 2147483647 h 3382"/>
              <a:gd name="T28" fmla="*/ 2147483647 w 1388"/>
              <a:gd name="T29" fmla="*/ 2147483647 h 3382"/>
              <a:gd name="T30" fmla="*/ 2147483647 w 1388"/>
              <a:gd name="T31" fmla="*/ 2147483647 h 3382"/>
              <a:gd name="T32" fmla="*/ 2147483647 w 1388"/>
              <a:gd name="T33" fmla="*/ 2147483647 h 3382"/>
              <a:gd name="T34" fmla="*/ 2147483647 w 1388"/>
              <a:gd name="T35" fmla="*/ 2147483647 h 3382"/>
              <a:gd name="T36" fmla="*/ 2147483647 w 1388"/>
              <a:gd name="T37" fmla="*/ 2147483647 h 3382"/>
              <a:gd name="T38" fmla="*/ 2147483647 w 1388"/>
              <a:gd name="T39" fmla="*/ 2147483647 h 3382"/>
              <a:gd name="T40" fmla="*/ 2147483647 w 1388"/>
              <a:gd name="T41" fmla="*/ 2147483647 h 3382"/>
              <a:gd name="T42" fmla="*/ 2147483647 w 1388"/>
              <a:gd name="T43" fmla="*/ 2147483647 h 3382"/>
              <a:gd name="T44" fmla="*/ 2147483647 w 1388"/>
              <a:gd name="T45" fmla="*/ 2147483647 h 3382"/>
              <a:gd name="T46" fmla="*/ 0 w 1388"/>
              <a:gd name="T47" fmla="*/ 2147483647 h 338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388"/>
              <a:gd name="T73" fmla="*/ 0 h 3382"/>
              <a:gd name="T74" fmla="*/ 1388 w 1388"/>
              <a:gd name="T75" fmla="*/ 3382 h 338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388" h="3382">
                <a:moveTo>
                  <a:pt x="1387" y="0"/>
                </a:moveTo>
                <a:lnTo>
                  <a:pt x="1306" y="194"/>
                </a:lnTo>
                <a:lnTo>
                  <a:pt x="1274" y="483"/>
                </a:lnTo>
                <a:lnTo>
                  <a:pt x="1325" y="844"/>
                </a:lnTo>
                <a:lnTo>
                  <a:pt x="1357" y="1042"/>
                </a:lnTo>
                <a:lnTo>
                  <a:pt x="1315" y="1214"/>
                </a:lnTo>
                <a:lnTo>
                  <a:pt x="1263" y="1408"/>
                </a:lnTo>
                <a:lnTo>
                  <a:pt x="965" y="1655"/>
                </a:lnTo>
                <a:lnTo>
                  <a:pt x="924" y="1757"/>
                </a:lnTo>
                <a:lnTo>
                  <a:pt x="852" y="1819"/>
                </a:lnTo>
                <a:lnTo>
                  <a:pt x="862" y="1870"/>
                </a:lnTo>
                <a:lnTo>
                  <a:pt x="811" y="1963"/>
                </a:lnTo>
                <a:lnTo>
                  <a:pt x="811" y="2117"/>
                </a:lnTo>
                <a:lnTo>
                  <a:pt x="718" y="2220"/>
                </a:lnTo>
                <a:lnTo>
                  <a:pt x="615" y="2477"/>
                </a:lnTo>
                <a:lnTo>
                  <a:pt x="574" y="2611"/>
                </a:lnTo>
                <a:lnTo>
                  <a:pt x="482" y="2662"/>
                </a:lnTo>
                <a:lnTo>
                  <a:pt x="379" y="2806"/>
                </a:lnTo>
                <a:lnTo>
                  <a:pt x="225" y="2826"/>
                </a:lnTo>
                <a:lnTo>
                  <a:pt x="153" y="2970"/>
                </a:lnTo>
                <a:lnTo>
                  <a:pt x="144" y="3094"/>
                </a:lnTo>
                <a:lnTo>
                  <a:pt x="102" y="3145"/>
                </a:lnTo>
                <a:lnTo>
                  <a:pt x="30" y="3248"/>
                </a:lnTo>
                <a:lnTo>
                  <a:pt x="0" y="3381"/>
                </a:lnTo>
              </a:path>
            </a:pathLst>
          </a:custGeom>
          <a:noFill/>
          <a:ln w="38100" cap="rnd" cmpd="dbl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52" name="Freeform 4"/>
          <p:cNvSpPr>
            <a:spLocks/>
          </p:cNvSpPr>
          <p:nvPr/>
        </p:nvSpPr>
        <p:spPr bwMode="auto">
          <a:xfrm>
            <a:off x="4200525" y="3290888"/>
            <a:ext cx="2098675" cy="488950"/>
          </a:xfrm>
          <a:custGeom>
            <a:avLst/>
            <a:gdLst>
              <a:gd name="T0" fmla="*/ 2147483647 w 1322"/>
              <a:gd name="T1" fmla="*/ 2147483647 h 308"/>
              <a:gd name="T2" fmla="*/ 2147483647 w 1322"/>
              <a:gd name="T3" fmla="*/ 2147483647 h 308"/>
              <a:gd name="T4" fmla="*/ 2147483647 w 1322"/>
              <a:gd name="T5" fmla="*/ 2147483647 h 308"/>
              <a:gd name="T6" fmla="*/ 2147483647 w 1322"/>
              <a:gd name="T7" fmla="*/ 2147483647 h 308"/>
              <a:gd name="T8" fmla="*/ 2147483647 w 1322"/>
              <a:gd name="T9" fmla="*/ 2147483647 h 308"/>
              <a:gd name="T10" fmla="*/ 2147483647 w 1322"/>
              <a:gd name="T11" fmla="*/ 2147483647 h 308"/>
              <a:gd name="T12" fmla="*/ 2147483647 w 1322"/>
              <a:gd name="T13" fmla="*/ 2147483647 h 308"/>
              <a:gd name="T14" fmla="*/ 2147483647 w 1322"/>
              <a:gd name="T15" fmla="*/ 2147483647 h 308"/>
              <a:gd name="T16" fmla="*/ 2147483647 w 1322"/>
              <a:gd name="T17" fmla="*/ 0 h 308"/>
              <a:gd name="T18" fmla="*/ 2147483647 w 1322"/>
              <a:gd name="T19" fmla="*/ 2147483647 h 308"/>
              <a:gd name="T20" fmla="*/ 2147483647 w 1322"/>
              <a:gd name="T21" fmla="*/ 2147483647 h 308"/>
              <a:gd name="T22" fmla="*/ 2147483647 w 1322"/>
              <a:gd name="T23" fmla="*/ 2147483647 h 308"/>
              <a:gd name="T24" fmla="*/ 2147483647 w 1322"/>
              <a:gd name="T25" fmla="*/ 2147483647 h 308"/>
              <a:gd name="T26" fmla="*/ 2147483647 w 1322"/>
              <a:gd name="T27" fmla="*/ 2147483647 h 308"/>
              <a:gd name="T28" fmla="*/ 2147483647 w 1322"/>
              <a:gd name="T29" fmla="*/ 2147483647 h 308"/>
              <a:gd name="T30" fmla="*/ 2147483647 w 1322"/>
              <a:gd name="T31" fmla="*/ 2147483647 h 308"/>
              <a:gd name="T32" fmla="*/ 2147483647 w 1322"/>
              <a:gd name="T33" fmla="*/ 2147483647 h 308"/>
              <a:gd name="T34" fmla="*/ 2147483647 w 1322"/>
              <a:gd name="T35" fmla="*/ 2147483647 h 308"/>
              <a:gd name="T36" fmla="*/ 2147483647 w 1322"/>
              <a:gd name="T37" fmla="*/ 2147483647 h 308"/>
              <a:gd name="T38" fmla="*/ 2147483647 w 1322"/>
              <a:gd name="T39" fmla="*/ 2147483647 h 308"/>
              <a:gd name="T40" fmla="*/ 2147483647 w 1322"/>
              <a:gd name="T41" fmla="*/ 2147483647 h 308"/>
              <a:gd name="T42" fmla="*/ 0 w 1322"/>
              <a:gd name="T43" fmla="*/ 2147483647 h 308"/>
              <a:gd name="T44" fmla="*/ 2147483647 w 1322"/>
              <a:gd name="T45" fmla="*/ 2147483647 h 308"/>
              <a:gd name="T46" fmla="*/ 2147483647 w 1322"/>
              <a:gd name="T47" fmla="*/ 2147483647 h 308"/>
              <a:gd name="T48" fmla="*/ 2147483647 w 1322"/>
              <a:gd name="T49" fmla="*/ 2147483647 h 308"/>
              <a:gd name="T50" fmla="*/ 2147483647 w 1322"/>
              <a:gd name="T51" fmla="*/ 2147483647 h 308"/>
              <a:gd name="T52" fmla="*/ 2147483647 w 1322"/>
              <a:gd name="T53" fmla="*/ 2147483647 h 308"/>
              <a:gd name="T54" fmla="*/ 2147483647 w 1322"/>
              <a:gd name="T55" fmla="*/ 2147483647 h 308"/>
              <a:gd name="T56" fmla="*/ 2147483647 w 1322"/>
              <a:gd name="T57" fmla="*/ 2147483647 h 308"/>
              <a:gd name="T58" fmla="*/ 2147483647 w 1322"/>
              <a:gd name="T59" fmla="*/ 2147483647 h 308"/>
              <a:gd name="T60" fmla="*/ 2147483647 w 1322"/>
              <a:gd name="T61" fmla="*/ 2147483647 h 308"/>
              <a:gd name="T62" fmla="*/ 2147483647 w 1322"/>
              <a:gd name="T63" fmla="*/ 2147483647 h 308"/>
              <a:gd name="T64" fmla="*/ 2147483647 w 1322"/>
              <a:gd name="T65" fmla="*/ 2147483647 h 308"/>
              <a:gd name="T66" fmla="*/ 2147483647 w 1322"/>
              <a:gd name="T67" fmla="*/ 2147483647 h 308"/>
              <a:gd name="T68" fmla="*/ 2147483647 w 1322"/>
              <a:gd name="T69" fmla="*/ 2147483647 h 308"/>
              <a:gd name="T70" fmla="*/ 2147483647 w 1322"/>
              <a:gd name="T71" fmla="*/ 2147483647 h 308"/>
              <a:gd name="T72" fmla="*/ 2147483647 w 1322"/>
              <a:gd name="T73" fmla="*/ 2147483647 h 308"/>
              <a:gd name="T74" fmla="*/ 2147483647 w 1322"/>
              <a:gd name="T75" fmla="*/ 2147483647 h 308"/>
              <a:gd name="T76" fmla="*/ 2147483647 w 1322"/>
              <a:gd name="T77" fmla="*/ 2147483647 h 308"/>
              <a:gd name="T78" fmla="*/ 2147483647 w 1322"/>
              <a:gd name="T79" fmla="*/ 2147483647 h 308"/>
              <a:gd name="T80" fmla="*/ 2147483647 w 1322"/>
              <a:gd name="T81" fmla="*/ 2147483647 h 308"/>
              <a:gd name="T82" fmla="*/ 2147483647 w 1322"/>
              <a:gd name="T83" fmla="*/ 2147483647 h 308"/>
              <a:gd name="T84" fmla="*/ 2147483647 w 1322"/>
              <a:gd name="T85" fmla="*/ 2147483647 h 308"/>
              <a:gd name="T86" fmla="*/ 2147483647 w 1322"/>
              <a:gd name="T87" fmla="*/ 2147483647 h 308"/>
              <a:gd name="T88" fmla="*/ 2147483647 w 1322"/>
              <a:gd name="T89" fmla="*/ 2147483647 h 308"/>
              <a:gd name="T90" fmla="*/ 2147483647 w 1322"/>
              <a:gd name="T91" fmla="*/ 2147483647 h 308"/>
              <a:gd name="T92" fmla="*/ 2147483647 w 1322"/>
              <a:gd name="T93" fmla="*/ 2147483647 h 308"/>
              <a:gd name="T94" fmla="*/ 2147483647 w 1322"/>
              <a:gd name="T95" fmla="*/ 2147483647 h 308"/>
              <a:gd name="T96" fmla="*/ 2147483647 w 1322"/>
              <a:gd name="T97" fmla="*/ 2147483647 h 30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22"/>
              <a:gd name="T148" fmla="*/ 0 h 308"/>
              <a:gd name="T149" fmla="*/ 1322 w 1322"/>
              <a:gd name="T150" fmla="*/ 308 h 30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22" h="308">
                <a:moveTo>
                  <a:pt x="1286" y="307"/>
                </a:moveTo>
                <a:lnTo>
                  <a:pt x="1301" y="271"/>
                </a:lnTo>
                <a:lnTo>
                  <a:pt x="1321" y="229"/>
                </a:lnTo>
                <a:lnTo>
                  <a:pt x="1315" y="187"/>
                </a:lnTo>
                <a:lnTo>
                  <a:pt x="1286" y="180"/>
                </a:lnTo>
                <a:lnTo>
                  <a:pt x="1232" y="152"/>
                </a:lnTo>
                <a:lnTo>
                  <a:pt x="1210" y="95"/>
                </a:lnTo>
                <a:lnTo>
                  <a:pt x="1129" y="9"/>
                </a:lnTo>
                <a:lnTo>
                  <a:pt x="1031" y="0"/>
                </a:lnTo>
                <a:lnTo>
                  <a:pt x="899" y="50"/>
                </a:lnTo>
                <a:lnTo>
                  <a:pt x="742" y="117"/>
                </a:lnTo>
                <a:lnTo>
                  <a:pt x="635" y="143"/>
                </a:lnTo>
                <a:lnTo>
                  <a:pt x="515" y="124"/>
                </a:lnTo>
                <a:lnTo>
                  <a:pt x="374" y="152"/>
                </a:lnTo>
                <a:lnTo>
                  <a:pt x="284" y="106"/>
                </a:lnTo>
                <a:lnTo>
                  <a:pt x="233" y="152"/>
                </a:lnTo>
                <a:lnTo>
                  <a:pt x="144" y="128"/>
                </a:lnTo>
                <a:lnTo>
                  <a:pt x="72" y="139"/>
                </a:lnTo>
                <a:lnTo>
                  <a:pt x="54" y="145"/>
                </a:lnTo>
                <a:lnTo>
                  <a:pt x="30" y="146"/>
                </a:lnTo>
                <a:lnTo>
                  <a:pt x="9" y="139"/>
                </a:lnTo>
                <a:lnTo>
                  <a:pt x="0" y="150"/>
                </a:lnTo>
                <a:lnTo>
                  <a:pt x="20" y="166"/>
                </a:lnTo>
                <a:lnTo>
                  <a:pt x="63" y="161"/>
                </a:lnTo>
                <a:lnTo>
                  <a:pt x="120" y="163"/>
                </a:lnTo>
                <a:lnTo>
                  <a:pt x="172" y="167"/>
                </a:lnTo>
                <a:lnTo>
                  <a:pt x="224" y="189"/>
                </a:lnTo>
                <a:lnTo>
                  <a:pt x="265" y="189"/>
                </a:lnTo>
                <a:lnTo>
                  <a:pt x="293" y="161"/>
                </a:lnTo>
                <a:lnTo>
                  <a:pt x="326" y="191"/>
                </a:lnTo>
                <a:lnTo>
                  <a:pt x="395" y="200"/>
                </a:lnTo>
                <a:lnTo>
                  <a:pt x="443" y="189"/>
                </a:lnTo>
                <a:lnTo>
                  <a:pt x="472" y="169"/>
                </a:lnTo>
                <a:lnTo>
                  <a:pt x="546" y="169"/>
                </a:lnTo>
                <a:lnTo>
                  <a:pt x="613" y="193"/>
                </a:lnTo>
                <a:lnTo>
                  <a:pt x="674" y="202"/>
                </a:lnTo>
                <a:lnTo>
                  <a:pt x="727" y="202"/>
                </a:lnTo>
                <a:lnTo>
                  <a:pt x="835" y="143"/>
                </a:lnTo>
                <a:lnTo>
                  <a:pt x="970" y="81"/>
                </a:lnTo>
                <a:lnTo>
                  <a:pt x="1025" y="53"/>
                </a:lnTo>
                <a:lnTo>
                  <a:pt x="1127" y="81"/>
                </a:lnTo>
                <a:lnTo>
                  <a:pt x="1171" y="141"/>
                </a:lnTo>
                <a:lnTo>
                  <a:pt x="1208" y="198"/>
                </a:lnTo>
                <a:lnTo>
                  <a:pt x="1241" y="219"/>
                </a:lnTo>
                <a:lnTo>
                  <a:pt x="1284" y="235"/>
                </a:lnTo>
                <a:lnTo>
                  <a:pt x="1267" y="296"/>
                </a:lnTo>
                <a:lnTo>
                  <a:pt x="1286" y="307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 rot="67500">
            <a:off x="2989263" y="6408738"/>
            <a:ext cx="46037" cy="147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1400">
                <a:solidFill>
                  <a:srgbClr val="7F7F7F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2054" name="Rectangle 7"/>
          <p:cNvSpPr>
            <a:spLocks noChangeArrowheads="1"/>
          </p:cNvSpPr>
          <p:nvPr/>
        </p:nvSpPr>
        <p:spPr bwMode="auto">
          <a:xfrm rot="67500">
            <a:off x="3419475" y="3649663"/>
            <a:ext cx="46038" cy="147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1400">
                <a:solidFill>
                  <a:srgbClr val="7F7F7F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2055" name="Rectangle 8"/>
          <p:cNvSpPr>
            <a:spLocks noChangeArrowheads="1"/>
          </p:cNvSpPr>
          <p:nvPr/>
        </p:nvSpPr>
        <p:spPr bwMode="auto">
          <a:xfrm rot="67500">
            <a:off x="3278188" y="987425"/>
            <a:ext cx="720725" cy="201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1400" dirty="0">
                <a:latin typeface="Calibri" pitchFamily="34" charset="0"/>
              </a:rPr>
              <a:t>NORTE</a:t>
            </a: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 rot="67500">
            <a:off x="6103938" y="571500"/>
            <a:ext cx="46037" cy="149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1400">
                <a:solidFill>
                  <a:srgbClr val="7F7F7F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2057" name="Freeform 11"/>
          <p:cNvSpPr>
            <a:spLocks/>
          </p:cNvSpPr>
          <p:nvPr/>
        </p:nvSpPr>
        <p:spPr bwMode="auto">
          <a:xfrm>
            <a:off x="5884863" y="1147763"/>
            <a:ext cx="612775" cy="977900"/>
          </a:xfrm>
          <a:custGeom>
            <a:avLst/>
            <a:gdLst>
              <a:gd name="T0" fmla="*/ 2147483647 w 386"/>
              <a:gd name="T1" fmla="*/ 2147483647 h 616"/>
              <a:gd name="T2" fmla="*/ 2147483647 w 386"/>
              <a:gd name="T3" fmla="*/ 2147483647 h 616"/>
              <a:gd name="T4" fmla="*/ 2147483647 w 386"/>
              <a:gd name="T5" fmla="*/ 2147483647 h 616"/>
              <a:gd name="T6" fmla="*/ 2147483647 w 386"/>
              <a:gd name="T7" fmla="*/ 2147483647 h 616"/>
              <a:gd name="T8" fmla="*/ 2147483647 w 386"/>
              <a:gd name="T9" fmla="*/ 2147483647 h 616"/>
              <a:gd name="T10" fmla="*/ 2147483647 w 386"/>
              <a:gd name="T11" fmla="*/ 2147483647 h 616"/>
              <a:gd name="T12" fmla="*/ 2147483647 w 386"/>
              <a:gd name="T13" fmla="*/ 2147483647 h 616"/>
              <a:gd name="T14" fmla="*/ 2147483647 w 386"/>
              <a:gd name="T15" fmla="*/ 2147483647 h 616"/>
              <a:gd name="T16" fmla="*/ 2147483647 w 386"/>
              <a:gd name="T17" fmla="*/ 2147483647 h 616"/>
              <a:gd name="T18" fmla="*/ 2147483647 w 386"/>
              <a:gd name="T19" fmla="*/ 2147483647 h 616"/>
              <a:gd name="T20" fmla="*/ 2147483647 w 386"/>
              <a:gd name="T21" fmla="*/ 2147483647 h 616"/>
              <a:gd name="T22" fmla="*/ 2147483647 w 386"/>
              <a:gd name="T23" fmla="*/ 2147483647 h 616"/>
              <a:gd name="T24" fmla="*/ 2147483647 w 386"/>
              <a:gd name="T25" fmla="*/ 2147483647 h 616"/>
              <a:gd name="T26" fmla="*/ 2147483647 w 386"/>
              <a:gd name="T27" fmla="*/ 2147483647 h 616"/>
              <a:gd name="T28" fmla="*/ 2147483647 w 386"/>
              <a:gd name="T29" fmla="*/ 2147483647 h 616"/>
              <a:gd name="T30" fmla="*/ 2147483647 w 386"/>
              <a:gd name="T31" fmla="*/ 2147483647 h 616"/>
              <a:gd name="T32" fmla="*/ 2147483647 w 386"/>
              <a:gd name="T33" fmla="*/ 2147483647 h 616"/>
              <a:gd name="T34" fmla="*/ 2147483647 w 386"/>
              <a:gd name="T35" fmla="*/ 2147483647 h 616"/>
              <a:gd name="T36" fmla="*/ 2147483647 w 386"/>
              <a:gd name="T37" fmla="*/ 2147483647 h 616"/>
              <a:gd name="T38" fmla="*/ 2147483647 w 386"/>
              <a:gd name="T39" fmla="*/ 2147483647 h 616"/>
              <a:gd name="T40" fmla="*/ 2147483647 w 386"/>
              <a:gd name="T41" fmla="*/ 2147483647 h 616"/>
              <a:gd name="T42" fmla="*/ 2147483647 w 386"/>
              <a:gd name="T43" fmla="*/ 2147483647 h 616"/>
              <a:gd name="T44" fmla="*/ 2147483647 w 386"/>
              <a:gd name="T45" fmla="*/ 2147483647 h 616"/>
              <a:gd name="T46" fmla="*/ 2147483647 w 386"/>
              <a:gd name="T47" fmla="*/ 2147483647 h 616"/>
              <a:gd name="T48" fmla="*/ 2147483647 w 386"/>
              <a:gd name="T49" fmla="*/ 2147483647 h 616"/>
              <a:gd name="T50" fmla="*/ 2147483647 w 386"/>
              <a:gd name="T51" fmla="*/ 2147483647 h 616"/>
              <a:gd name="T52" fmla="*/ 2147483647 w 386"/>
              <a:gd name="T53" fmla="*/ 2147483647 h 616"/>
              <a:gd name="T54" fmla="*/ 2147483647 w 386"/>
              <a:gd name="T55" fmla="*/ 2147483647 h 616"/>
              <a:gd name="T56" fmla="*/ 2147483647 w 386"/>
              <a:gd name="T57" fmla="*/ 2147483647 h 616"/>
              <a:gd name="T58" fmla="*/ 2147483647 w 386"/>
              <a:gd name="T59" fmla="*/ 2147483647 h 616"/>
              <a:gd name="T60" fmla="*/ 2147483647 w 386"/>
              <a:gd name="T61" fmla="*/ 0 h 616"/>
              <a:gd name="T62" fmla="*/ 2147483647 w 386"/>
              <a:gd name="T63" fmla="*/ 2147483647 h 616"/>
              <a:gd name="T64" fmla="*/ 2147483647 w 386"/>
              <a:gd name="T65" fmla="*/ 2147483647 h 616"/>
              <a:gd name="T66" fmla="*/ 2147483647 w 386"/>
              <a:gd name="T67" fmla="*/ 2147483647 h 616"/>
              <a:gd name="T68" fmla="*/ 2147483647 w 386"/>
              <a:gd name="T69" fmla="*/ 2147483647 h 616"/>
              <a:gd name="T70" fmla="*/ 2147483647 w 386"/>
              <a:gd name="T71" fmla="*/ 2147483647 h 616"/>
              <a:gd name="T72" fmla="*/ 2147483647 w 386"/>
              <a:gd name="T73" fmla="*/ 2147483647 h 616"/>
              <a:gd name="T74" fmla="*/ 2147483647 w 386"/>
              <a:gd name="T75" fmla="*/ 2147483647 h 616"/>
              <a:gd name="T76" fmla="*/ 2147483647 w 386"/>
              <a:gd name="T77" fmla="*/ 2147483647 h 616"/>
              <a:gd name="T78" fmla="*/ 2147483647 w 386"/>
              <a:gd name="T79" fmla="*/ 2147483647 h 616"/>
              <a:gd name="T80" fmla="*/ 2147483647 w 386"/>
              <a:gd name="T81" fmla="*/ 2147483647 h 616"/>
              <a:gd name="T82" fmla="*/ 2147483647 w 386"/>
              <a:gd name="T83" fmla="*/ 2147483647 h 616"/>
              <a:gd name="T84" fmla="*/ 2147483647 w 386"/>
              <a:gd name="T85" fmla="*/ 2147483647 h 616"/>
              <a:gd name="T86" fmla="*/ 2147483647 w 386"/>
              <a:gd name="T87" fmla="*/ 2147483647 h 616"/>
              <a:gd name="T88" fmla="*/ 2147483647 w 386"/>
              <a:gd name="T89" fmla="*/ 2147483647 h 616"/>
              <a:gd name="T90" fmla="*/ 2147483647 w 386"/>
              <a:gd name="T91" fmla="*/ 2147483647 h 616"/>
              <a:gd name="T92" fmla="*/ 2147483647 w 386"/>
              <a:gd name="T93" fmla="*/ 2147483647 h 616"/>
              <a:gd name="T94" fmla="*/ 2147483647 w 386"/>
              <a:gd name="T95" fmla="*/ 2147483647 h 616"/>
              <a:gd name="T96" fmla="*/ 2147483647 w 386"/>
              <a:gd name="T97" fmla="*/ 2147483647 h 616"/>
              <a:gd name="T98" fmla="*/ 2147483647 w 386"/>
              <a:gd name="T99" fmla="*/ 2147483647 h 616"/>
              <a:gd name="T100" fmla="*/ 2147483647 w 386"/>
              <a:gd name="T101" fmla="*/ 2147483647 h 616"/>
              <a:gd name="T102" fmla="*/ 2147483647 w 386"/>
              <a:gd name="T103" fmla="*/ 2147483647 h 616"/>
              <a:gd name="T104" fmla="*/ 2147483647 w 386"/>
              <a:gd name="T105" fmla="*/ 2147483647 h 616"/>
              <a:gd name="T106" fmla="*/ 2147483647 w 386"/>
              <a:gd name="T107" fmla="*/ 2147483647 h 616"/>
              <a:gd name="T108" fmla="*/ 2147483647 w 386"/>
              <a:gd name="T109" fmla="*/ 2147483647 h 616"/>
              <a:gd name="T110" fmla="*/ 2147483647 w 386"/>
              <a:gd name="T111" fmla="*/ 2147483647 h 61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86"/>
              <a:gd name="T169" fmla="*/ 0 h 616"/>
              <a:gd name="T170" fmla="*/ 386 w 386"/>
              <a:gd name="T171" fmla="*/ 616 h 61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86" h="616">
                <a:moveTo>
                  <a:pt x="302" y="592"/>
                </a:moveTo>
                <a:lnTo>
                  <a:pt x="301" y="586"/>
                </a:lnTo>
                <a:lnTo>
                  <a:pt x="301" y="575"/>
                </a:lnTo>
                <a:lnTo>
                  <a:pt x="303" y="561"/>
                </a:lnTo>
                <a:lnTo>
                  <a:pt x="305" y="547"/>
                </a:lnTo>
                <a:lnTo>
                  <a:pt x="305" y="540"/>
                </a:lnTo>
                <a:lnTo>
                  <a:pt x="306" y="529"/>
                </a:lnTo>
                <a:lnTo>
                  <a:pt x="308" y="520"/>
                </a:lnTo>
                <a:lnTo>
                  <a:pt x="310" y="509"/>
                </a:lnTo>
                <a:lnTo>
                  <a:pt x="311" y="502"/>
                </a:lnTo>
                <a:lnTo>
                  <a:pt x="314" y="496"/>
                </a:lnTo>
                <a:lnTo>
                  <a:pt x="313" y="493"/>
                </a:lnTo>
                <a:lnTo>
                  <a:pt x="309" y="490"/>
                </a:lnTo>
                <a:lnTo>
                  <a:pt x="306" y="485"/>
                </a:lnTo>
                <a:lnTo>
                  <a:pt x="308" y="478"/>
                </a:lnTo>
                <a:lnTo>
                  <a:pt x="308" y="474"/>
                </a:lnTo>
                <a:lnTo>
                  <a:pt x="302" y="474"/>
                </a:lnTo>
                <a:lnTo>
                  <a:pt x="292" y="474"/>
                </a:lnTo>
                <a:lnTo>
                  <a:pt x="288" y="477"/>
                </a:lnTo>
                <a:lnTo>
                  <a:pt x="286" y="481"/>
                </a:lnTo>
                <a:lnTo>
                  <a:pt x="286" y="488"/>
                </a:lnTo>
                <a:lnTo>
                  <a:pt x="290" y="493"/>
                </a:lnTo>
                <a:lnTo>
                  <a:pt x="295" y="496"/>
                </a:lnTo>
                <a:lnTo>
                  <a:pt x="297" y="501"/>
                </a:lnTo>
                <a:lnTo>
                  <a:pt x="290" y="508"/>
                </a:lnTo>
                <a:lnTo>
                  <a:pt x="284" y="512"/>
                </a:lnTo>
                <a:lnTo>
                  <a:pt x="285" y="507"/>
                </a:lnTo>
                <a:lnTo>
                  <a:pt x="288" y="503"/>
                </a:lnTo>
                <a:lnTo>
                  <a:pt x="292" y="502"/>
                </a:lnTo>
                <a:lnTo>
                  <a:pt x="292" y="500"/>
                </a:lnTo>
                <a:lnTo>
                  <a:pt x="287" y="497"/>
                </a:lnTo>
                <a:lnTo>
                  <a:pt x="284" y="494"/>
                </a:lnTo>
                <a:lnTo>
                  <a:pt x="283" y="490"/>
                </a:lnTo>
                <a:lnTo>
                  <a:pt x="281" y="484"/>
                </a:lnTo>
                <a:lnTo>
                  <a:pt x="281" y="480"/>
                </a:lnTo>
                <a:lnTo>
                  <a:pt x="283" y="476"/>
                </a:lnTo>
                <a:lnTo>
                  <a:pt x="284" y="475"/>
                </a:lnTo>
                <a:lnTo>
                  <a:pt x="288" y="472"/>
                </a:lnTo>
                <a:lnTo>
                  <a:pt x="291" y="469"/>
                </a:lnTo>
                <a:lnTo>
                  <a:pt x="296" y="467"/>
                </a:lnTo>
                <a:lnTo>
                  <a:pt x="300" y="466"/>
                </a:lnTo>
                <a:lnTo>
                  <a:pt x="303" y="467"/>
                </a:lnTo>
                <a:lnTo>
                  <a:pt x="307" y="466"/>
                </a:lnTo>
                <a:lnTo>
                  <a:pt x="310" y="468"/>
                </a:lnTo>
                <a:lnTo>
                  <a:pt x="312" y="470"/>
                </a:lnTo>
                <a:lnTo>
                  <a:pt x="314" y="474"/>
                </a:lnTo>
                <a:lnTo>
                  <a:pt x="317" y="476"/>
                </a:lnTo>
                <a:lnTo>
                  <a:pt x="317" y="470"/>
                </a:lnTo>
                <a:lnTo>
                  <a:pt x="317" y="464"/>
                </a:lnTo>
                <a:lnTo>
                  <a:pt x="316" y="458"/>
                </a:lnTo>
                <a:lnTo>
                  <a:pt x="316" y="451"/>
                </a:lnTo>
                <a:lnTo>
                  <a:pt x="315" y="443"/>
                </a:lnTo>
                <a:lnTo>
                  <a:pt x="314" y="435"/>
                </a:lnTo>
                <a:lnTo>
                  <a:pt x="314" y="430"/>
                </a:lnTo>
                <a:lnTo>
                  <a:pt x="311" y="427"/>
                </a:lnTo>
                <a:lnTo>
                  <a:pt x="308" y="424"/>
                </a:lnTo>
                <a:lnTo>
                  <a:pt x="309" y="420"/>
                </a:lnTo>
                <a:lnTo>
                  <a:pt x="310" y="416"/>
                </a:lnTo>
                <a:lnTo>
                  <a:pt x="308" y="411"/>
                </a:lnTo>
                <a:lnTo>
                  <a:pt x="307" y="406"/>
                </a:lnTo>
                <a:lnTo>
                  <a:pt x="311" y="413"/>
                </a:lnTo>
                <a:lnTo>
                  <a:pt x="312" y="416"/>
                </a:lnTo>
                <a:lnTo>
                  <a:pt x="313" y="422"/>
                </a:lnTo>
                <a:lnTo>
                  <a:pt x="314" y="418"/>
                </a:lnTo>
                <a:lnTo>
                  <a:pt x="315" y="407"/>
                </a:lnTo>
                <a:lnTo>
                  <a:pt x="317" y="399"/>
                </a:lnTo>
                <a:lnTo>
                  <a:pt x="316" y="384"/>
                </a:lnTo>
                <a:lnTo>
                  <a:pt x="318" y="372"/>
                </a:lnTo>
                <a:lnTo>
                  <a:pt x="324" y="359"/>
                </a:lnTo>
                <a:lnTo>
                  <a:pt x="325" y="346"/>
                </a:lnTo>
                <a:lnTo>
                  <a:pt x="327" y="336"/>
                </a:lnTo>
                <a:lnTo>
                  <a:pt x="331" y="320"/>
                </a:lnTo>
                <a:lnTo>
                  <a:pt x="332" y="311"/>
                </a:lnTo>
                <a:lnTo>
                  <a:pt x="342" y="293"/>
                </a:lnTo>
                <a:lnTo>
                  <a:pt x="344" y="279"/>
                </a:lnTo>
                <a:lnTo>
                  <a:pt x="348" y="269"/>
                </a:lnTo>
                <a:lnTo>
                  <a:pt x="352" y="257"/>
                </a:lnTo>
                <a:lnTo>
                  <a:pt x="356" y="247"/>
                </a:lnTo>
                <a:lnTo>
                  <a:pt x="359" y="237"/>
                </a:lnTo>
                <a:lnTo>
                  <a:pt x="363" y="229"/>
                </a:lnTo>
                <a:lnTo>
                  <a:pt x="368" y="216"/>
                </a:lnTo>
                <a:lnTo>
                  <a:pt x="372" y="207"/>
                </a:lnTo>
                <a:lnTo>
                  <a:pt x="376" y="197"/>
                </a:lnTo>
                <a:lnTo>
                  <a:pt x="381" y="189"/>
                </a:lnTo>
                <a:lnTo>
                  <a:pt x="385" y="180"/>
                </a:lnTo>
                <a:lnTo>
                  <a:pt x="116" y="0"/>
                </a:lnTo>
                <a:lnTo>
                  <a:pt x="112" y="7"/>
                </a:lnTo>
                <a:lnTo>
                  <a:pt x="118" y="14"/>
                </a:lnTo>
                <a:lnTo>
                  <a:pt x="123" y="18"/>
                </a:lnTo>
                <a:lnTo>
                  <a:pt x="125" y="20"/>
                </a:lnTo>
                <a:lnTo>
                  <a:pt x="124" y="23"/>
                </a:lnTo>
                <a:lnTo>
                  <a:pt x="125" y="33"/>
                </a:lnTo>
                <a:lnTo>
                  <a:pt x="121" y="40"/>
                </a:lnTo>
                <a:lnTo>
                  <a:pt x="113" y="44"/>
                </a:lnTo>
                <a:lnTo>
                  <a:pt x="107" y="50"/>
                </a:lnTo>
                <a:lnTo>
                  <a:pt x="101" y="58"/>
                </a:lnTo>
                <a:lnTo>
                  <a:pt x="95" y="63"/>
                </a:lnTo>
                <a:lnTo>
                  <a:pt x="86" y="64"/>
                </a:lnTo>
                <a:lnTo>
                  <a:pt x="85" y="71"/>
                </a:lnTo>
                <a:lnTo>
                  <a:pt x="90" y="76"/>
                </a:lnTo>
                <a:lnTo>
                  <a:pt x="94" y="81"/>
                </a:lnTo>
                <a:lnTo>
                  <a:pt x="97" y="84"/>
                </a:lnTo>
                <a:lnTo>
                  <a:pt x="98" y="90"/>
                </a:lnTo>
                <a:lnTo>
                  <a:pt x="96" y="100"/>
                </a:lnTo>
                <a:lnTo>
                  <a:pt x="91" y="105"/>
                </a:lnTo>
                <a:lnTo>
                  <a:pt x="89" y="114"/>
                </a:lnTo>
                <a:lnTo>
                  <a:pt x="88" y="123"/>
                </a:lnTo>
                <a:lnTo>
                  <a:pt x="93" y="131"/>
                </a:lnTo>
                <a:lnTo>
                  <a:pt x="98" y="137"/>
                </a:lnTo>
                <a:lnTo>
                  <a:pt x="103" y="140"/>
                </a:lnTo>
                <a:lnTo>
                  <a:pt x="109" y="145"/>
                </a:lnTo>
                <a:lnTo>
                  <a:pt x="108" y="151"/>
                </a:lnTo>
                <a:lnTo>
                  <a:pt x="104" y="153"/>
                </a:lnTo>
                <a:lnTo>
                  <a:pt x="94" y="154"/>
                </a:lnTo>
                <a:lnTo>
                  <a:pt x="87" y="155"/>
                </a:lnTo>
                <a:lnTo>
                  <a:pt x="69" y="151"/>
                </a:lnTo>
                <a:lnTo>
                  <a:pt x="70" y="151"/>
                </a:lnTo>
                <a:lnTo>
                  <a:pt x="71" y="163"/>
                </a:lnTo>
                <a:lnTo>
                  <a:pt x="70" y="179"/>
                </a:lnTo>
                <a:lnTo>
                  <a:pt x="70" y="196"/>
                </a:lnTo>
                <a:lnTo>
                  <a:pt x="71" y="209"/>
                </a:lnTo>
                <a:lnTo>
                  <a:pt x="80" y="228"/>
                </a:lnTo>
                <a:lnTo>
                  <a:pt x="86" y="242"/>
                </a:lnTo>
                <a:lnTo>
                  <a:pt x="95" y="261"/>
                </a:lnTo>
                <a:lnTo>
                  <a:pt x="84" y="274"/>
                </a:lnTo>
                <a:lnTo>
                  <a:pt x="71" y="283"/>
                </a:lnTo>
                <a:lnTo>
                  <a:pt x="60" y="291"/>
                </a:lnTo>
                <a:lnTo>
                  <a:pt x="48" y="292"/>
                </a:lnTo>
                <a:lnTo>
                  <a:pt x="36" y="291"/>
                </a:lnTo>
                <a:lnTo>
                  <a:pt x="23" y="292"/>
                </a:lnTo>
                <a:lnTo>
                  <a:pt x="5" y="293"/>
                </a:lnTo>
                <a:lnTo>
                  <a:pt x="0" y="295"/>
                </a:lnTo>
                <a:lnTo>
                  <a:pt x="1" y="296"/>
                </a:lnTo>
                <a:lnTo>
                  <a:pt x="196" y="557"/>
                </a:lnTo>
                <a:lnTo>
                  <a:pt x="200" y="559"/>
                </a:lnTo>
                <a:lnTo>
                  <a:pt x="209" y="559"/>
                </a:lnTo>
                <a:lnTo>
                  <a:pt x="219" y="555"/>
                </a:lnTo>
                <a:lnTo>
                  <a:pt x="228" y="552"/>
                </a:lnTo>
                <a:lnTo>
                  <a:pt x="233" y="553"/>
                </a:lnTo>
                <a:lnTo>
                  <a:pt x="227" y="559"/>
                </a:lnTo>
                <a:lnTo>
                  <a:pt x="224" y="565"/>
                </a:lnTo>
                <a:lnTo>
                  <a:pt x="222" y="574"/>
                </a:lnTo>
                <a:lnTo>
                  <a:pt x="227" y="576"/>
                </a:lnTo>
                <a:lnTo>
                  <a:pt x="234" y="580"/>
                </a:lnTo>
                <a:lnTo>
                  <a:pt x="232" y="586"/>
                </a:lnTo>
                <a:lnTo>
                  <a:pt x="227" y="588"/>
                </a:lnTo>
                <a:lnTo>
                  <a:pt x="222" y="594"/>
                </a:lnTo>
                <a:lnTo>
                  <a:pt x="224" y="599"/>
                </a:lnTo>
                <a:lnTo>
                  <a:pt x="223" y="607"/>
                </a:lnTo>
                <a:lnTo>
                  <a:pt x="227" y="615"/>
                </a:lnTo>
                <a:lnTo>
                  <a:pt x="235" y="615"/>
                </a:lnTo>
                <a:lnTo>
                  <a:pt x="243" y="613"/>
                </a:lnTo>
                <a:lnTo>
                  <a:pt x="247" y="606"/>
                </a:lnTo>
                <a:lnTo>
                  <a:pt x="254" y="600"/>
                </a:lnTo>
                <a:lnTo>
                  <a:pt x="263" y="596"/>
                </a:lnTo>
                <a:lnTo>
                  <a:pt x="272" y="595"/>
                </a:lnTo>
                <a:lnTo>
                  <a:pt x="281" y="594"/>
                </a:lnTo>
                <a:lnTo>
                  <a:pt x="288" y="593"/>
                </a:lnTo>
                <a:lnTo>
                  <a:pt x="302" y="592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58" name="Freeform 12"/>
          <p:cNvSpPr>
            <a:spLocks/>
          </p:cNvSpPr>
          <p:nvPr/>
        </p:nvSpPr>
        <p:spPr bwMode="auto">
          <a:xfrm>
            <a:off x="5884863" y="1147763"/>
            <a:ext cx="612775" cy="977900"/>
          </a:xfrm>
          <a:custGeom>
            <a:avLst/>
            <a:gdLst>
              <a:gd name="T0" fmla="*/ 2147483647 w 386"/>
              <a:gd name="T1" fmla="*/ 2147483647 h 616"/>
              <a:gd name="T2" fmla="*/ 2147483647 w 386"/>
              <a:gd name="T3" fmla="*/ 2147483647 h 616"/>
              <a:gd name="T4" fmla="*/ 2147483647 w 386"/>
              <a:gd name="T5" fmla="*/ 2147483647 h 616"/>
              <a:gd name="T6" fmla="*/ 2147483647 w 386"/>
              <a:gd name="T7" fmla="*/ 2147483647 h 616"/>
              <a:gd name="T8" fmla="*/ 2147483647 w 386"/>
              <a:gd name="T9" fmla="*/ 2147483647 h 616"/>
              <a:gd name="T10" fmla="*/ 2147483647 w 386"/>
              <a:gd name="T11" fmla="*/ 2147483647 h 616"/>
              <a:gd name="T12" fmla="*/ 2147483647 w 386"/>
              <a:gd name="T13" fmla="*/ 2147483647 h 616"/>
              <a:gd name="T14" fmla="*/ 2147483647 w 386"/>
              <a:gd name="T15" fmla="*/ 2147483647 h 616"/>
              <a:gd name="T16" fmla="*/ 2147483647 w 386"/>
              <a:gd name="T17" fmla="*/ 2147483647 h 616"/>
              <a:gd name="T18" fmla="*/ 2147483647 w 386"/>
              <a:gd name="T19" fmla="*/ 2147483647 h 616"/>
              <a:gd name="T20" fmla="*/ 2147483647 w 386"/>
              <a:gd name="T21" fmla="*/ 2147483647 h 616"/>
              <a:gd name="T22" fmla="*/ 2147483647 w 386"/>
              <a:gd name="T23" fmla="*/ 2147483647 h 616"/>
              <a:gd name="T24" fmla="*/ 2147483647 w 386"/>
              <a:gd name="T25" fmla="*/ 2147483647 h 616"/>
              <a:gd name="T26" fmla="*/ 2147483647 w 386"/>
              <a:gd name="T27" fmla="*/ 2147483647 h 616"/>
              <a:gd name="T28" fmla="*/ 2147483647 w 386"/>
              <a:gd name="T29" fmla="*/ 2147483647 h 616"/>
              <a:gd name="T30" fmla="*/ 2147483647 w 386"/>
              <a:gd name="T31" fmla="*/ 2147483647 h 616"/>
              <a:gd name="T32" fmla="*/ 2147483647 w 386"/>
              <a:gd name="T33" fmla="*/ 2147483647 h 616"/>
              <a:gd name="T34" fmla="*/ 2147483647 w 386"/>
              <a:gd name="T35" fmla="*/ 2147483647 h 616"/>
              <a:gd name="T36" fmla="*/ 2147483647 w 386"/>
              <a:gd name="T37" fmla="*/ 2147483647 h 616"/>
              <a:gd name="T38" fmla="*/ 2147483647 w 386"/>
              <a:gd name="T39" fmla="*/ 2147483647 h 616"/>
              <a:gd name="T40" fmla="*/ 2147483647 w 386"/>
              <a:gd name="T41" fmla="*/ 2147483647 h 616"/>
              <a:gd name="T42" fmla="*/ 2147483647 w 386"/>
              <a:gd name="T43" fmla="*/ 2147483647 h 616"/>
              <a:gd name="T44" fmla="*/ 2147483647 w 386"/>
              <a:gd name="T45" fmla="*/ 2147483647 h 616"/>
              <a:gd name="T46" fmla="*/ 2147483647 w 386"/>
              <a:gd name="T47" fmla="*/ 2147483647 h 616"/>
              <a:gd name="T48" fmla="*/ 2147483647 w 386"/>
              <a:gd name="T49" fmla="*/ 2147483647 h 616"/>
              <a:gd name="T50" fmla="*/ 2147483647 w 386"/>
              <a:gd name="T51" fmla="*/ 2147483647 h 616"/>
              <a:gd name="T52" fmla="*/ 2147483647 w 386"/>
              <a:gd name="T53" fmla="*/ 2147483647 h 616"/>
              <a:gd name="T54" fmla="*/ 2147483647 w 386"/>
              <a:gd name="T55" fmla="*/ 2147483647 h 616"/>
              <a:gd name="T56" fmla="*/ 2147483647 w 386"/>
              <a:gd name="T57" fmla="*/ 2147483647 h 616"/>
              <a:gd name="T58" fmla="*/ 2147483647 w 386"/>
              <a:gd name="T59" fmla="*/ 2147483647 h 616"/>
              <a:gd name="T60" fmla="*/ 2147483647 w 386"/>
              <a:gd name="T61" fmla="*/ 0 h 616"/>
              <a:gd name="T62" fmla="*/ 2147483647 w 386"/>
              <a:gd name="T63" fmla="*/ 2147483647 h 616"/>
              <a:gd name="T64" fmla="*/ 2147483647 w 386"/>
              <a:gd name="T65" fmla="*/ 2147483647 h 616"/>
              <a:gd name="T66" fmla="*/ 2147483647 w 386"/>
              <a:gd name="T67" fmla="*/ 2147483647 h 616"/>
              <a:gd name="T68" fmla="*/ 2147483647 w 386"/>
              <a:gd name="T69" fmla="*/ 2147483647 h 616"/>
              <a:gd name="T70" fmla="*/ 2147483647 w 386"/>
              <a:gd name="T71" fmla="*/ 2147483647 h 616"/>
              <a:gd name="T72" fmla="*/ 2147483647 w 386"/>
              <a:gd name="T73" fmla="*/ 2147483647 h 616"/>
              <a:gd name="T74" fmla="*/ 2147483647 w 386"/>
              <a:gd name="T75" fmla="*/ 2147483647 h 616"/>
              <a:gd name="T76" fmla="*/ 2147483647 w 386"/>
              <a:gd name="T77" fmla="*/ 2147483647 h 616"/>
              <a:gd name="T78" fmla="*/ 2147483647 w 386"/>
              <a:gd name="T79" fmla="*/ 2147483647 h 616"/>
              <a:gd name="T80" fmla="*/ 2147483647 w 386"/>
              <a:gd name="T81" fmla="*/ 2147483647 h 616"/>
              <a:gd name="T82" fmla="*/ 2147483647 w 386"/>
              <a:gd name="T83" fmla="*/ 2147483647 h 616"/>
              <a:gd name="T84" fmla="*/ 2147483647 w 386"/>
              <a:gd name="T85" fmla="*/ 2147483647 h 616"/>
              <a:gd name="T86" fmla="*/ 2147483647 w 386"/>
              <a:gd name="T87" fmla="*/ 2147483647 h 616"/>
              <a:gd name="T88" fmla="*/ 2147483647 w 386"/>
              <a:gd name="T89" fmla="*/ 2147483647 h 616"/>
              <a:gd name="T90" fmla="*/ 2147483647 w 386"/>
              <a:gd name="T91" fmla="*/ 2147483647 h 616"/>
              <a:gd name="T92" fmla="*/ 2147483647 w 386"/>
              <a:gd name="T93" fmla="*/ 2147483647 h 616"/>
              <a:gd name="T94" fmla="*/ 2147483647 w 386"/>
              <a:gd name="T95" fmla="*/ 2147483647 h 616"/>
              <a:gd name="T96" fmla="*/ 2147483647 w 386"/>
              <a:gd name="T97" fmla="*/ 2147483647 h 616"/>
              <a:gd name="T98" fmla="*/ 2147483647 w 386"/>
              <a:gd name="T99" fmla="*/ 2147483647 h 616"/>
              <a:gd name="T100" fmla="*/ 2147483647 w 386"/>
              <a:gd name="T101" fmla="*/ 2147483647 h 616"/>
              <a:gd name="T102" fmla="*/ 2147483647 w 386"/>
              <a:gd name="T103" fmla="*/ 2147483647 h 616"/>
              <a:gd name="T104" fmla="*/ 2147483647 w 386"/>
              <a:gd name="T105" fmla="*/ 2147483647 h 616"/>
              <a:gd name="T106" fmla="*/ 2147483647 w 386"/>
              <a:gd name="T107" fmla="*/ 2147483647 h 616"/>
              <a:gd name="T108" fmla="*/ 2147483647 w 386"/>
              <a:gd name="T109" fmla="*/ 2147483647 h 616"/>
              <a:gd name="T110" fmla="*/ 2147483647 w 386"/>
              <a:gd name="T111" fmla="*/ 2147483647 h 61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86"/>
              <a:gd name="T169" fmla="*/ 0 h 616"/>
              <a:gd name="T170" fmla="*/ 386 w 386"/>
              <a:gd name="T171" fmla="*/ 616 h 61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86" h="616">
                <a:moveTo>
                  <a:pt x="302" y="592"/>
                </a:moveTo>
                <a:lnTo>
                  <a:pt x="301" y="586"/>
                </a:lnTo>
                <a:lnTo>
                  <a:pt x="301" y="575"/>
                </a:lnTo>
                <a:lnTo>
                  <a:pt x="303" y="561"/>
                </a:lnTo>
                <a:lnTo>
                  <a:pt x="305" y="547"/>
                </a:lnTo>
                <a:lnTo>
                  <a:pt x="305" y="540"/>
                </a:lnTo>
                <a:lnTo>
                  <a:pt x="306" y="529"/>
                </a:lnTo>
                <a:lnTo>
                  <a:pt x="308" y="520"/>
                </a:lnTo>
                <a:lnTo>
                  <a:pt x="310" y="509"/>
                </a:lnTo>
                <a:lnTo>
                  <a:pt x="311" y="502"/>
                </a:lnTo>
                <a:lnTo>
                  <a:pt x="314" y="496"/>
                </a:lnTo>
                <a:lnTo>
                  <a:pt x="313" y="493"/>
                </a:lnTo>
                <a:lnTo>
                  <a:pt x="309" y="490"/>
                </a:lnTo>
                <a:lnTo>
                  <a:pt x="306" y="485"/>
                </a:lnTo>
                <a:lnTo>
                  <a:pt x="308" y="478"/>
                </a:lnTo>
                <a:lnTo>
                  <a:pt x="308" y="474"/>
                </a:lnTo>
                <a:lnTo>
                  <a:pt x="302" y="474"/>
                </a:lnTo>
                <a:lnTo>
                  <a:pt x="292" y="474"/>
                </a:lnTo>
                <a:lnTo>
                  <a:pt x="288" y="477"/>
                </a:lnTo>
                <a:lnTo>
                  <a:pt x="286" y="481"/>
                </a:lnTo>
                <a:lnTo>
                  <a:pt x="286" y="488"/>
                </a:lnTo>
                <a:lnTo>
                  <a:pt x="290" y="493"/>
                </a:lnTo>
                <a:lnTo>
                  <a:pt x="295" y="496"/>
                </a:lnTo>
                <a:lnTo>
                  <a:pt x="297" y="501"/>
                </a:lnTo>
                <a:lnTo>
                  <a:pt x="290" y="508"/>
                </a:lnTo>
                <a:lnTo>
                  <a:pt x="284" y="512"/>
                </a:lnTo>
                <a:lnTo>
                  <a:pt x="285" y="507"/>
                </a:lnTo>
                <a:lnTo>
                  <a:pt x="288" y="503"/>
                </a:lnTo>
                <a:lnTo>
                  <a:pt x="292" y="502"/>
                </a:lnTo>
                <a:lnTo>
                  <a:pt x="292" y="500"/>
                </a:lnTo>
                <a:lnTo>
                  <a:pt x="287" y="497"/>
                </a:lnTo>
                <a:lnTo>
                  <a:pt x="284" y="494"/>
                </a:lnTo>
                <a:lnTo>
                  <a:pt x="283" y="490"/>
                </a:lnTo>
                <a:lnTo>
                  <a:pt x="281" y="484"/>
                </a:lnTo>
                <a:lnTo>
                  <a:pt x="281" y="480"/>
                </a:lnTo>
                <a:lnTo>
                  <a:pt x="283" y="476"/>
                </a:lnTo>
                <a:lnTo>
                  <a:pt x="284" y="475"/>
                </a:lnTo>
                <a:lnTo>
                  <a:pt x="288" y="472"/>
                </a:lnTo>
                <a:lnTo>
                  <a:pt x="291" y="469"/>
                </a:lnTo>
                <a:lnTo>
                  <a:pt x="296" y="467"/>
                </a:lnTo>
                <a:lnTo>
                  <a:pt x="300" y="466"/>
                </a:lnTo>
                <a:lnTo>
                  <a:pt x="303" y="467"/>
                </a:lnTo>
                <a:lnTo>
                  <a:pt x="307" y="466"/>
                </a:lnTo>
                <a:lnTo>
                  <a:pt x="310" y="468"/>
                </a:lnTo>
                <a:lnTo>
                  <a:pt x="312" y="470"/>
                </a:lnTo>
                <a:lnTo>
                  <a:pt x="314" y="474"/>
                </a:lnTo>
                <a:lnTo>
                  <a:pt x="317" y="476"/>
                </a:lnTo>
                <a:lnTo>
                  <a:pt x="317" y="470"/>
                </a:lnTo>
                <a:lnTo>
                  <a:pt x="317" y="464"/>
                </a:lnTo>
                <a:lnTo>
                  <a:pt x="316" y="458"/>
                </a:lnTo>
                <a:lnTo>
                  <a:pt x="316" y="451"/>
                </a:lnTo>
                <a:lnTo>
                  <a:pt x="315" y="443"/>
                </a:lnTo>
                <a:lnTo>
                  <a:pt x="314" y="435"/>
                </a:lnTo>
                <a:lnTo>
                  <a:pt x="314" y="430"/>
                </a:lnTo>
                <a:lnTo>
                  <a:pt x="311" y="427"/>
                </a:lnTo>
                <a:lnTo>
                  <a:pt x="308" y="424"/>
                </a:lnTo>
                <a:lnTo>
                  <a:pt x="309" y="420"/>
                </a:lnTo>
                <a:lnTo>
                  <a:pt x="310" y="416"/>
                </a:lnTo>
                <a:lnTo>
                  <a:pt x="308" y="411"/>
                </a:lnTo>
                <a:lnTo>
                  <a:pt x="307" y="406"/>
                </a:lnTo>
                <a:lnTo>
                  <a:pt x="311" y="413"/>
                </a:lnTo>
                <a:lnTo>
                  <a:pt x="312" y="416"/>
                </a:lnTo>
                <a:lnTo>
                  <a:pt x="313" y="422"/>
                </a:lnTo>
                <a:lnTo>
                  <a:pt x="314" y="418"/>
                </a:lnTo>
                <a:lnTo>
                  <a:pt x="315" y="407"/>
                </a:lnTo>
                <a:lnTo>
                  <a:pt x="317" y="399"/>
                </a:lnTo>
                <a:lnTo>
                  <a:pt x="316" y="384"/>
                </a:lnTo>
                <a:lnTo>
                  <a:pt x="318" y="372"/>
                </a:lnTo>
                <a:lnTo>
                  <a:pt x="324" y="359"/>
                </a:lnTo>
                <a:lnTo>
                  <a:pt x="325" y="346"/>
                </a:lnTo>
                <a:lnTo>
                  <a:pt x="327" y="336"/>
                </a:lnTo>
                <a:lnTo>
                  <a:pt x="331" y="320"/>
                </a:lnTo>
                <a:lnTo>
                  <a:pt x="332" y="311"/>
                </a:lnTo>
                <a:lnTo>
                  <a:pt x="342" y="293"/>
                </a:lnTo>
                <a:lnTo>
                  <a:pt x="344" y="279"/>
                </a:lnTo>
                <a:lnTo>
                  <a:pt x="348" y="269"/>
                </a:lnTo>
                <a:lnTo>
                  <a:pt x="352" y="257"/>
                </a:lnTo>
                <a:lnTo>
                  <a:pt x="356" y="247"/>
                </a:lnTo>
                <a:lnTo>
                  <a:pt x="359" y="237"/>
                </a:lnTo>
                <a:lnTo>
                  <a:pt x="363" y="229"/>
                </a:lnTo>
                <a:lnTo>
                  <a:pt x="368" y="216"/>
                </a:lnTo>
                <a:lnTo>
                  <a:pt x="372" y="207"/>
                </a:lnTo>
                <a:lnTo>
                  <a:pt x="376" y="197"/>
                </a:lnTo>
                <a:lnTo>
                  <a:pt x="381" y="189"/>
                </a:lnTo>
                <a:lnTo>
                  <a:pt x="385" y="180"/>
                </a:lnTo>
                <a:lnTo>
                  <a:pt x="116" y="0"/>
                </a:lnTo>
                <a:lnTo>
                  <a:pt x="112" y="7"/>
                </a:lnTo>
                <a:lnTo>
                  <a:pt x="118" y="14"/>
                </a:lnTo>
                <a:lnTo>
                  <a:pt x="123" y="18"/>
                </a:lnTo>
                <a:lnTo>
                  <a:pt x="125" y="20"/>
                </a:lnTo>
                <a:lnTo>
                  <a:pt x="124" y="23"/>
                </a:lnTo>
                <a:lnTo>
                  <a:pt x="125" y="33"/>
                </a:lnTo>
                <a:lnTo>
                  <a:pt x="121" y="40"/>
                </a:lnTo>
                <a:lnTo>
                  <a:pt x="113" y="44"/>
                </a:lnTo>
                <a:lnTo>
                  <a:pt x="107" y="50"/>
                </a:lnTo>
                <a:lnTo>
                  <a:pt x="101" y="58"/>
                </a:lnTo>
                <a:lnTo>
                  <a:pt x="95" y="63"/>
                </a:lnTo>
                <a:lnTo>
                  <a:pt x="86" y="64"/>
                </a:lnTo>
                <a:lnTo>
                  <a:pt x="85" y="71"/>
                </a:lnTo>
                <a:lnTo>
                  <a:pt x="90" y="76"/>
                </a:lnTo>
                <a:lnTo>
                  <a:pt x="94" y="81"/>
                </a:lnTo>
                <a:lnTo>
                  <a:pt x="97" y="84"/>
                </a:lnTo>
                <a:lnTo>
                  <a:pt x="98" y="90"/>
                </a:lnTo>
                <a:lnTo>
                  <a:pt x="96" y="100"/>
                </a:lnTo>
                <a:lnTo>
                  <a:pt x="91" y="105"/>
                </a:lnTo>
                <a:lnTo>
                  <a:pt x="89" y="114"/>
                </a:lnTo>
                <a:lnTo>
                  <a:pt x="88" y="123"/>
                </a:lnTo>
                <a:lnTo>
                  <a:pt x="93" y="131"/>
                </a:lnTo>
                <a:lnTo>
                  <a:pt x="98" y="137"/>
                </a:lnTo>
                <a:lnTo>
                  <a:pt x="103" y="140"/>
                </a:lnTo>
                <a:lnTo>
                  <a:pt x="109" y="145"/>
                </a:lnTo>
                <a:lnTo>
                  <a:pt x="108" y="151"/>
                </a:lnTo>
                <a:lnTo>
                  <a:pt x="104" y="153"/>
                </a:lnTo>
                <a:lnTo>
                  <a:pt x="94" y="154"/>
                </a:lnTo>
                <a:lnTo>
                  <a:pt x="87" y="155"/>
                </a:lnTo>
                <a:lnTo>
                  <a:pt x="69" y="151"/>
                </a:lnTo>
                <a:lnTo>
                  <a:pt x="70" y="151"/>
                </a:lnTo>
                <a:lnTo>
                  <a:pt x="71" y="163"/>
                </a:lnTo>
                <a:lnTo>
                  <a:pt x="70" y="179"/>
                </a:lnTo>
                <a:lnTo>
                  <a:pt x="70" y="196"/>
                </a:lnTo>
                <a:lnTo>
                  <a:pt x="71" y="209"/>
                </a:lnTo>
                <a:lnTo>
                  <a:pt x="80" y="228"/>
                </a:lnTo>
                <a:lnTo>
                  <a:pt x="86" y="242"/>
                </a:lnTo>
                <a:lnTo>
                  <a:pt x="95" y="261"/>
                </a:lnTo>
                <a:lnTo>
                  <a:pt x="84" y="274"/>
                </a:lnTo>
                <a:lnTo>
                  <a:pt x="71" y="283"/>
                </a:lnTo>
                <a:lnTo>
                  <a:pt x="60" y="291"/>
                </a:lnTo>
                <a:lnTo>
                  <a:pt x="48" y="292"/>
                </a:lnTo>
                <a:lnTo>
                  <a:pt x="36" y="291"/>
                </a:lnTo>
                <a:lnTo>
                  <a:pt x="23" y="292"/>
                </a:lnTo>
                <a:lnTo>
                  <a:pt x="5" y="293"/>
                </a:lnTo>
                <a:lnTo>
                  <a:pt x="0" y="295"/>
                </a:lnTo>
                <a:lnTo>
                  <a:pt x="1" y="296"/>
                </a:lnTo>
                <a:lnTo>
                  <a:pt x="196" y="557"/>
                </a:lnTo>
                <a:lnTo>
                  <a:pt x="200" y="559"/>
                </a:lnTo>
                <a:lnTo>
                  <a:pt x="209" y="559"/>
                </a:lnTo>
                <a:lnTo>
                  <a:pt x="219" y="555"/>
                </a:lnTo>
                <a:lnTo>
                  <a:pt x="228" y="552"/>
                </a:lnTo>
                <a:lnTo>
                  <a:pt x="233" y="553"/>
                </a:lnTo>
                <a:lnTo>
                  <a:pt x="227" y="559"/>
                </a:lnTo>
                <a:lnTo>
                  <a:pt x="224" y="565"/>
                </a:lnTo>
                <a:lnTo>
                  <a:pt x="222" y="574"/>
                </a:lnTo>
                <a:lnTo>
                  <a:pt x="227" y="576"/>
                </a:lnTo>
                <a:lnTo>
                  <a:pt x="234" y="580"/>
                </a:lnTo>
                <a:lnTo>
                  <a:pt x="232" y="586"/>
                </a:lnTo>
                <a:lnTo>
                  <a:pt x="227" y="588"/>
                </a:lnTo>
                <a:lnTo>
                  <a:pt x="222" y="594"/>
                </a:lnTo>
                <a:lnTo>
                  <a:pt x="224" y="599"/>
                </a:lnTo>
                <a:lnTo>
                  <a:pt x="223" y="607"/>
                </a:lnTo>
                <a:lnTo>
                  <a:pt x="227" y="615"/>
                </a:lnTo>
                <a:lnTo>
                  <a:pt x="235" y="615"/>
                </a:lnTo>
                <a:lnTo>
                  <a:pt x="243" y="613"/>
                </a:lnTo>
                <a:lnTo>
                  <a:pt x="247" y="606"/>
                </a:lnTo>
                <a:lnTo>
                  <a:pt x="254" y="600"/>
                </a:lnTo>
                <a:lnTo>
                  <a:pt x="263" y="596"/>
                </a:lnTo>
                <a:lnTo>
                  <a:pt x="272" y="595"/>
                </a:lnTo>
                <a:lnTo>
                  <a:pt x="281" y="594"/>
                </a:lnTo>
                <a:lnTo>
                  <a:pt x="288" y="593"/>
                </a:lnTo>
                <a:lnTo>
                  <a:pt x="302" y="592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59" name="Freeform 13"/>
          <p:cNvSpPr>
            <a:spLocks/>
          </p:cNvSpPr>
          <p:nvPr/>
        </p:nvSpPr>
        <p:spPr bwMode="auto">
          <a:xfrm>
            <a:off x="4211638" y="3030538"/>
            <a:ext cx="355600" cy="528637"/>
          </a:xfrm>
          <a:custGeom>
            <a:avLst/>
            <a:gdLst>
              <a:gd name="T0" fmla="*/ 2147483647 w 224"/>
              <a:gd name="T1" fmla="*/ 2147483647 h 333"/>
              <a:gd name="T2" fmla="*/ 2147483647 w 224"/>
              <a:gd name="T3" fmla="*/ 2147483647 h 333"/>
              <a:gd name="T4" fmla="*/ 2147483647 w 224"/>
              <a:gd name="T5" fmla="*/ 2147483647 h 333"/>
              <a:gd name="T6" fmla="*/ 2147483647 w 224"/>
              <a:gd name="T7" fmla="*/ 2147483647 h 333"/>
              <a:gd name="T8" fmla="*/ 2147483647 w 224"/>
              <a:gd name="T9" fmla="*/ 2147483647 h 333"/>
              <a:gd name="T10" fmla="*/ 2147483647 w 224"/>
              <a:gd name="T11" fmla="*/ 2147483647 h 333"/>
              <a:gd name="T12" fmla="*/ 2147483647 w 224"/>
              <a:gd name="T13" fmla="*/ 2147483647 h 333"/>
              <a:gd name="T14" fmla="*/ 2147483647 w 224"/>
              <a:gd name="T15" fmla="*/ 2147483647 h 333"/>
              <a:gd name="T16" fmla="*/ 2147483647 w 224"/>
              <a:gd name="T17" fmla="*/ 2147483647 h 333"/>
              <a:gd name="T18" fmla="*/ 2147483647 w 224"/>
              <a:gd name="T19" fmla="*/ 2147483647 h 333"/>
              <a:gd name="T20" fmla="*/ 2147483647 w 224"/>
              <a:gd name="T21" fmla="*/ 2147483647 h 333"/>
              <a:gd name="T22" fmla="*/ 2147483647 w 224"/>
              <a:gd name="T23" fmla="*/ 2147483647 h 333"/>
              <a:gd name="T24" fmla="*/ 2147483647 w 224"/>
              <a:gd name="T25" fmla="*/ 2147483647 h 333"/>
              <a:gd name="T26" fmla="*/ 2147483647 w 224"/>
              <a:gd name="T27" fmla="*/ 2147483647 h 333"/>
              <a:gd name="T28" fmla="*/ 2147483647 w 224"/>
              <a:gd name="T29" fmla="*/ 2147483647 h 333"/>
              <a:gd name="T30" fmla="*/ 2147483647 w 224"/>
              <a:gd name="T31" fmla="*/ 2147483647 h 333"/>
              <a:gd name="T32" fmla="*/ 2147483647 w 224"/>
              <a:gd name="T33" fmla="*/ 2147483647 h 333"/>
              <a:gd name="T34" fmla="*/ 2147483647 w 224"/>
              <a:gd name="T35" fmla="*/ 2147483647 h 333"/>
              <a:gd name="T36" fmla="*/ 2147483647 w 224"/>
              <a:gd name="T37" fmla="*/ 2147483647 h 333"/>
              <a:gd name="T38" fmla="*/ 2147483647 w 224"/>
              <a:gd name="T39" fmla="*/ 2147483647 h 333"/>
              <a:gd name="T40" fmla="*/ 2147483647 w 224"/>
              <a:gd name="T41" fmla="*/ 0 h 333"/>
              <a:gd name="T42" fmla="*/ 2147483647 w 224"/>
              <a:gd name="T43" fmla="*/ 2147483647 h 333"/>
              <a:gd name="T44" fmla="*/ 2147483647 w 224"/>
              <a:gd name="T45" fmla="*/ 2147483647 h 333"/>
              <a:gd name="T46" fmla="*/ 2147483647 w 224"/>
              <a:gd name="T47" fmla="*/ 2147483647 h 333"/>
              <a:gd name="T48" fmla="*/ 2147483647 w 224"/>
              <a:gd name="T49" fmla="*/ 2147483647 h 333"/>
              <a:gd name="T50" fmla="*/ 2147483647 w 224"/>
              <a:gd name="T51" fmla="*/ 2147483647 h 333"/>
              <a:gd name="T52" fmla="*/ 2147483647 w 224"/>
              <a:gd name="T53" fmla="*/ 2147483647 h 333"/>
              <a:gd name="T54" fmla="*/ 2147483647 w 224"/>
              <a:gd name="T55" fmla="*/ 2147483647 h 333"/>
              <a:gd name="T56" fmla="*/ 2147483647 w 224"/>
              <a:gd name="T57" fmla="*/ 2147483647 h 333"/>
              <a:gd name="T58" fmla="*/ 2147483647 w 224"/>
              <a:gd name="T59" fmla="*/ 2147483647 h 333"/>
              <a:gd name="T60" fmla="*/ 2147483647 w 224"/>
              <a:gd name="T61" fmla="*/ 2147483647 h 333"/>
              <a:gd name="T62" fmla="*/ 2147483647 w 224"/>
              <a:gd name="T63" fmla="*/ 2147483647 h 333"/>
              <a:gd name="T64" fmla="*/ 2147483647 w 224"/>
              <a:gd name="T65" fmla="*/ 2147483647 h 333"/>
              <a:gd name="T66" fmla="*/ 2147483647 w 224"/>
              <a:gd name="T67" fmla="*/ 2147483647 h 333"/>
              <a:gd name="T68" fmla="*/ 2147483647 w 224"/>
              <a:gd name="T69" fmla="*/ 2147483647 h 333"/>
              <a:gd name="T70" fmla="*/ 2147483647 w 224"/>
              <a:gd name="T71" fmla="*/ 2147483647 h 333"/>
              <a:gd name="T72" fmla="*/ 2147483647 w 224"/>
              <a:gd name="T73" fmla="*/ 2147483647 h 333"/>
              <a:gd name="T74" fmla="*/ 2147483647 w 224"/>
              <a:gd name="T75" fmla="*/ 2147483647 h 333"/>
              <a:gd name="T76" fmla="*/ 2147483647 w 224"/>
              <a:gd name="T77" fmla="*/ 2147483647 h 333"/>
              <a:gd name="T78" fmla="*/ 2147483647 w 224"/>
              <a:gd name="T79" fmla="*/ 2147483647 h 333"/>
              <a:gd name="T80" fmla="*/ 2147483647 w 224"/>
              <a:gd name="T81" fmla="*/ 2147483647 h 333"/>
              <a:gd name="T82" fmla="*/ 2147483647 w 224"/>
              <a:gd name="T83" fmla="*/ 2147483647 h 333"/>
              <a:gd name="T84" fmla="*/ 2147483647 w 224"/>
              <a:gd name="T85" fmla="*/ 2147483647 h 333"/>
              <a:gd name="T86" fmla="*/ 2147483647 w 224"/>
              <a:gd name="T87" fmla="*/ 2147483647 h 333"/>
              <a:gd name="T88" fmla="*/ 2147483647 w 224"/>
              <a:gd name="T89" fmla="*/ 2147483647 h 333"/>
              <a:gd name="T90" fmla="*/ 2147483647 w 224"/>
              <a:gd name="T91" fmla="*/ 2147483647 h 333"/>
              <a:gd name="T92" fmla="*/ 2147483647 w 224"/>
              <a:gd name="T93" fmla="*/ 2147483647 h 333"/>
              <a:gd name="T94" fmla="*/ 2147483647 w 224"/>
              <a:gd name="T95" fmla="*/ 2147483647 h 333"/>
              <a:gd name="T96" fmla="*/ 2147483647 w 224"/>
              <a:gd name="T97" fmla="*/ 2147483647 h 333"/>
              <a:gd name="T98" fmla="*/ 2147483647 w 224"/>
              <a:gd name="T99" fmla="*/ 2147483647 h 333"/>
              <a:gd name="T100" fmla="*/ 0 w 224"/>
              <a:gd name="T101" fmla="*/ 2147483647 h 33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4"/>
              <a:gd name="T154" fmla="*/ 0 h 333"/>
              <a:gd name="T155" fmla="*/ 224 w 224"/>
              <a:gd name="T156" fmla="*/ 333 h 33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4" h="333">
                <a:moveTo>
                  <a:pt x="0" y="301"/>
                </a:moveTo>
                <a:lnTo>
                  <a:pt x="5" y="303"/>
                </a:lnTo>
                <a:lnTo>
                  <a:pt x="8" y="305"/>
                </a:lnTo>
                <a:lnTo>
                  <a:pt x="11" y="307"/>
                </a:lnTo>
                <a:lnTo>
                  <a:pt x="15" y="309"/>
                </a:lnTo>
                <a:lnTo>
                  <a:pt x="22" y="310"/>
                </a:lnTo>
                <a:lnTo>
                  <a:pt x="31" y="310"/>
                </a:lnTo>
                <a:lnTo>
                  <a:pt x="39" y="310"/>
                </a:lnTo>
                <a:lnTo>
                  <a:pt x="47" y="309"/>
                </a:lnTo>
                <a:lnTo>
                  <a:pt x="54" y="307"/>
                </a:lnTo>
                <a:lnTo>
                  <a:pt x="59" y="302"/>
                </a:lnTo>
                <a:lnTo>
                  <a:pt x="62" y="295"/>
                </a:lnTo>
                <a:lnTo>
                  <a:pt x="64" y="292"/>
                </a:lnTo>
                <a:lnTo>
                  <a:pt x="67" y="289"/>
                </a:lnTo>
                <a:lnTo>
                  <a:pt x="71" y="284"/>
                </a:lnTo>
                <a:lnTo>
                  <a:pt x="78" y="277"/>
                </a:lnTo>
                <a:lnTo>
                  <a:pt x="82" y="274"/>
                </a:lnTo>
                <a:lnTo>
                  <a:pt x="83" y="270"/>
                </a:lnTo>
                <a:lnTo>
                  <a:pt x="84" y="264"/>
                </a:lnTo>
                <a:lnTo>
                  <a:pt x="90" y="262"/>
                </a:lnTo>
                <a:lnTo>
                  <a:pt x="89" y="257"/>
                </a:lnTo>
                <a:lnTo>
                  <a:pt x="83" y="255"/>
                </a:lnTo>
                <a:lnTo>
                  <a:pt x="79" y="253"/>
                </a:lnTo>
                <a:lnTo>
                  <a:pt x="77" y="251"/>
                </a:lnTo>
                <a:lnTo>
                  <a:pt x="75" y="247"/>
                </a:lnTo>
                <a:lnTo>
                  <a:pt x="74" y="237"/>
                </a:lnTo>
                <a:lnTo>
                  <a:pt x="71" y="231"/>
                </a:lnTo>
                <a:lnTo>
                  <a:pt x="68" y="227"/>
                </a:lnTo>
                <a:lnTo>
                  <a:pt x="66" y="220"/>
                </a:lnTo>
                <a:lnTo>
                  <a:pt x="71" y="216"/>
                </a:lnTo>
                <a:lnTo>
                  <a:pt x="74" y="210"/>
                </a:lnTo>
                <a:lnTo>
                  <a:pt x="75" y="206"/>
                </a:lnTo>
                <a:lnTo>
                  <a:pt x="74" y="195"/>
                </a:lnTo>
                <a:lnTo>
                  <a:pt x="79" y="191"/>
                </a:lnTo>
                <a:lnTo>
                  <a:pt x="84" y="187"/>
                </a:lnTo>
                <a:lnTo>
                  <a:pt x="89" y="183"/>
                </a:lnTo>
                <a:lnTo>
                  <a:pt x="94" y="182"/>
                </a:lnTo>
                <a:lnTo>
                  <a:pt x="99" y="180"/>
                </a:lnTo>
                <a:lnTo>
                  <a:pt x="107" y="173"/>
                </a:lnTo>
                <a:lnTo>
                  <a:pt x="107" y="166"/>
                </a:lnTo>
                <a:lnTo>
                  <a:pt x="103" y="160"/>
                </a:lnTo>
                <a:lnTo>
                  <a:pt x="107" y="157"/>
                </a:lnTo>
                <a:lnTo>
                  <a:pt x="105" y="153"/>
                </a:lnTo>
                <a:lnTo>
                  <a:pt x="99" y="150"/>
                </a:lnTo>
                <a:lnTo>
                  <a:pt x="97" y="145"/>
                </a:lnTo>
                <a:lnTo>
                  <a:pt x="96" y="139"/>
                </a:lnTo>
                <a:lnTo>
                  <a:pt x="97" y="133"/>
                </a:lnTo>
                <a:lnTo>
                  <a:pt x="100" y="126"/>
                </a:lnTo>
                <a:lnTo>
                  <a:pt x="105" y="117"/>
                </a:lnTo>
                <a:lnTo>
                  <a:pt x="111" y="113"/>
                </a:lnTo>
                <a:lnTo>
                  <a:pt x="114" y="110"/>
                </a:lnTo>
                <a:lnTo>
                  <a:pt x="114" y="104"/>
                </a:lnTo>
                <a:lnTo>
                  <a:pt x="118" y="107"/>
                </a:lnTo>
                <a:lnTo>
                  <a:pt x="120" y="100"/>
                </a:lnTo>
                <a:lnTo>
                  <a:pt x="122" y="93"/>
                </a:lnTo>
                <a:lnTo>
                  <a:pt x="125" y="89"/>
                </a:lnTo>
                <a:lnTo>
                  <a:pt x="124" y="83"/>
                </a:lnTo>
                <a:lnTo>
                  <a:pt x="118" y="81"/>
                </a:lnTo>
                <a:lnTo>
                  <a:pt x="113" y="84"/>
                </a:lnTo>
                <a:lnTo>
                  <a:pt x="109" y="86"/>
                </a:lnTo>
                <a:lnTo>
                  <a:pt x="103" y="82"/>
                </a:lnTo>
                <a:lnTo>
                  <a:pt x="102" y="73"/>
                </a:lnTo>
                <a:lnTo>
                  <a:pt x="105" y="68"/>
                </a:lnTo>
                <a:lnTo>
                  <a:pt x="104" y="64"/>
                </a:lnTo>
                <a:lnTo>
                  <a:pt x="98" y="64"/>
                </a:lnTo>
                <a:lnTo>
                  <a:pt x="93" y="64"/>
                </a:lnTo>
                <a:lnTo>
                  <a:pt x="90" y="61"/>
                </a:lnTo>
                <a:lnTo>
                  <a:pt x="92" y="56"/>
                </a:lnTo>
                <a:lnTo>
                  <a:pt x="98" y="50"/>
                </a:lnTo>
                <a:lnTo>
                  <a:pt x="105" y="47"/>
                </a:lnTo>
                <a:lnTo>
                  <a:pt x="111" y="48"/>
                </a:lnTo>
                <a:lnTo>
                  <a:pt x="113" y="45"/>
                </a:lnTo>
                <a:lnTo>
                  <a:pt x="114" y="35"/>
                </a:lnTo>
                <a:lnTo>
                  <a:pt x="112" y="29"/>
                </a:lnTo>
                <a:lnTo>
                  <a:pt x="109" y="27"/>
                </a:lnTo>
                <a:lnTo>
                  <a:pt x="103" y="27"/>
                </a:lnTo>
                <a:lnTo>
                  <a:pt x="98" y="27"/>
                </a:lnTo>
                <a:lnTo>
                  <a:pt x="99" y="24"/>
                </a:lnTo>
                <a:lnTo>
                  <a:pt x="98" y="17"/>
                </a:lnTo>
                <a:lnTo>
                  <a:pt x="94" y="13"/>
                </a:lnTo>
                <a:lnTo>
                  <a:pt x="93" y="7"/>
                </a:lnTo>
                <a:lnTo>
                  <a:pt x="98" y="3"/>
                </a:lnTo>
                <a:lnTo>
                  <a:pt x="103" y="0"/>
                </a:lnTo>
                <a:lnTo>
                  <a:pt x="110" y="4"/>
                </a:lnTo>
                <a:lnTo>
                  <a:pt x="115" y="6"/>
                </a:lnTo>
                <a:lnTo>
                  <a:pt x="124" y="6"/>
                </a:lnTo>
                <a:lnTo>
                  <a:pt x="137" y="6"/>
                </a:lnTo>
                <a:lnTo>
                  <a:pt x="148" y="5"/>
                </a:lnTo>
                <a:lnTo>
                  <a:pt x="157" y="3"/>
                </a:lnTo>
                <a:lnTo>
                  <a:pt x="161" y="8"/>
                </a:lnTo>
                <a:lnTo>
                  <a:pt x="155" y="14"/>
                </a:lnTo>
                <a:lnTo>
                  <a:pt x="149" y="17"/>
                </a:lnTo>
                <a:lnTo>
                  <a:pt x="149" y="24"/>
                </a:lnTo>
                <a:lnTo>
                  <a:pt x="156" y="31"/>
                </a:lnTo>
                <a:lnTo>
                  <a:pt x="164" y="35"/>
                </a:lnTo>
                <a:lnTo>
                  <a:pt x="173" y="44"/>
                </a:lnTo>
                <a:lnTo>
                  <a:pt x="177" y="49"/>
                </a:lnTo>
                <a:lnTo>
                  <a:pt x="179" y="60"/>
                </a:lnTo>
                <a:lnTo>
                  <a:pt x="177" y="68"/>
                </a:lnTo>
                <a:lnTo>
                  <a:pt x="174" y="77"/>
                </a:lnTo>
                <a:lnTo>
                  <a:pt x="173" y="85"/>
                </a:lnTo>
                <a:lnTo>
                  <a:pt x="169" y="92"/>
                </a:lnTo>
                <a:lnTo>
                  <a:pt x="161" y="103"/>
                </a:lnTo>
                <a:lnTo>
                  <a:pt x="158" y="111"/>
                </a:lnTo>
                <a:lnTo>
                  <a:pt x="169" y="112"/>
                </a:lnTo>
                <a:lnTo>
                  <a:pt x="175" y="109"/>
                </a:lnTo>
                <a:lnTo>
                  <a:pt x="184" y="108"/>
                </a:lnTo>
                <a:lnTo>
                  <a:pt x="191" y="111"/>
                </a:lnTo>
                <a:lnTo>
                  <a:pt x="197" y="116"/>
                </a:lnTo>
                <a:lnTo>
                  <a:pt x="204" y="121"/>
                </a:lnTo>
                <a:lnTo>
                  <a:pt x="210" y="126"/>
                </a:lnTo>
                <a:lnTo>
                  <a:pt x="213" y="134"/>
                </a:lnTo>
                <a:lnTo>
                  <a:pt x="223" y="142"/>
                </a:lnTo>
                <a:lnTo>
                  <a:pt x="222" y="152"/>
                </a:lnTo>
                <a:lnTo>
                  <a:pt x="210" y="161"/>
                </a:lnTo>
                <a:lnTo>
                  <a:pt x="201" y="164"/>
                </a:lnTo>
                <a:lnTo>
                  <a:pt x="195" y="169"/>
                </a:lnTo>
                <a:lnTo>
                  <a:pt x="191" y="177"/>
                </a:lnTo>
                <a:lnTo>
                  <a:pt x="188" y="190"/>
                </a:lnTo>
                <a:lnTo>
                  <a:pt x="183" y="204"/>
                </a:lnTo>
                <a:lnTo>
                  <a:pt x="178" y="209"/>
                </a:lnTo>
                <a:lnTo>
                  <a:pt x="169" y="217"/>
                </a:lnTo>
                <a:lnTo>
                  <a:pt x="162" y="229"/>
                </a:lnTo>
                <a:lnTo>
                  <a:pt x="159" y="236"/>
                </a:lnTo>
                <a:lnTo>
                  <a:pt x="155" y="244"/>
                </a:lnTo>
                <a:lnTo>
                  <a:pt x="157" y="250"/>
                </a:lnTo>
                <a:lnTo>
                  <a:pt x="160" y="259"/>
                </a:lnTo>
                <a:lnTo>
                  <a:pt x="169" y="267"/>
                </a:lnTo>
                <a:lnTo>
                  <a:pt x="177" y="268"/>
                </a:lnTo>
                <a:lnTo>
                  <a:pt x="187" y="269"/>
                </a:lnTo>
                <a:lnTo>
                  <a:pt x="196" y="271"/>
                </a:lnTo>
                <a:lnTo>
                  <a:pt x="202" y="274"/>
                </a:lnTo>
                <a:lnTo>
                  <a:pt x="208" y="275"/>
                </a:lnTo>
                <a:lnTo>
                  <a:pt x="213" y="282"/>
                </a:lnTo>
                <a:lnTo>
                  <a:pt x="215" y="287"/>
                </a:lnTo>
                <a:lnTo>
                  <a:pt x="210" y="290"/>
                </a:lnTo>
                <a:lnTo>
                  <a:pt x="201" y="292"/>
                </a:lnTo>
                <a:lnTo>
                  <a:pt x="195" y="292"/>
                </a:lnTo>
                <a:lnTo>
                  <a:pt x="189" y="294"/>
                </a:lnTo>
                <a:lnTo>
                  <a:pt x="182" y="296"/>
                </a:lnTo>
                <a:lnTo>
                  <a:pt x="181" y="303"/>
                </a:lnTo>
                <a:lnTo>
                  <a:pt x="193" y="311"/>
                </a:lnTo>
                <a:lnTo>
                  <a:pt x="204" y="317"/>
                </a:lnTo>
                <a:lnTo>
                  <a:pt x="217" y="320"/>
                </a:lnTo>
                <a:lnTo>
                  <a:pt x="221" y="326"/>
                </a:lnTo>
                <a:lnTo>
                  <a:pt x="221" y="332"/>
                </a:lnTo>
                <a:lnTo>
                  <a:pt x="221" y="331"/>
                </a:lnTo>
                <a:lnTo>
                  <a:pt x="219" y="330"/>
                </a:lnTo>
                <a:lnTo>
                  <a:pt x="215" y="328"/>
                </a:lnTo>
                <a:lnTo>
                  <a:pt x="212" y="326"/>
                </a:lnTo>
                <a:lnTo>
                  <a:pt x="207" y="324"/>
                </a:lnTo>
                <a:lnTo>
                  <a:pt x="203" y="323"/>
                </a:lnTo>
                <a:lnTo>
                  <a:pt x="199" y="321"/>
                </a:lnTo>
                <a:lnTo>
                  <a:pt x="198" y="319"/>
                </a:lnTo>
                <a:lnTo>
                  <a:pt x="194" y="317"/>
                </a:lnTo>
                <a:lnTo>
                  <a:pt x="191" y="315"/>
                </a:lnTo>
                <a:lnTo>
                  <a:pt x="187" y="314"/>
                </a:lnTo>
                <a:lnTo>
                  <a:pt x="183" y="313"/>
                </a:lnTo>
                <a:lnTo>
                  <a:pt x="180" y="311"/>
                </a:lnTo>
                <a:lnTo>
                  <a:pt x="178" y="310"/>
                </a:lnTo>
                <a:lnTo>
                  <a:pt x="172" y="307"/>
                </a:lnTo>
                <a:lnTo>
                  <a:pt x="169" y="306"/>
                </a:lnTo>
                <a:lnTo>
                  <a:pt x="165" y="306"/>
                </a:lnTo>
                <a:lnTo>
                  <a:pt x="159" y="308"/>
                </a:lnTo>
                <a:lnTo>
                  <a:pt x="155" y="308"/>
                </a:lnTo>
                <a:lnTo>
                  <a:pt x="152" y="305"/>
                </a:lnTo>
                <a:lnTo>
                  <a:pt x="148" y="304"/>
                </a:lnTo>
                <a:lnTo>
                  <a:pt x="143" y="306"/>
                </a:lnTo>
                <a:lnTo>
                  <a:pt x="142" y="307"/>
                </a:lnTo>
                <a:lnTo>
                  <a:pt x="137" y="308"/>
                </a:lnTo>
                <a:lnTo>
                  <a:pt x="133" y="308"/>
                </a:lnTo>
                <a:lnTo>
                  <a:pt x="129" y="307"/>
                </a:lnTo>
                <a:lnTo>
                  <a:pt x="123" y="305"/>
                </a:lnTo>
                <a:lnTo>
                  <a:pt x="118" y="303"/>
                </a:lnTo>
                <a:lnTo>
                  <a:pt x="114" y="303"/>
                </a:lnTo>
                <a:lnTo>
                  <a:pt x="109" y="305"/>
                </a:lnTo>
                <a:lnTo>
                  <a:pt x="104" y="307"/>
                </a:lnTo>
                <a:lnTo>
                  <a:pt x="99" y="307"/>
                </a:lnTo>
                <a:lnTo>
                  <a:pt x="94" y="304"/>
                </a:lnTo>
                <a:lnTo>
                  <a:pt x="86" y="302"/>
                </a:lnTo>
                <a:lnTo>
                  <a:pt x="80" y="303"/>
                </a:lnTo>
                <a:lnTo>
                  <a:pt x="78" y="303"/>
                </a:lnTo>
                <a:lnTo>
                  <a:pt x="71" y="304"/>
                </a:lnTo>
                <a:lnTo>
                  <a:pt x="68" y="305"/>
                </a:lnTo>
                <a:lnTo>
                  <a:pt x="62" y="308"/>
                </a:lnTo>
                <a:lnTo>
                  <a:pt x="58" y="310"/>
                </a:lnTo>
                <a:lnTo>
                  <a:pt x="56" y="310"/>
                </a:lnTo>
                <a:lnTo>
                  <a:pt x="54" y="308"/>
                </a:lnTo>
                <a:lnTo>
                  <a:pt x="52" y="310"/>
                </a:lnTo>
                <a:lnTo>
                  <a:pt x="48" y="311"/>
                </a:lnTo>
                <a:lnTo>
                  <a:pt x="40" y="311"/>
                </a:lnTo>
                <a:lnTo>
                  <a:pt x="34" y="311"/>
                </a:lnTo>
                <a:lnTo>
                  <a:pt x="29" y="311"/>
                </a:lnTo>
                <a:lnTo>
                  <a:pt x="26" y="311"/>
                </a:lnTo>
                <a:lnTo>
                  <a:pt x="20" y="311"/>
                </a:lnTo>
                <a:lnTo>
                  <a:pt x="16" y="310"/>
                </a:lnTo>
                <a:lnTo>
                  <a:pt x="9" y="310"/>
                </a:lnTo>
                <a:lnTo>
                  <a:pt x="6" y="306"/>
                </a:lnTo>
                <a:lnTo>
                  <a:pt x="1" y="303"/>
                </a:lnTo>
                <a:lnTo>
                  <a:pt x="0" y="301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60" name="Freeform 14"/>
          <p:cNvSpPr>
            <a:spLocks/>
          </p:cNvSpPr>
          <p:nvPr/>
        </p:nvSpPr>
        <p:spPr bwMode="auto">
          <a:xfrm>
            <a:off x="4211638" y="3030538"/>
            <a:ext cx="355600" cy="528637"/>
          </a:xfrm>
          <a:custGeom>
            <a:avLst/>
            <a:gdLst>
              <a:gd name="T0" fmla="*/ 2147483647 w 224"/>
              <a:gd name="T1" fmla="*/ 2147483647 h 333"/>
              <a:gd name="T2" fmla="*/ 2147483647 w 224"/>
              <a:gd name="T3" fmla="*/ 2147483647 h 333"/>
              <a:gd name="T4" fmla="*/ 2147483647 w 224"/>
              <a:gd name="T5" fmla="*/ 2147483647 h 333"/>
              <a:gd name="T6" fmla="*/ 2147483647 w 224"/>
              <a:gd name="T7" fmla="*/ 2147483647 h 333"/>
              <a:gd name="T8" fmla="*/ 2147483647 w 224"/>
              <a:gd name="T9" fmla="*/ 2147483647 h 333"/>
              <a:gd name="T10" fmla="*/ 2147483647 w 224"/>
              <a:gd name="T11" fmla="*/ 2147483647 h 333"/>
              <a:gd name="T12" fmla="*/ 2147483647 w 224"/>
              <a:gd name="T13" fmla="*/ 2147483647 h 333"/>
              <a:gd name="T14" fmla="*/ 2147483647 w 224"/>
              <a:gd name="T15" fmla="*/ 2147483647 h 333"/>
              <a:gd name="T16" fmla="*/ 2147483647 w 224"/>
              <a:gd name="T17" fmla="*/ 2147483647 h 333"/>
              <a:gd name="T18" fmla="*/ 2147483647 w 224"/>
              <a:gd name="T19" fmla="*/ 2147483647 h 333"/>
              <a:gd name="T20" fmla="*/ 2147483647 w 224"/>
              <a:gd name="T21" fmla="*/ 2147483647 h 333"/>
              <a:gd name="T22" fmla="*/ 2147483647 w 224"/>
              <a:gd name="T23" fmla="*/ 2147483647 h 333"/>
              <a:gd name="T24" fmla="*/ 2147483647 w 224"/>
              <a:gd name="T25" fmla="*/ 2147483647 h 333"/>
              <a:gd name="T26" fmla="*/ 2147483647 w 224"/>
              <a:gd name="T27" fmla="*/ 2147483647 h 333"/>
              <a:gd name="T28" fmla="*/ 2147483647 w 224"/>
              <a:gd name="T29" fmla="*/ 2147483647 h 333"/>
              <a:gd name="T30" fmla="*/ 2147483647 w 224"/>
              <a:gd name="T31" fmla="*/ 2147483647 h 333"/>
              <a:gd name="T32" fmla="*/ 2147483647 w 224"/>
              <a:gd name="T33" fmla="*/ 2147483647 h 333"/>
              <a:gd name="T34" fmla="*/ 2147483647 w 224"/>
              <a:gd name="T35" fmla="*/ 2147483647 h 333"/>
              <a:gd name="T36" fmla="*/ 2147483647 w 224"/>
              <a:gd name="T37" fmla="*/ 2147483647 h 333"/>
              <a:gd name="T38" fmla="*/ 2147483647 w 224"/>
              <a:gd name="T39" fmla="*/ 2147483647 h 333"/>
              <a:gd name="T40" fmla="*/ 2147483647 w 224"/>
              <a:gd name="T41" fmla="*/ 0 h 333"/>
              <a:gd name="T42" fmla="*/ 2147483647 w 224"/>
              <a:gd name="T43" fmla="*/ 2147483647 h 333"/>
              <a:gd name="T44" fmla="*/ 2147483647 w 224"/>
              <a:gd name="T45" fmla="*/ 2147483647 h 333"/>
              <a:gd name="T46" fmla="*/ 2147483647 w 224"/>
              <a:gd name="T47" fmla="*/ 2147483647 h 333"/>
              <a:gd name="T48" fmla="*/ 2147483647 w 224"/>
              <a:gd name="T49" fmla="*/ 2147483647 h 333"/>
              <a:gd name="T50" fmla="*/ 2147483647 w 224"/>
              <a:gd name="T51" fmla="*/ 2147483647 h 333"/>
              <a:gd name="T52" fmla="*/ 2147483647 w 224"/>
              <a:gd name="T53" fmla="*/ 2147483647 h 333"/>
              <a:gd name="T54" fmla="*/ 2147483647 w 224"/>
              <a:gd name="T55" fmla="*/ 2147483647 h 333"/>
              <a:gd name="T56" fmla="*/ 2147483647 w 224"/>
              <a:gd name="T57" fmla="*/ 2147483647 h 333"/>
              <a:gd name="T58" fmla="*/ 2147483647 w 224"/>
              <a:gd name="T59" fmla="*/ 2147483647 h 333"/>
              <a:gd name="T60" fmla="*/ 2147483647 w 224"/>
              <a:gd name="T61" fmla="*/ 2147483647 h 333"/>
              <a:gd name="T62" fmla="*/ 2147483647 w 224"/>
              <a:gd name="T63" fmla="*/ 2147483647 h 333"/>
              <a:gd name="T64" fmla="*/ 2147483647 w 224"/>
              <a:gd name="T65" fmla="*/ 2147483647 h 333"/>
              <a:gd name="T66" fmla="*/ 2147483647 w 224"/>
              <a:gd name="T67" fmla="*/ 2147483647 h 333"/>
              <a:gd name="T68" fmla="*/ 2147483647 w 224"/>
              <a:gd name="T69" fmla="*/ 2147483647 h 333"/>
              <a:gd name="T70" fmla="*/ 2147483647 w 224"/>
              <a:gd name="T71" fmla="*/ 2147483647 h 333"/>
              <a:gd name="T72" fmla="*/ 2147483647 w 224"/>
              <a:gd name="T73" fmla="*/ 2147483647 h 333"/>
              <a:gd name="T74" fmla="*/ 2147483647 w 224"/>
              <a:gd name="T75" fmla="*/ 2147483647 h 333"/>
              <a:gd name="T76" fmla="*/ 2147483647 w 224"/>
              <a:gd name="T77" fmla="*/ 2147483647 h 333"/>
              <a:gd name="T78" fmla="*/ 2147483647 w 224"/>
              <a:gd name="T79" fmla="*/ 2147483647 h 333"/>
              <a:gd name="T80" fmla="*/ 2147483647 w 224"/>
              <a:gd name="T81" fmla="*/ 2147483647 h 333"/>
              <a:gd name="T82" fmla="*/ 2147483647 w 224"/>
              <a:gd name="T83" fmla="*/ 2147483647 h 333"/>
              <a:gd name="T84" fmla="*/ 2147483647 w 224"/>
              <a:gd name="T85" fmla="*/ 2147483647 h 333"/>
              <a:gd name="T86" fmla="*/ 2147483647 w 224"/>
              <a:gd name="T87" fmla="*/ 2147483647 h 333"/>
              <a:gd name="T88" fmla="*/ 2147483647 w 224"/>
              <a:gd name="T89" fmla="*/ 2147483647 h 333"/>
              <a:gd name="T90" fmla="*/ 2147483647 w 224"/>
              <a:gd name="T91" fmla="*/ 2147483647 h 333"/>
              <a:gd name="T92" fmla="*/ 2147483647 w 224"/>
              <a:gd name="T93" fmla="*/ 2147483647 h 333"/>
              <a:gd name="T94" fmla="*/ 2147483647 w 224"/>
              <a:gd name="T95" fmla="*/ 2147483647 h 333"/>
              <a:gd name="T96" fmla="*/ 2147483647 w 224"/>
              <a:gd name="T97" fmla="*/ 2147483647 h 333"/>
              <a:gd name="T98" fmla="*/ 2147483647 w 224"/>
              <a:gd name="T99" fmla="*/ 2147483647 h 333"/>
              <a:gd name="T100" fmla="*/ 0 w 224"/>
              <a:gd name="T101" fmla="*/ 2147483647 h 33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4"/>
              <a:gd name="T154" fmla="*/ 0 h 333"/>
              <a:gd name="T155" fmla="*/ 224 w 224"/>
              <a:gd name="T156" fmla="*/ 333 h 33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4" h="333">
                <a:moveTo>
                  <a:pt x="0" y="301"/>
                </a:moveTo>
                <a:lnTo>
                  <a:pt x="5" y="303"/>
                </a:lnTo>
                <a:lnTo>
                  <a:pt x="8" y="305"/>
                </a:lnTo>
                <a:lnTo>
                  <a:pt x="11" y="307"/>
                </a:lnTo>
                <a:lnTo>
                  <a:pt x="15" y="309"/>
                </a:lnTo>
                <a:lnTo>
                  <a:pt x="22" y="310"/>
                </a:lnTo>
                <a:lnTo>
                  <a:pt x="31" y="310"/>
                </a:lnTo>
                <a:lnTo>
                  <a:pt x="39" y="310"/>
                </a:lnTo>
                <a:lnTo>
                  <a:pt x="47" y="309"/>
                </a:lnTo>
                <a:lnTo>
                  <a:pt x="54" y="307"/>
                </a:lnTo>
                <a:lnTo>
                  <a:pt x="59" y="302"/>
                </a:lnTo>
                <a:lnTo>
                  <a:pt x="62" y="295"/>
                </a:lnTo>
                <a:lnTo>
                  <a:pt x="64" y="292"/>
                </a:lnTo>
                <a:lnTo>
                  <a:pt x="67" y="289"/>
                </a:lnTo>
                <a:lnTo>
                  <a:pt x="71" y="284"/>
                </a:lnTo>
                <a:lnTo>
                  <a:pt x="78" y="277"/>
                </a:lnTo>
                <a:lnTo>
                  <a:pt x="82" y="274"/>
                </a:lnTo>
                <a:lnTo>
                  <a:pt x="83" y="270"/>
                </a:lnTo>
                <a:lnTo>
                  <a:pt x="84" y="264"/>
                </a:lnTo>
                <a:lnTo>
                  <a:pt x="90" y="262"/>
                </a:lnTo>
                <a:lnTo>
                  <a:pt x="89" y="257"/>
                </a:lnTo>
                <a:lnTo>
                  <a:pt x="83" y="255"/>
                </a:lnTo>
                <a:lnTo>
                  <a:pt x="79" y="253"/>
                </a:lnTo>
                <a:lnTo>
                  <a:pt x="77" y="251"/>
                </a:lnTo>
                <a:lnTo>
                  <a:pt x="75" y="247"/>
                </a:lnTo>
                <a:lnTo>
                  <a:pt x="74" y="237"/>
                </a:lnTo>
                <a:lnTo>
                  <a:pt x="71" y="231"/>
                </a:lnTo>
                <a:lnTo>
                  <a:pt x="68" y="227"/>
                </a:lnTo>
                <a:lnTo>
                  <a:pt x="66" y="220"/>
                </a:lnTo>
                <a:lnTo>
                  <a:pt x="71" y="216"/>
                </a:lnTo>
                <a:lnTo>
                  <a:pt x="74" y="210"/>
                </a:lnTo>
                <a:lnTo>
                  <a:pt x="75" y="206"/>
                </a:lnTo>
                <a:lnTo>
                  <a:pt x="74" y="195"/>
                </a:lnTo>
                <a:lnTo>
                  <a:pt x="79" y="191"/>
                </a:lnTo>
                <a:lnTo>
                  <a:pt x="84" y="187"/>
                </a:lnTo>
                <a:lnTo>
                  <a:pt x="89" y="183"/>
                </a:lnTo>
                <a:lnTo>
                  <a:pt x="94" y="182"/>
                </a:lnTo>
                <a:lnTo>
                  <a:pt x="99" y="180"/>
                </a:lnTo>
                <a:lnTo>
                  <a:pt x="107" y="173"/>
                </a:lnTo>
                <a:lnTo>
                  <a:pt x="107" y="166"/>
                </a:lnTo>
                <a:lnTo>
                  <a:pt x="103" y="160"/>
                </a:lnTo>
                <a:lnTo>
                  <a:pt x="107" y="157"/>
                </a:lnTo>
                <a:lnTo>
                  <a:pt x="105" y="153"/>
                </a:lnTo>
                <a:lnTo>
                  <a:pt x="99" y="150"/>
                </a:lnTo>
                <a:lnTo>
                  <a:pt x="97" y="145"/>
                </a:lnTo>
                <a:lnTo>
                  <a:pt x="96" y="139"/>
                </a:lnTo>
                <a:lnTo>
                  <a:pt x="97" y="133"/>
                </a:lnTo>
                <a:lnTo>
                  <a:pt x="100" y="126"/>
                </a:lnTo>
                <a:lnTo>
                  <a:pt x="105" y="117"/>
                </a:lnTo>
                <a:lnTo>
                  <a:pt x="111" y="113"/>
                </a:lnTo>
                <a:lnTo>
                  <a:pt x="114" y="110"/>
                </a:lnTo>
                <a:lnTo>
                  <a:pt x="114" y="104"/>
                </a:lnTo>
                <a:lnTo>
                  <a:pt x="118" y="107"/>
                </a:lnTo>
                <a:lnTo>
                  <a:pt x="120" y="100"/>
                </a:lnTo>
                <a:lnTo>
                  <a:pt x="122" y="93"/>
                </a:lnTo>
                <a:lnTo>
                  <a:pt x="125" y="89"/>
                </a:lnTo>
                <a:lnTo>
                  <a:pt x="124" y="83"/>
                </a:lnTo>
                <a:lnTo>
                  <a:pt x="118" y="81"/>
                </a:lnTo>
                <a:lnTo>
                  <a:pt x="113" y="84"/>
                </a:lnTo>
                <a:lnTo>
                  <a:pt x="109" y="86"/>
                </a:lnTo>
                <a:lnTo>
                  <a:pt x="103" y="82"/>
                </a:lnTo>
                <a:lnTo>
                  <a:pt x="102" y="73"/>
                </a:lnTo>
                <a:lnTo>
                  <a:pt x="105" y="68"/>
                </a:lnTo>
                <a:lnTo>
                  <a:pt x="104" y="64"/>
                </a:lnTo>
                <a:lnTo>
                  <a:pt x="98" y="64"/>
                </a:lnTo>
                <a:lnTo>
                  <a:pt x="93" y="64"/>
                </a:lnTo>
                <a:lnTo>
                  <a:pt x="90" y="61"/>
                </a:lnTo>
                <a:lnTo>
                  <a:pt x="92" y="56"/>
                </a:lnTo>
                <a:lnTo>
                  <a:pt x="98" y="50"/>
                </a:lnTo>
                <a:lnTo>
                  <a:pt x="105" y="47"/>
                </a:lnTo>
                <a:lnTo>
                  <a:pt x="111" y="48"/>
                </a:lnTo>
                <a:lnTo>
                  <a:pt x="113" y="45"/>
                </a:lnTo>
                <a:lnTo>
                  <a:pt x="114" y="35"/>
                </a:lnTo>
                <a:lnTo>
                  <a:pt x="112" y="29"/>
                </a:lnTo>
                <a:lnTo>
                  <a:pt x="109" y="27"/>
                </a:lnTo>
                <a:lnTo>
                  <a:pt x="103" y="27"/>
                </a:lnTo>
                <a:lnTo>
                  <a:pt x="98" y="27"/>
                </a:lnTo>
                <a:lnTo>
                  <a:pt x="99" y="24"/>
                </a:lnTo>
                <a:lnTo>
                  <a:pt x="98" y="17"/>
                </a:lnTo>
                <a:lnTo>
                  <a:pt x="94" y="13"/>
                </a:lnTo>
                <a:lnTo>
                  <a:pt x="93" y="7"/>
                </a:lnTo>
                <a:lnTo>
                  <a:pt x="98" y="3"/>
                </a:lnTo>
                <a:lnTo>
                  <a:pt x="103" y="0"/>
                </a:lnTo>
                <a:lnTo>
                  <a:pt x="110" y="4"/>
                </a:lnTo>
                <a:lnTo>
                  <a:pt x="115" y="6"/>
                </a:lnTo>
                <a:lnTo>
                  <a:pt x="124" y="6"/>
                </a:lnTo>
                <a:lnTo>
                  <a:pt x="137" y="6"/>
                </a:lnTo>
                <a:lnTo>
                  <a:pt x="148" y="5"/>
                </a:lnTo>
                <a:lnTo>
                  <a:pt x="157" y="3"/>
                </a:lnTo>
                <a:lnTo>
                  <a:pt x="161" y="8"/>
                </a:lnTo>
                <a:lnTo>
                  <a:pt x="155" y="14"/>
                </a:lnTo>
                <a:lnTo>
                  <a:pt x="149" y="17"/>
                </a:lnTo>
                <a:lnTo>
                  <a:pt x="149" y="24"/>
                </a:lnTo>
                <a:lnTo>
                  <a:pt x="156" y="31"/>
                </a:lnTo>
                <a:lnTo>
                  <a:pt x="164" y="35"/>
                </a:lnTo>
                <a:lnTo>
                  <a:pt x="173" y="44"/>
                </a:lnTo>
                <a:lnTo>
                  <a:pt x="177" y="49"/>
                </a:lnTo>
                <a:lnTo>
                  <a:pt x="179" y="60"/>
                </a:lnTo>
                <a:lnTo>
                  <a:pt x="177" y="68"/>
                </a:lnTo>
                <a:lnTo>
                  <a:pt x="174" y="77"/>
                </a:lnTo>
                <a:lnTo>
                  <a:pt x="173" y="85"/>
                </a:lnTo>
                <a:lnTo>
                  <a:pt x="169" y="92"/>
                </a:lnTo>
                <a:lnTo>
                  <a:pt x="161" y="103"/>
                </a:lnTo>
                <a:lnTo>
                  <a:pt x="158" y="111"/>
                </a:lnTo>
                <a:lnTo>
                  <a:pt x="169" y="112"/>
                </a:lnTo>
                <a:lnTo>
                  <a:pt x="175" y="109"/>
                </a:lnTo>
                <a:lnTo>
                  <a:pt x="184" y="108"/>
                </a:lnTo>
                <a:lnTo>
                  <a:pt x="191" y="111"/>
                </a:lnTo>
                <a:lnTo>
                  <a:pt x="197" y="116"/>
                </a:lnTo>
                <a:lnTo>
                  <a:pt x="204" y="121"/>
                </a:lnTo>
                <a:lnTo>
                  <a:pt x="210" y="126"/>
                </a:lnTo>
                <a:lnTo>
                  <a:pt x="213" y="134"/>
                </a:lnTo>
                <a:lnTo>
                  <a:pt x="223" y="142"/>
                </a:lnTo>
                <a:lnTo>
                  <a:pt x="222" y="152"/>
                </a:lnTo>
                <a:lnTo>
                  <a:pt x="210" y="161"/>
                </a:lnTo>
                <a:lnTo>
                  <a:pt x="201" y="164"/>
                </a:lnTo>
                <a:lnTo>
                  <a:pt x="195" y="169"/>
                </a:lnTo>
                <a:lnTo>
                  <a:pt x="191" y="177"/>
                </a:lnTo>
                <a:lnTo>
                  <a:pt x="188" y="190"/>
                </a:lnTo>
                <a:lnTo>
                  <a:pt x="183" y="204"/>
                </a:lnTo>
                <a:lnTo>
                  <a:pt x="178" y="209"/>
                </a:lnTo>
                <a:lnTo>
                  <a:pt x="169" y="217"/>
                </a:lnTo>
                <a:lnTo>
                  <a:pt x="162" y="229"/>
                </a:lnTo>
                <a:lnTo>
                  <a:pt x="159" y="236"/>
                </a:lnTo>
                <a:lnTo>
                  <a:pt x="155" y="244"/>
                </a:lnTo>
                <a:lnTo>
                  <a:pt x="157" y="250"/>
                </a:lnTo>
                <a:lnTo>
                  <a:pt x="160" y="259"/>
                </a:lnTo>
                <a:lnTo>
                  <a:pt x="169" y="267"/>
                </a:lnTo>
                <a:lnTo>
                  <a:pt x="177" y="268"/>
                </a:lnTo>
                <a:lnTo>
                  <a:pt x="187" y="269"/>
                </a:lnTo>
                <a:lnTo>
                  <a:pt x="196" y="271"/>
                </a:lnTo>
                <a:lnTo>
                  <a:pt x="202" y="274"/>
                </a:lnTo>
                <a:lnTo>
                  <a:pt x="208" y="275"/>
                </a:lnTo>
                <a:lnTo>
                  <a:pt x="213" y="282"/>
                </a:lnTo>
                <a:lnTo>
                  <a:pt x="215" y="287"/>
                </a:lnTo>
                <a:lnTo>
                  <a:pt x="210" y="290"/>
                </a:lnTo>
                <a:lnTo>
                  <a:pt x="201" y="292"/>
                </a:lnTo>
                <a:lnTo>
                  <a:pt x="195" y="292"/>
                </a:lnTo>
                <a:lnTo>
                  <a:pt x="189" y="294"/>
                </a:lnTo>
                <a:lnTo>
                  <a:pt x="182" y="296"/>
                </a:lnTo>
                <a:lnTo>
                  <a:pt x="181" y="303"/>
                </a:lnTo>
                <a:lnTo>
                  <a:pt x="193" y="311"/>
                </a:lnTo>
                <a:lnTo>
                  <a:pt x="204" y="317"/>
                </a:lnTo>
                <a:lnTo>
                  <a:pt x="217" y="320"/>
                </a:lnTo>
                <a:lnTo>
                  <a:pt x="221" y="326"/>
                </a:lnTo>
                <a:lnTo>
                  <a:pt x="221" y="332"/>
                </a:lnTo>
                <a:lnTo>
                  <a:pt x="221" y="331"/>
                </a:lnTo>
                <a:lnTo>
                  <a:pt x="219" y="330"/>
                </a:lnTo>
                <a:lnTo>
                  <a:pt x="215" y="328"/>
                </a:lnTo>
                <a:lnTo>
                  <a:pt x="212" y="326"/>
                </a:lnTo>
                <a:lnTo>
                  <a:pt x="207" y="324"/>
                </a:lnTo>
                <a:lnTo>
                  <a:pt x="203" y="323"/>
                </a:lnTo>
                <a:lnTo>
                  <a:pt x="199" y="321"/>
                </a:lnTo>
                <a:lnTo>
                  <a:pt x="198" y="319"/>
                </a:lnTo>
                <a:lnTo>
                  <a:pt x="194" y="317"/>
                </a:lnTo>
                <a:lnTo>
                  <a:pt x="191" y="315"/>
                </a:lnTo>
                <a:lnTo>
                  <a:pt x="187" y="314"/>
                </a:lnTo>
                <a:lnTo>
                  <a:pt x="183" y="313"/>
                </a:lnTo>
                <a:lnTo>
                  <a:pt x="180" y="311"/>
                </a:lnTo>
                <a:lnTo>
                  <a:pt x="178" y="310"/>
                </a:lnTo>
                <a:lnTo>
                  <a:pt x="172" y="307"/>
                </a:lnTo>
                <a:lnTo>
                  <a:pt x="169" y="306"/>
                </a:lnTo>
                <a:lnTo>
                  <a:pt x="165" y="306"/>
                </a:lnTo>
                <a:lnTo>
                  <a:pt x="159" y="308"/>
                </a:lnTo>
                <a:lnTo>
                  <a:pt x="155" y="308"/>
                </a:lnTo>
                <a:lnTo>
                  <a:pt x="152" y="305"/>
                </a:lnTo>
                <a:lnTo>
                  <a:pt x="148" y="304"/>
                </a:lnTo>
                <a:lnTo>
                  <a:pt x="143" y="306"/>
                </a:lnTo>
                <a:lnTo>
                  <a:pt x="142" y="307"/>
                </a:lnTo>
                <a:lnTo>
                  <a:pt x="137" y="308"/>
                </a:lnTo>
                <a:lnTo>
                  <a:pt x="133" y="308"/>
                </a:lnTo>
                <a:lnTo>
                  <a:pt x="129" y="307"/>
                </a:lnTo>
                <a:lnTo>
                  <a:pt x="123" y="305"/>
                </a:lnTo>
                <a:lnTo>
                  <a:pt x="118" y="303"/>
                </a:lnTo>
                <a:lnTo>
                  <a:pt x="114" y="303"/>
                </a:lnTo>
                <a:lnTo>
                  <a:pt x="109" y="305"/>
                </a:lnTo>
                <a:lnTo>
                  <a:pt x="104" y="307"/>
                </a:lnTo>
                <a:lnTo>
                  <a:pt x="99" y="307"/>
                </a:lnTo>
                <a:lnTo>
                  <a:pt x="94" y="304"/>
                </a:lnTo>
                <a:lnTo>
                  <a:pt x="86" y="302"/>
                </a:lnTo>
                <a:lnTo>
                  <a:pt x="80" y="303"/>
                </a:lnTo>
                <a:lnTo>
                  <a:pt x="78" y="303"/>
                </a:lnTo>
                <a:lnTo>
                  <a:pt x="71" y="304"/>
                </a:lnTo>
                <a:lnTo>
                  <a:pt x="68" y="305"/>
                </a:lnTo>
                <a:lnTo>
                  <a:pt x="62" y="308"/>
                </a:lnTo>
                <a:lnTo>
                  <a:pt x="58" y="310"/>
                </a:lnTo>
                <a:lnTo>
                  <a:pt x="56" y="310"/>
                </a:lnTo>
                <a:lnTo>
                  <a:pt x="54" y="308"/>
                </a:lnTo>
                <a:lnTo>
                  <a:pt x="52" y="310"/>
                </a:lnTo>
                <a:lnTo>
                  <a:pt x="48" y="311"/>
                </a:lnTo>
                <a:lnTo>
                  <a:pt x="40" y="311"/>
                </a:lnTo>
                <a:lnTo>
                  <a:pt x="34" y="311"/>
                </a:lnTo>
                <a:lnTo>
                  <a:pt x="29" y="311"/>
                </a:lnTo>
                <a:lnTo>
                  <a:pt x="26" y="311"/>
                </a:lnTo>
                <a:lnTo>
                  <a:pt x="20" y="311"/>
                </a:lnTo>
                <a:lnTo>
                  <a:pt x="16" y="310"/>
                </a:lnTo>
                <a:lnTo>
                  <a:pt x="9" y="310"/>
                </a:lnTo>
                <a:lnTo>
                  <a:pt x="6" y="306"/>
                </a:lnTo>
                <a:lnTo>
                  <a:pt x="1" y="303"/>
                </a:lnTo>
                <a:lnTo>
                  <a:pt x="0" y="301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61" name="Freeform 15"/>
          <p:cNvSpPr>
            <a:spLocks/>
          </p:cNvSpPr>
          <p:nvPr/>
        </p:nvSpPr>
        <p:spPr bwMode="auto">
          <a:xfrm>
            <a:off x="3951288" y="3497263"/>
            <a:ext cx="612775" cy="557212"/>
          </a:xfrm>
          <a:custGeom>
            <a:avLst/>
            <a:gdLst>
              <a:gd name="T0" fmla="*/ 2147483647 w 386"/>
              <a:gd name="T1" fmla="*/ 2147483647 h 351"/>
              <a:gd name="T2" fmla="*/ 2147483647 w 386"/>
              <a:gd name="T3" fmla="*/ 2147483647 h 351"/>
              <a:gd name="T4" fmla="*/ 2147483647 w 386"/>
              <a:gd name="T5" fmla="*/ 2147483647 h 351"/>
              <a:gd name="T6" fmla="*/ 2147483647 w 386"/>
              <a:gd name="T7" fmla="*/ 2147483647 h 351"/>
              <a:gd name="T8" fmla="*/ 2147483647 w 386"/>
              <a:gd name="T9" fmla="*/ 2147483647 h 351"/>
              <a:gd name="T10" fmla="*/ 2147483647 w 386"/>
              <a:gd name="T11" fmla="*/ 2147483647 h 351"/>
              <a:gd name="T12" fmla="*/ 2147483647 w 386"/>
              <a:gd name="T13" fmla="*/ 2147483647 h 351"/>
              <a:gd name="T14" fmla="*/ 2147483647 w 386"/>
              <a:gd name="T15" fmla="*/ 2147483647 h 351"/>
              <a:gd name="T16" fmla="*/ 2147483647 w 386"/>
              <a:gd name="T17" fmla="*/ 2147483647 h 351"/>
              <a:gd name="T18" fmla="*/ 2147483647 w 386"/>
              <a:gd name="T19" fmla="*/ 2147483647 h 351"/>
              <a:gd name="T20" fmla="*/ 2147483647 w 386"/>
              <a:gd name="T21" fmla="*/ 2147483647 h 351"/>
              <a:gd name="T22" fmla="*/ 2147483647 w 386"/>
              <a:gd name="T23" fmla="*/ 2147483647 h 351"/>
              <a:gd name="T24" fmla="*/ 2147483647 w 386"/>
              <a:gd name="T25" fmla="*/ 2147483647 h 351"/>
              <a:gd name="T26" fmla="*/ 2147483647 w 386"/>
              <a:gd name="T27" fmla="*/ 2147483647 h 351"/>
              <a:gd name="T28" fmla="*/ 2147483647 w 386"/>
              <a:gd name="T29" fmla="*/ 2147483647 h 351"/>
              <a:gd name="T30" fmla="*/ 2147483647 w 386"/>
              <a:gd name="T31" fmla="*/ 2147483647 h 351"/>
              <a:gd name="T32" fmla="*/ 2147483647 w 386"/>
              <a:gd name="T33" fmla="*/ 2147483647 h 351"/>
              <a:gd name="T34" fmla="*/ 2147483647 w 386"/>
              <a:gd name="T35" fmla="*/ 2147483647 h 351"/>
              <a:gd name="T36" fmla="*/ 2147483647 w 386"/>
              <a:gd name="T37" fmla="*/ 2147483647 h 351"/>
              <a:gd name="T38" fmla="*/ 2147483647 w 386"/>
              <a:gd name="T39" fmla="*/ 2147483647 h 351"/>
              <a:gd name="T40" fmla="*/ 2147483647 w 386"/>
              <a:gd name="T41" fmla="*/ 2147483647 h 351"/>
              <a:gd name="T42" fmla="*/ 2147483647 w 386"/>
              <a:gd name="T43" fmla="*/ 2147483647 h 351"/>
              <a:gd name="T44" fmla="*/ 2147483647 w 386"/>
              <a:gd name="T45" fmla="*/ 2147483647 h 351"/>
              <a:gd name="T46" fmla="*/ 2147483647 w 386"/>
              <a:gd name="T47" fmla="*/ 2147483647 h 351"/>
              <a:gd name="T48" fmla="*/ 2147483647 w 386"/>
              <a:gd name="T49" fmla="*/ 2147483647 h 351"/>
              <a:gd name="T50" fmla="*/ 2147483647 w 386"/>
              <a:gd name="T51" fmla="*/ 2147483647 h 351"/>
              <a:gd name="T52" fmla="*/ 2147483647 w 386"/>
              <a:gd name="T53" fmla="*/ 2147483647 h 351"/>
              <a:gd name="T54" fmla="*/ 2147483647 w 386"/>
              <a:gd name="T55" fmla="*/ 2147483647 h 351"/>
              <a:gd name="T56" fmla="*/ 2147483647 w 386"/>
              <a:gd name="T57" fmla="*/ 2147483647 h 351"/>
              <a:gd name="T58" fmla="*/ 2147483647 w 386"/>
              <a:gd name="T59" fmla="*/ 2147483647 h 351"/>
              <a:gd name="T60" fmla="*/ 2147483647 w 386"/>
              <a:gd name="T61" fmla="*/ 2147483647 h 351"/>
              <a:gd name="T62" fmla="*/ 2147483647 w 386"/>
              <a:gd name="T63" fmla="*/ 2147483647 h 351"/>
              <a:gd name="T64" fmla="*/ 2147483647 w 386"/>
              <a:gd name="T65" fmla="*/ 2147483647 h 351"/>
              <a:gd name="T66" fmla="*/ 2147483647 w 386"/>
              <a:gd name="T67" fmla="*/ 2147483647 h 351"/>
              <a:gd name="T68" fmla="*/ 2147483647 w 386"/>
              <a:gd name="T69" fmla="*/ 2147483647 h 351"/>
              <a:gd name="T70" fmla="*/ 2147483647 w 386"/>
              <a:gd name="T71" fmla="*/ 2147483647 h 351"/>
              <a:gd name="T72" fmla="*/ 2147483647 w 386"/>
              <a:gd name="T73" fmla="*/ 2147483647 h 351"/>
              <a:gd name="T74" fmla="*/ 2147483647 w 386"/>
              <a:gd name="T75" fmla="*/ 2147483647 h 351"/>
              <a:gd name="T76" fmla="*/ 2147483647 w 386"/>
              <a:gd name="T77" fmla="*/ 2147483647 h 351"/>
              <a:gd name="T78" fmla="*/ 2147483647 w 386"/>
              <a:gd name="T79" fmla="*/ 2147483647 h 351"/>
              <a:gd name="T80" fmla="*/ 2147483647 w 386"/>
              <a:gd name="T81" fmla="*/ 0 h 351"/>
              <a:gd name="T82" fmla="*/ 2147483647 w 386"/>
              <a:gd name="T83" fmla="*/ 2147483647 h 351"/>
              <a:gd name="T84" fmla="*/ 2147483647 w 386"/>
              <a:gd name="T85" fmla="*/ 2147483647 h 351"/>
              <a:gd name="T86" fmla="*/ 2147483647 w 386"/>
              <a:gd name="T87" fmla="*/ 2147483647 h 351"/>
              <a:gd name="T88" fmla="*/ 2147483647 w 386"/>
              <a:gd name="T89" fmla="*/ 2147483647 h 351"/>
              <a:gd name="T90" fmla="*/ 2147483647 w 386"/>
              <a:gd name="T91" fmla="*/ 2147483647 h 351"/>
              <a:gd name="T92" fmla="*/ 2147483647 w 386"/>
              <a:gd name="T93" fmla="*/ 2147483647 h 351"/>
              <a:gd name="T94" fmla="*/ 2147483647 w 386"/>
              <a:gd name="T95" fmla="*/ 2147483647 h 351"/>
              <a:gd name="T96" fmla="*/ 2147483647 w 386"/>
              <a:gd name="T97" fmla="*/ 2147483647 h 351"/>
              <a:gd name="T98" fmla="*/ 2147483647 w 386"/>
              <a:gd name="T99" fmla="*/ 2147483647 h 351"/>
              <a:gd name="T100" fmla="*/ 2147483647 w 386"/>
              <a:gd name="T101" fmla="*/ 2147483647 h 351"/>
              <a:gd name="T102" fmla="*/ 2147483647 w 386"/>
              <a:gd name="T103" fmla="*/ 2147483647 h 351"/>
              <a:gd name="T104" fmla="*/ 2147483647 w 386"/>
              <a:gd name="T105" fmla="*/ 2147483647 h 351"/>
              <a:gd name="T106" fmla="*/ 2147483647 w 386"/>
              <a:gd name="T107" fmla="*/ 2147483647 h 351"/>
              <a:gd name="T108" fmla="*/ 2147483647 w 386"/>
              <a:gd name="T109" fmla="*/ 2147483647 h 351"/>
              <a:gd name="T110" fmla="*/ 2147483647 w 386"/>
              <a:gd name="T111" fmla="*/ 2147483647 h 351"/>
              <a:gd name="T112" fmla="*/ 2147483647 w 386"/>
              <a:gd name="T113" fmla="*/ 2147483647 h 35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86"/>
              <a:gd name="T172" fmla="*/ 0 h 351"/>
              <a:gd name="T173" fmla="*/ 386 w 386"/>
              <a:gd name="T174" fmla="*/ 351 h 35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86" h="351">
                <a:moveTo>
                  <a:pt x="4" y="306"/>
                </a:moveTo>
                <a:lnTo>
                  <a:pt x="17" y="301"/>
                </a:lnTo>
                <a:lnTo>
                  <a:pt x="25" y="301"/>
                </a:lnTo>
                <a:lnTo>
                  <a:pt x="34" y="302"/>
                </a:lnTo>
                <a:lnTo>
                  <a:pt x="42" y="305"/>
                </a:lnTo>
                <a:lnTo>
                  <a:pt x="52" y="309"/>
                </a:lnTo>
                <a:lnTo>
                  <a:pt x="61" y="314"/>
                </a:lnTo>
                <a:lnTo>
                  <a:pt x="63" y="320"/>
                </a:lnTo>
                <a:lnTo>
                  <a:pt x="65" y="329"/>
                </a:lnTo>
                <a:lnTo>
                  <a:pt x="70" y="334"/>
                </a:lnTo>
                <a:lnTo>
                  <a:pt x="77" y="335"/>
                </a:lnTo>
                <a:lnTo>
                  <a:pt x="82" y="329"/>
                </a:lnTo>
                <a:lnTo>
                  <a:pt x="87" y="329"/>
                </a:lnTo>
                <a:lnTo>
                  <a:pt x="97" y="326"/>
                </a:lnTo>
                <a:lnTo>
                  <a:pt x="104" y="320"/>
                </a:lnTo>
                <a:lnTo>
                  <a:pt x="113" y="318"/>
                </a:lnTo>
                <a:lnTo>
                  <a:pt x="122" y="317"/>
                </a:lnTo>
                <a:lnTo>
                  <a:pt x="128" y="313"/>
                </a:lnTo>
                <a:lnTo>
                  <a:pt x="135" y="305"/>
                </a:lnTo>
                <a:lnTo>
                  <a:pt x="142" y="303"/>
                </a:lnTo>
                <a:lnTo>
                  <a:pt x="145" y="309"/>
                </a:lnTo>
                <a:lnTo>
                  <a:pt x="141" y="316"/>
                </a:lnTo>
                <a:lnTo>
                  <a:pt x="146" y="322"/>
                </a:lnTo>
                <a:lnTo>
                  <a:pt x="150" y="327"/>
                </a:lnTo>
                <a:lnTo>
                  <a:pt x="157" y="336"/>
                </a:lnTo>
                <a:lnTo>
                  <a:pt x="164" y="337"/>
                </a:lnTo>
                <a:lnTo>
                  <a:pt x="167" y="332"/>
                </a:lnTo>
                <a:lnTo>
                  <a:pt x="170" y="325"/>
                </a:lnTo>
                <a:lnTo>
                  <a:pt x="176" y="327"/>
                </a:lnTo>
                <a:lnTo>
                  <a:pt x="179" y="335"/>
                </a:lnTo>
                <a:lnTo>
                  <a:pt x="181" y="339"/>
                </a:lnTo>
                <a:lnTo>
                  <a:pt x="183" y="345"/>
                </a:lnTo>
                <a:lnTo>
                  <a:pt x="188" y="350"/>
                </a:lnTo>
                <a:lnTo>
                  <a:pt x="197" y="350"/>
                </a:lnTo>
                <a:lnTo>
                  <a:pt x="202" y="347"/>
                </a:lnTo>
                <a:lnTo>
                  <a:pt x="203" y="343"/>
                </a:lnTo>
                <a:lnTo>
                  <a:pt x="203" y="336"/>
                </a:lnTo>
                <a:lnTo>
                  <a:pt x="203" y="331"/>
                </a:lnTo>
                <a:lnTo>
                  <a:pt x="204" y="322"/>
                </a:lnTo>
                <a:lnTo>
                  <a:pt x="205" y="319"/>
                </a:lnTo>
                <a:lnTo>
                  <a:pt x="206" y="309"/>
                </a:lnTo>
                <a:lnTo>
                  <a:pt x="207" y="302"/>
                </a:lnTo>
                <a:lnTo>
                  <a:pt x="211" y="296"/>
                </a:lnTo>
                <a:lnTo>
                  <a:pt x="217" y="290"/>
                </a:lnTo>
                <a:lnTo>
                  <a:pt x="218" y="283"/>
                </a:lnTo>
                <a:lnTo>
                  <a:pt x="218" y="275"/>
                </a:lnTo>
                <a:lnTo>
                  <a:pt x="220" y="269"/>
                </a:lnTo>
                <a:lnTo>
                  <a:pt x="226" y="263"/>
                </a:lnTo>
                <a:lnTo>
                  <a:pt x="235" y="260"/>
                </a:lnTo>
                <a:lnTo>
                  <a:pt x="244" y="261"/>
                </a:lnTo>
                <a:lnTo>
                  <a:pt x="251" y="261"/>
                </a:lnTo>
                <a:lnTo>
                  <a:pt x="258" y="258"/>
                </a:lnTo>
                <a:lnTo>
                  <a:pt x="260" y="252"/>
                </a:lnTo>
                <a:lnTo>
                  <a:pt x="263" y="244"/>
                </a:lnTo>
                <a:lnTo>
                  <a:pt x="272" y="233"/>
                </a:lnTo>
                <a:lnTo>
                  <a:pt x="280" y="229"/>
                </a:lnTo>
                <a:lnTo>
                  <a:pt x="278" y="219"/>
                </a:lnTo>
                <a:lnTo>
                  <a:pt x="276" y="212"/>
                </a:lnTo>
                <a:lnTo>
                  <a:pt x="271" y="202"/>
                </a:lnTo>
                <a:lnTo>
                  <a:pt x="268" y="195"/>
                </a:lnTo>
                <a:lnTo>
                  <a:pt x="266" y="182"/>
                </a:lnTo>
                <a:lnTo>
                  <a:pt x="265" y="173"/>
                </a:lnTo>
                <a:lnTo>
                  <a:pt x="267" y="164"/>
                </a:lnTo>
                <a:lnTo>
                  <a:pt x="270" y="158"/>
                </a:lnTo>
                <a:lnTo>
                  <a:pt x="267" y="150"/>
                </a:lnTo>
                <a:lnTo>
                  <a:pt x="266" y="146"/>
                </a:lnTo>
                <a:lnTo>
                  <a:pt x="266" y="139"/>
                </a:lnTo>
                <a:lnTo>
                  <a:pt x="270" y="136"/>
                </a:lnTo>
                <a:lnTo>
                  <a:pt x="276" y="132"/>
                </a:lnTo>
                <a:lnTo>
                  <a:pt x="280" y="127"/>
                </a:lnTo>
                <a:lnTo>
                  <a:pt x="286" y="123"/>
                </a:lnTo>
                <a:lnTo>
                  <a:pt x="292" y="122"/>
                </a:lnTo>
                <a:lnTo>
                  <a:pt x="298" y="120"/>
                </a:lnTo>
                <a:lnTo>
                  <a:pt x="304" y="117"/>
                </a:lnTo>
                <a:lnTo>
                  <a:pt x="310" y="113"/>
                </a:lnTo>
                <a:lnTo>
                  <a:pt x="314" y="110"/>
                </a:lnTo>
                <a:lnTo>
                  <a:pt x="319" y="102"/>
                </a:lnTo>
                <a:lnTo>
                  <a:pt x="322" y="97"/>
                </a:lnTo>
                <a:lnTo>
                  <a:pt x="324" y="94"/>
                </a:lnTo>
                <a:lnTo>
                  <a:pt x="327" y="90"/>
                </a:lnTo>
                <a:lnTo>
                  <a:pt x="334" y="88"/>
                </a:lnTo>
                <a:lnTo>
                  <a:pt x="340" y="83"/>
                </a:lnTo>
                <a:lnTo>
                  <a:pt x="344" y="79"/>
                </a:lnTo>
                <a:lnTo>
                  <a:pt x="352" y="75"/>
                </a:lnTo>
                <a:lnTo>
                  <a:pt x="360" y="77"/>
                </a:lnTo>
                <a:lnTo>
                  <a:pt x="364" y="79"/>
                </a:lnTo>
                <a:lnTo>
                  <a:pt x="369" y="78"/>
                </a:lnTo>
                <a:lnTo>
                  <a:pt x="373" y="74"/>
                </a:lnTo>
                <a:lnTo>
                  <a:pt x="373" y="66"/>
                </a:lnTo>
                <a:lnTo>
                  <a:pt x="373" y="58"/>
                </a:lnTo>
                <a:lnTo>
                  <a:pt x="376" y="51"/>
                </a:lnTo>
                <a:lnTo>
                  <a:pt x="385" y="42"/>
                </a:lnTo>
                <a:lnTo>
                  <a:pt x="383" y="41"/>
                </a:lnTo>
                <a:lnTo>
                  <a:pt x="381" y="39"/>
                </a:lnTo>
                <a:lnTo>
                  <a:pt x="378" y="37"/>
                </a:lnTo>
                <a:lnTo>
                  <a:pt x="376" y="35"/>
                </a:lnTo>
                <a:lnTo>
                  <a:pt x="369" y="33"/>
                </a:lnTo>
                <a:lnTo>
                  <a:pt x="365" y="32"/>
                </a:lnTo>
                <a:lnTo>
                  <a:pt x="363" y="30"/>
                </a:lnTo>
                <a:lnTo>
                  <a:pt x="359" y="27"/>
                </a:lnTo>
                <a:lnTo>
                  <a:pt x="356" y="25"/>
                </a:lnTo>
                <a:lnTo>
                  <a:pt x="351" y="24"/>
                </a:lnTo>
                <a:lnTo>
                  <a:pt x="347" y="23"/>
                </a:lnTo>
                <a:lnTo>
                  <a:pt x="343" y="21"/>
                </a:lnTo>
                <a:lnTo>
                  <a:pt x="340" y="19"/>
                </a:lnTo>
                <a:lnTo>
                  <a:pt x="337" y="17"/>
                </a:lnTo>
                <a:lnTo>
                  <a:pt x="335" y="15"/>
                </a:lnTo>
                <a:lnTo>
                  <a:pt x="331" y="15"/>
                </a:lnTo>
                <a:lnTo>
                  <a:pt x="326" y="16"/>
                </a:lnTo>
                <a:lnTo>
                  <a:pt x="322" y="17"/>
                </a:lnTo>
                <a:lnTo>
                  <a:pt x="318" y="16"/>
                </a:lnTo>
                <a:lnTo>
                  <a:pt x="314" y="14"/>
                </a:lnTo>
                <a:lnTo>
                  <a:pt x="311" y="14"/>
                </a:lnTo>
                <a:lnTo>
                  <a:pt x="308" y="16"/>
                </a:lnTo>
                <a:lnTo>
                  <a:pt x="303" y="16"/>
                </a:lnTo>
                <a:lnTo>
                  <a:pt x="299" y="17"/>
                </a:lnTo>
                <a:lnTo>
                  <a:pt x="296" y="16"/>
                </a:lnTo>
                <a:lnTo>
                  <a:pt x="291" y="16"/>
                </a:lnTo>
                <a:lnTo>
                  <a:pt x="287" y="15"/>
                </a:lnTo>
                <a:lnTo>
                  <a:pt x="284" y="13"/>
                </a:lnTo>
                <a:lnTo>
                  <a:pt x="282" y="12"/>
                </a:lnTo>
                <a:lnTo>
                  <a:pt x="279" y="11"/>
                </a:lnTo>
                <a:lnTo>
                  <a:pt x="276" y="12"/>
                </a:lnTo>
                <a:lnTo>
                  <a:pt x="274" y="13"/>
                </a:lnTo>
                <a:lnTo>
                  <a:pt x="269" y="15"/>
                </a:lnTo>
                <a:lnTo>
                  <a:pt x="264" y="15"/>
                </a:lnTo>
                <a:lnTo>
                  <a:pt x="260" y="15"/>
                </a:lnTo>
                <a:lnTo>
                  <a:pt x="255" y="12"/>
                </a:lnTo>
                <a:lnTo>
                  <a:pt x="250" y="11"/>
                </a:lnTo>
                <a:lnTo>
                  <a:pt x="244" y="12"/>
                </a:lnTo>
                <a:lnTo>
                  <a:pt x="238" y="12"/>
                </a:lnTo>
                <a:lnTo>
                  <a:pt x="233" y="15"/>
                </a:lnTo>
                <a:lnTo>
                  <a:pt x="231" y="18"/>
                </a:lnTo>
                <a:lnTo>
                  <a:pt x="227" y="19"/>
                </a:lnTo>
                <a:lnTo>
                  <a:pt x="225" y="20"/>
                </a:lnTo>
                <a:lnTo>
                  <a:pt x="223" y="20"/>
                </a:lnTo>
                <a:lnTo>
                  <a:pt x="219" y="21"/>
                </a:lnTo>
                <a:lnTo>
                  <a:pt x="216" y="22"/>
                </a:lnTo>
                <a:lnTo>
                  <a:pt x="212" y="23"/>
                </a:lnTo>
                <a:lnTo>
                  <a:pt x="207" y="22"/>
                </a:lnTo>
                <a:lnTo>
                  <a:pt x="202" y="22"/>
                </a:lnTo>
                <a:lnTo>
                  <a:pt x="198" y="22"/>
                </a:lnTo>
                <a:lnTo>
                  <a:pt x="195" y="21"/>
                </a:lnTo>
                <a:lnTo>
                  <a:pt x="190" y="21"/>
                </a:lnTo>
                <a:lnTo>
                  <a:pt x="186" y="21"/>
                </a:lnTo>
                <a:lnTo>
                  <a:pt x="182" y="20"/>
                </a:lnTo>
                <a:lnTo>
                  <a:pt x="179" y="19"/>
                </a:lnTo>
                <a:lnTo>
                  <a:pt x="176" y="19"/>
                </a:lnTo>
                <a:lnTo>
                  <a:pt x="170" y="18"/>
                </a:lnTo>
                <a:lnTo>
                  <a:pt x="169" y="17"/>
                </a:lnTo>
                <a:lnTo>
                  <a:pt x="168" y="15"/>
                </a:lnTo>
                <a:lnTo>
                  <a:pt x="166" y="13"/>
                </a:lnTo>
                <a:lnTo>
                  <a:pt x="165" y="9"/>
                </a:lnTo>
                <a:lnTo>
                  <a:pt x="159" y="5"/>
                </a:lnTo>
                <a:lnTo>
                  <a:pt x="158" y="5"/>
                </a:lnTo>
                <a:lnTo>
                  <a:pt x="155" y="3"/>
                </a:lnTo>
                <a:lnTo>
                  <a:pt x="152" y="1"/>
                </a:lnTo>
                <a:lnTo>
                  <a:pt x="150" y="1"/>
                </a:lnTo>
                <a:lnTo>
                  <a:pt x="147" y="0"/>
                </a:lnTo>
                <a:lnTo>
                  <a:pt x="144" y="0"/>
                </a:lnTo>
                <a:lnTo>
                  <a:pt x="145" y="0"/>
                </a:lnTo>
                <a:lnTo>
                  <a:pt x="142" y="6"/>
                </a:lnTo>
                <a:lnTo>
                  <a:pt x="140" y="12"/>
                </a:lnTo>
                <a:lnTo>
                  <a:pt x="143" y="18"/>
                </a:lnTo>
                <a:lnTo>
                  <a:pt x="145" y="22"/>
                </a:lnTo>
                <a:lnTo>
                  <a:pt x="149" y="26"/>
                </a:lnTo>
                <a:lnTo>
                  <a:pt x="154" y="34"/>
                </a:lnTo>
                <a:lnTo>
                  <a:pt x="152" y="36"/>
                </a:lnTo>
                <a:lnTo>
                  <a:pt x="149" y="41"/>
                </a:lnTo>
                <a:lnTo>
                  <a:pt x="146" y="47"/>
                </a:lnTo>
                <a:lnTo>
                  <a:pt x="146" y="54"/>
                </a:lnTo>
                <a:lnTo>
                  <a:pt x="149" y="60"/>
                </a:lnTo>
                <a:lnTo>
                  <a:pt x="153" y="66"/>
                </a:lnTo>
                <a:lnTo>
                  <a:pt x="157" y="70"/>
                </a:lnTo>
                <a:lnTo>
                  <a:pt x="157" y="77"/>
                </a:lnTo>
                <a:lnTo>
                  <a:pt x="156" y="86"/>
                </a:lnTo>
                <a:lnTo>
                  <a:pt x="156" y="90"/>
                </a:lnTo>
                <a:lnTo>
                  <a:pt x="149" y="95"/>
                </a:lnTo>
                <a:lnTo>
                  <a:pt x="141" y="98"/>
                </a:lnTo>
                <a:lnTo>
                  <a:pt x="137" y="100"/>
                </a:lnTo>
                <a:lnTo>
                  <a:pt x="127" y="106"/>
                </a:lnTo>
                <a:lnTo>
                  <a:pt x="121" y="106"/>
                </a:lnTo>
                <a:lnTo>
                  <a:pt x="120" y="113"/>
                </a:lnTo>
                <a:lnTo>
                  <a:pt x="121" y="118"/>
                </a:lnTo>
                <a:lnTo>
                  <a:pt x="116" y="120"/>
                </a:lnTo>
                <a:lnTo>
                  <a:pt x="110" y="119"/>
                </a:lnTo>
                <a:lnTo>
                  <a:pt x="105" y="117"/>
                </a:lnTo>
                <a:lnTo>
                  <a:pt x="98" y="122"/>
                </a:lnTo>
                <a:lnTo>
                  <a:pt x="92" y="128"/>
                </a:lnTo>
                <a:lnTo>
                  <a:pt x="90" y="137"/>
                </a:lnTo>
                <a:lnTo>
                  <a:pt x="89" y="142"/>
                </a:lnTo>
                <a:lnTo>
                  <a:pt x="86" y="151"/>
                </a:lnTo>
                <a:lnTo>
                  <a:pt x="81" y="158"/>
                </a:lnTo>
                <a:lnTo>
                  <a:pt x="80" y="163"/>
                </a:lnTo>
                <a:lnTo>
                  <a:pt x="75" y="168"/>
                </a:lnTo>
                <a:lnTo>
                  <a:pt x="71" y="167"/>
                </a:lnTo>
                <a:lnTo>
                  <a:pt x="63" y="172"/>
                </a:lnTo>
                <a:lnTo>
                  <a:pt x="57" y="178"/>
                </a:lnTo>
                <a:lnTo>
                  <a:pt x="52" y="186"/>
                </a:lnTo>
                <a:lnTo>
                  <a:pt x="48" y="192"/>
                </a:lnTo>
                <a:lnTo>
                  <a:pt x="40" y="195"/>
                </a:lnTo>
                <a:lnTo>
                  <a:pt x="33" y="196"/>
                </a:lnTo>
                <a:lnTo>
                  <a:pt x="25" y="195"/>
                </a:lnTo>
                <a:lnTo>
                  <a:pt x="22" y="199"/>
                </a:lnTo>
                <a:lnTo>
                  <a:pt x="17" y="207"/>
                </a:lnTo>
                <a:lnTo>
                  <a:pt x="15" y="218"/>
                </a:lnTo>
                <a:lnTo>
                  <a:pt x="16" y="223"/>
                </a:lnTo>
                <a:lnTo>
                  <a:pt x="16" y="230"/>
                </a:lnTo>
                <a:lnTo>
                  <a:pt x="14" y="235"/>
                </a:lnTo>
                <a:lnTo>
                  <a:pt x="13" y="242"/>
                </a:lnTo>
                <a:lnTo>
                  <a:pt x="13" y="251"/>
                </a:lnTo>
                <a:lnTo>
                  <a:pt x="13" y="257"/>
                </a:lnTo>
                <a:lnTo>
                  <a:pt x="9" y="263"/>
                </a:lnTo>
                <a:lnTo>
                  <a:pt x="8" y="268"/>
                </a:lnTo>
                <a:lnTo>
                  <a:pt x="7" y="274"/>
                </a:lnTo>
                <a:lnTo>
                  <a:pt x="8" y="278"/>
                </a:lnTo>
                <a:lnTo>
                  <a:pt x="6" y="285"/>
                </a:lnTo>
                <a:lnTo>
                  <a:pt x="2" y="290"/>
                </a:lnTo>
                <a:lnTo>
                  <a:pt x="0" y="294"/>
                </a:lnTo>
                <a:lnTo>
                  <a:pt x="1" y="299"/>
                </a:lnTo>
                <a:lnTo>
                  <a:pt x="5" y="306"/>
                </a:lnTo>
                <a:lnTo>
                  <a:pt x="4" y="306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62" name="Freeform 16"/>
          <p:cNvSpPr>
            <a:spLocks/>
          </p:cNvSpPr>
          <p:nvPr/>
        </p:nvSpPr>
        <p:spPr bwMode="auto">
          <a:xfrm>
            <a:off x="3951288" y="3497263"/>
            <a:ext cx="612775" cy="557212"/>
          </a:xfrm>
          <a:custGeom>
            <a:avLst/>
            <a:gdLst>
              <a:gd name="T0" fmla="*/ 2147483647 w 386"/>
              <a:gd name="T1" fmla="*/ 2147483647 h 351"/>
              <a:gd name="T2" fmla="*/ 2147483647 w 386"/>
              <a:gd name="T3" fmla="*/ 2147483647 h 351"/>
              <a:gd name="T4" fmla="*/ 2147483647 w 386"/>
              <a:gd name="T5" fmla="*/ 2147483647 h 351"/>
              <a:gd name="T6" fmla="*/ 2147483647 w 386"/>
              <a:gd name="T7" fmla="*/ 2147483647 h 351"/>
              <a:gd name="T8" fmla="*/ 2147483647 w 386"/>
              <a:gd name="T9" fmla="*/ 2147483647 h 351"/>
              <a:gd name="T10" fmla="*/ 2147483647 w 386"/>
              <a:gd name="T11" fmla="*/ 2147483647 h 351"/>
              <a:gd name="T12" fmla="*/ 2147483647 w 386"/>
              <a:gd name="T13" fmla="*/ 2147483647 h 351"/>
              <a:gd name="T14" fmla="*/ 2147483647 w 386"/>
              <a:gd name="T15" fmla="*/ 2147483647 h 351"/>
              <a:gd name="T16" fmla="*/ 2147483647 w 386"/>
              <a:gd name="T17" fmla="*/ 2147483647 h 351"/>
              <a:gd name="T18" fmla="*/ 2147483647 w 386"/>
              <a:gd name="T19" fmla="*/ 2147483647 h 351"/>
              <a:gd name="T20" fmla="*/ 2147483647 w 386"/>
              <a:gd name="T21" fmla="*/ 2147483647 h 351"/>
              <a:gd name="T22" fmla="*/ 2147483647 w 386"/>
              <a:gd name="T23" fmla="*/ 2147483647 h 351"/>
              <a:gd name="T24" fmla="*/ 2147483647 w 386"/>
              <a:gd name="T25" fmla="*/ 2147483647 h 351"/>
              <a:gd name="T26" fmla="*/ 2147483647 w 386"/>
              <a:gd name="T27" fmla="*/ 2147483647 h 351"/>
              <a:gd name="T28" fmla="*/ 2147483647 w 386"/>
              <a:gd name="T29" fmla="*/ 2147483647 h 351"/>
              <a:gd name="T30" fmla="*/ 2147483647 w 386"/>
              <a:gd name="T31" fmla="*/ 2147483647 h 351"/>
              <a:gd name="T32" fmla="*/ 2147483647 w 386"/>
              <a:gd name="T33" fmla="*/ 2147483647 h 351"/>
              <a:gd name="T34" fmla="*/ 2147483647 w 386"/>
              <a:gd name="T35" fmla="*/ 2147483647 h 351"/>
              <a:gd name="T36" fmla="*/ 2147483647 w 386"/>
              <a:gd name="T37" fmla="*/ 2147483647 h 351"/>
              <a:gd name="T38" fmla="*/ 2147483647 w 386"/>
              <a:gd name="T39" fmla="*/ 2147483647 h 351"/>
              <a:gd name="T40" fmla="*/ 2147483647 w 386"/>
              <a:gd name="T41" fmla="*/ 2147483647 h 351"/>
              <a:gd name="T42" fmla="*/ 2147483647 w 386"/>
              <a:gd name="T43" fmla="*/ 2147483647 h 351"/>
              <a:gd name="T44" fmla="*/ 2147483647 w 386"/>
              <a:gd name="T45" fmla="*/ 2147483647 h 351"/>
              <a:gd name="T46" fmla="*/ 2147483647 w 386"/>
              <a:gd name="T47" fmla="*/ 2147483647 h 351"/>
              <a:gd name="T48" fmla="*/ 2147483647 w 386"/>
              <a:gd name="T49" fmla="*/ 2147483647 h 351"/>
              <a:gd name="T50" fmla="*/ 2147483647 w 386"/>
              <a:gd name="T51" fmla="*/ 2147483647 h 351"/>
              <a:gd name="T52" fmla="*/ 2147483647 w 386"/>
              <a:gd name="T53" fmla="*/ 2147483647 h 351"/>
              <a:gd name="T54" fmla="*/ 2147483647 w 386"/>
              <a:gd name="T55" fmla="*/ 2147483647 h 351"/>
              <a:gd name="T56" fmla="*/ 2147483647 w 386"/>
              <a:gd name="T57" fmla="*/ 2147483647 h 351"/>
              <a:gd name="T58" fmla="*/ 2147483647 w 386"/>
              <a:gd name="T59" fmla="*/ 2147483647 h 351"/>
              <a:gd name="T60" fmla="*/ 2147483647 w 386"/>
              <a:gd name="T61" fmla="*/ 2147483647 h 351"/>
              <a:gd name="T62" fmla="*/ 2147483647 w 386"/>
              <a:gd name="T63" fmla="*/ 2147483647 h 351"/>
              <a:gd name="T64" fmla="*/ 2147483647 w 386"/>
              <a:gd name="T65" fmla="*/ 2147483647 h 351"/>
              <a:gd name="T66" fmla="*/ 2147483647 w 386"/>
              <a:gd name="T67" fmla="*/ 2147483647 h 351"/>
              <a:gd name="T68" fmla="*/ 2147483647 w 386"/>
              <a:gd name="T69" fmla="*/ 2147483647 h 351"/>
              <a:gd name="T70" fmla="*/ 2147483647 w 386"/>
              <a:gd name="T71" fmla="*/ 2147483647 h 351"/>
              <a:gd name="T72" fmla="*/ 2147483647 w 386"/>
              <a:gd name="T73" fmla="*/ 2147483647 h 351"/>
              <a:gd name="T74" fmla="*/ 2147483647 w 386"/>
              <a:gd name="T75" fmla="*/ 2147483647 h 351"/>
              <a:gd name="T76" fmla="*/ 2147483647 w 386"/>
              <a:gd name="T77" fmla="*/ 2147483647 h 351"/>
              <a:gd name="T78" fmla="*/ 2147483647 w 386"/>
              <a:gd name="T79" fmla="*/ 2147483647 h 351"/>
              <a:gd name="T80" fmla="*/ 2147483647 w 386"/>
              <a:gd name="T81" fmla="*/ 0 h 351"/>
              <a:gd name="T82" fmla="*/ 2147483647 w 386"/>
              <a:gd name="T83" fmla="*/ 2147483647 h 351"/>
              <a:gd name="T84" fmla="*/ 2147483647 w 386"/>
              <a:gd name="T85" fmla="*/ 2147483647 h 351"/>
              <a:gd name="T86" fmla="*/ 2147483647 w 386"/>
              <a:gd name="T87" fmla="*/ 2147483647 h 351"/>
              <a:gd name="T88" fmla="*/ 2147483647 w 386"/>
              <a:gd name="T89" fmla="*/ 2147483647 h 351"/>
              <a:gd name="T90" fmla="*/ 2147483647 w 386"/>
              <a:gd name="T91" fmla="*/ 2147483647 h 351"/>
              <a:gd name="T92" fmla="*/ 2147483647 w 386"/>
              <a:gd name="T93" fmla="*/ 2147483647 h 351"/>
              <a:gd name="T94" fmla="*/ 2147483647 w 386"/>
              <a:gd name="T95" fmla="*/ 2147483647 h 351"/>
              <a:gd name="T96" fmla="*/ 2147483647 w 386"/>
              <a:gd name="T97" fmla="*/ 2147483647 h 351"/>
              <a:gd name="T98" fmla="*/ 2147483647 w 386"/>
              <a:gd name="T99" fmla="*/ 2147483647 h 351"/>
              <a:gd name="T100" fmla="*/ 2147483647 w 386"/>
              <a:gd name="T101" fmla="*/ 2147483647 h 351"/>
              <a:gd name="T102" fmla="*/ 2147483647 w 386"/>
              <a:gd name="T103" fmla="*/ 2147483647 h 351"/>
              <a:gd name="T104" fmla="*/ 2147483647 w 386"/>
              <a:gd name="T105" fmla="*/ 2147483647 h 351"/>
              <a:gd name="T106" fmla="*/ 2147483647 w 386"/>
              <a:gd name="T107" fmla="*/ 2147483647 h 351"/>
              <a:gd name="T108" fmla="*/ 2147483647 w 386"/>
              <a:gd name="T109" fmla="*/ 2147483647 h 351"/>
              <a:gd name="T110" fmla="*/ 2147483647 w 386"/>
              <a:gd name="T111" fmla="*/ 2147483647 h 351"/>
              <a:gd name="T112" fmla="*/ 2147483647 w 386"/>
              <a:gd name="T113" fmla="*/ 2147483647 h 35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86"/>
              <a:gd name="T172" fmla="*/ 0 h 351"/>
              <a:gd name="T173" fmla="*/ 386 w 386"/>
              <a:gd name="T174" fmla="*/ 351 h 35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86" h="351">
                <a:moveTo>
                  <a:pt x="4" y="306"/>
                </a:moveTo>
                <a:lnTo>
                  <a:pt x="17" y="301"/>
                </a:lnTo>
                <a:lnTo>
                  <a:pt x="25" y="301"/>
                </a:lnTo>
                <a:lnTo>
                  <a:pt x="34" y="302"/>
                </a:lnTo>
                <a:lnTo>
                  <a:pt x="42" y="305"/>
                </a:lnTo>
                <a:lnTo>
                  <a:pt x="52" y="309"/>
                </a:lnTo>
                <a:lnTo>
                  <a:pt x="61" y="314"/>
                </a:lnTo>
                <a:lnTo>
                  <a:pt x="63" y="320"/>
                </a:lnTo>
                <a:lnTo>
                  <a:pt x="65" y="329"/>
                </a:lnTo>
                <a:lnTo>
                  <a:pt x="70" y="334"/>
                </a:lnTo>
                <a:lnTo>
                  <a:pt x="77" y="335"/>
                </a:lnTo>
                <a:lnTo>
                  <a:pt x="82" y="329"/>
                </a:lnTo>
                <a:lnTo>
                  <a:pt x="87" y="329"/>
                </a:lnTo>
                <a:lnTo>
                  <a:pt x="97" y="326"/>
                </a:lnTo>
                <a:lnTo>
                  <a:pt x="104" y="320"/>
                </a:lnTo>
                <a:lnTo>
                  <a:pt x="113" y="318"/>
                </a:lnTo>
                <a:lnTo>
                  <a:pt x="122" y="317"/>
                </a:lnTo>
                <a:lnTo>
                  <a:pt x="128" y="313"/>
                </a:lnTo>
                <a:lnTo>
                  <a:pt x="135" y="305"/>
                </a:lnTo>
                <a:lnTo>
                  <a:pt x="142" y="303"/>
                </a:lnTo>
                <a:lnTo>
                  <a:pt x="145" y="309"/>
                </a:lnTo>
                <a:lnTo>
                  <a:pt x="141" y="316"/>
                </a:lnTo>
                <a:lnTo>
                  <a:pt x="146" y="322"/>
                </a:lnTo>
                <a:lnTo>
                  <a:pt x="150" y="327"/>
                </a:lnTo>
                <a:lnTo>
                  <a:pt x="157" y="336"/>
                </a:lnTo>
                <a:lnTo>
                  <a:pt x="164" y="337"/>
                </a:lnTo>
                <a:lnTo>
                  <a:pt x="167" y="332"/>
                </a:lnTo>
                <a:lnTo>
                  <a:pt x="170" y="325"/>
                </a:lnTo>
                <a:lnTo>
                  <a:pt x="176" y="327"/>
                </a:lnTo>
                <a:lnTo>
                  <a:pt x="179" y="335"/>
                </a:lnTo>
                <a:lnTo>
                  <a:pt x="181" y="339"/>
                </a:lnTo>
                <a:lnTo>
                  <a:pt x="183" y="345"/>
                </a:lnTo>
                <a:lnTo>
                  <a:pt x="188" y="350"/>
                </a:lnTo>
                <a:lnTo>
                  <a:pt x="197" y="350"/>
                </a:lnTo>
                <a:lnTo>
                  <a:pt x="202" y="347"/>
                </a:lnTo>
                <a:lnTo>
                  <a:pt x="203" y="343"/>
                </a:lnTo>
                <a:lnTo>
                  <a:pt x="203" y="336"/>
                </a:lnTo>
                <a:lnTo>
                  <a:pt x="203" y="331"/>
                </a:lnTo>
                <a:lnTo>
                  <a:pt x="204" y="322"/>
                </a:lnTo>
                <a:lnTo>
                  <a:pt x="205" y="319"/>
                </a:lnTo>
                <a:lnTo>
                  <a:pt x="206" y="309"/>
                </a:lnTo>
                <a:lnTo>
                  <a:pt x="207" y="302"/>
                </a:lnTo>
                <a:lnTo>
                  <a:pt x="211" y="296"/>
                </a:lnTo>
                <a:lnTo>
                  <a:pt x="217" y="290"/>
                </a:lnTo>
                <a:lnTo>
                  <a:pt x="218" y="283"/>
                </a:lnTo>
                <a:lnTo>
                  <a:pt x="218" y="275"/>
                </a:lnTo>
                <a:lnTo>
                  <a:pt x="220" y="269"/>
                </a:lnTo>
                <a:lnTo>
                  <a:pt x="226" y="263"/>
                </a:lnTo>
                <a:lnTo>
                  <a:pt x="235" y="260"/>
                </a:lnTo>
                <a:lnTo>
                  <a:pt x="244" y="261"/>
                </a:lnTo>
                <a:lnTo>
                  <a:pt x="251" y="261"/>
                </a:lnTo>
                <a:lnTo>
                  <a:pt x="258" y="258"/>
                </a:lnTo>
                <a:lnTo>
                  <a:pt x="260" y="252"/>
                </a:lnTo>
                <a:lnTo>
                  <a:pt x="263" y="244"/>
                </a:lnTo>
                <a:lnTo>
                  <a:pt x="272" y="233"/>
                </a:lnTo>
                <a:lnTo>
                  <a:pt x="280" y="229"/>
                </a:lnTo>
                <a:lnTo>
                  <a:pt x="278" y="219"/>
                </a:lnTo>
                <a:lnTo>
                  <a:pt x="276" y="212"/>
                </a:lnTo>
                <a:lnTo>
                  <a:pt x="271" y="202"/>
                </a:lnTo>
                <a:lnTo>
                  <a:pt x="268" y="195"/>
                </a:lnTo>
                <a:lnTo>
                  <a:pt x="266" y="182"/>
                </a:lnTo>
                <a:lnTo>
                  <a:pt x="265" y="173"/>
                </a:lnTo>
                <a:lnTo>
                  <a:pt x="267" y="164"/>
                </a:lnTo>
                <a:lnTo>
                  <a:pt x="270" y="158"/>
                </a:lnTo>
                <a:lnTo>
                  <a:pt x="267" y="150"/>
                </a:lnTo>
                <a:lnTo>
                  <a:pt x="266" y="146"/>
                </a:lnTo>
                <a:lnTo>
                  <a:pt x="266" y="139"/>
                </a:lnTo>
                <a:lnTo>
                  <a:pt x="270" y="136"/>
                </a:lnTo>
                <a:lnTo>
                  <a:pt x="276" y="132"/>
                </a:lnTo>
                <a:lnTo>
                  <a:pt x="280" y="127"/>
                </a:lnTo>
                <a:lnTo>
                  <a:pt x="286" y="123"/>
                </a:lnTo>
                <a:lnTo>
                  <a:pt x="292" y="122"/>
                </a:lnTo>
                <a:lnTo>
                  <a:pt x="298" y="120"/>
                </a:lnTo>
                <a:lnTo>
                  <a:pt x="304" y="117"/>
                </a:lnTo>
                <a:lnTo>
                  <a:pt x="310" y="113"/>
                </a:lnTo>
                <a:lnTo>
                  <a:pt x="314" y="110"/>
                </a:lnTo>
                <a:lnTo>
                  <a:pt x="319" y="102"/>
                </a:lnTo>
                <a:lnTo>
                  <a:pt x="322" y="97"/>
                </a:lnTo>
                <a:lnTo>
                  <a:pt x="324" y="94"/>
                </a:lnTo>
                <a:lnTo>
                  <a:pt x="327" y="90"/>
                </a:lnTo>
                <a:lnTo>
                  <a:pt x="334" y="88"/>
                </a:lnTo>
                <a:lnTo>
                  <a:pt x="340" y="83"/>
                </a:lnTo>
                <a:lnTo>
                  <a:pt x="344" y="79"/>
                </a:lnTo>
                <a:lnTo>
                  <a:pt x="352" y="75"/>
                </a:lnTo>
                <a:lnTo>
                  <a:pt x="360" y="77"/>
                </a:lnTo>
                <a:lnTo>
                  <a:pt x="364" y="79"/>
                </a:lnTo>
                <a:lnTo>
                  <a:pt x="369" y="78"/>
                </a:lnTo>
                <a:lnTo>
                  <a:pt x="373" y="74"/>
                </a:lnTo>
                <a:lnTo>
                  <a:pt x="373" y="66"/>
                </a:lnTo>
                <a:lnTo>
                  <a:pt x="373" y="58"/>
                </a:lnTo>
                <a:lnTo>
                  <a:pt x="376" y="51"/>
                </a:lnTo>
                <a:lnTo>
                  <a:pt x="385" y="42"/>
                </a:lnTo>
                <a:lnTo>
                  <a:pt x="383" y="41"/>
                </a:lnTo>
                <a:lnTo>
                  <a:pt x="381" y="39"/>
                </a:lnTo>
                <a:lnTo>
                  <a:pt x="378" y="37"/>
                </a:lnTo>
                <a:lnTo>
                  <a:pt x="376" y="35"/>
                </a:lnTo>
                <a:lnTo>
                  <a:pt x="369" y="33"/>
                </a:lnTo>
                <a:lnTo>
                  <a:pt x="365" y="32"/>
                </a:lnTo>
                <a:lnTo>
                  <a:pt x="363" y="30"/>
                </a:lnTo>
                <a:lnTo>
                  <a:pt x="359" y="27"/>
                </a:lnTo>
                <a:lnTo>
                  <a:pt x="356" y="25"/>
                </a:lnTo>
                <a:lnTo>
                  <a:pt x="351" y="24"/>
                </a:lnTo>
                <a:lnTo>
                  <a:pt x="347" y="23"/>
                </a:lnTo>
                <a:lnTo>
                  <a:pt x="343" y="21"/>
                </a:lnTo>
                <a:lnTo>
                  <a:pt x="340" y="19"/>
                </a:lnTo>
                <a:lnTo>
                  <a:pt x="337" y="17"/>
                </a:lnTo>
                <a:lnTo>
                  <a:pt x="335" y="15"/>
                </a:lnTo>
                <a:lnTo>
                  <a:pt x="331" y="15"/>
                </a:lnTo>
                <a:lnTo>
                  <a:pt x="326" y="16"/>
                </a:lnTo>
                <a:lnTo>
                  <a:pt x="322" y="17"/>
                </a:lnTo>
                <a:lnTo>
                  <a:pt x="318" y="16"/>
                </a:lnTo>
                <a:lnTo>
                  <a:pt x="314" y="14"/>
                </a:lnTo>
                <a:lnTo>
                  <a:pt x="311" y="14"/>
                </a:lnTo>
                <a:lnTo>
                  <a:pt x="308" y="16"/>
                </a:lnTo>
                <a:lnTo>
                  <a:pt x="303" y="16"/>
                </a:lnTo>
                <a:lnTo>
                  <a:pt x="299" y="17"/>
                </a:lnTo>
                <a:lnTo>
                  <a:pt x="296" y="16"/>
                </a:lnTo>
                <a:lnTo>
                  <a:pt x="291" y="16"/>
                </a:lnTo>
                <a:lnTo>
                  <a:pt x="287" y="15"/>
                </a:lnTo>
                <a:lnTo>
                  <a:pt x="284" y="13"/>
                </a:lnTo>
                <a:lnTo>
                  <a:pt x="282" y="12"/>
                </a:lnTo>
                <a:lnTo>
                  <a:pt x="279" y="11"/>
                </a:lnTo>
                <a:lnTo>
                  <a:pt x="276" y="12"/>
                </a:lnTo>
                <a:lnTo>
                  <a:pt x="274" y="13"/>
                </a:lnTo>
                <a:lnTo>
                  <a:pt x="269" y="15"/>
                </a:lnTo>
                <a:lnTo>
                  <a:pt x="264" y="15"/>
                </a:lnTo>
                <a:lnTo>
                  <a:pt x="260" y="15"/>
                </a:lnTo>
                <a:lnTo>
                  <a:pt x="255" y="12"/>
                </a:lnTo>
                <a:lnTo>
                  <a:pt x="250" y="11"/>
                </a:lnTo>
                <a:lnTo>
                  <a:pt x="244" y="12"/>
                </a:lnTo>
                <a:lnTo>
                  <a:pt x="238" y="12"/>
                </a:lnTo>
                <a:lnTo>
                  <a:pt x="233" y="15"/>
                </a:lnTo>
                <a:lnTo>
                  <a:pt x="231" y="18"/>
                </a:lnTo>
                <a:lnTo>
                  <a:pt x="227" y="19"/>
                </a:lnTo>
                <a:lnTo>
                  <a:pt x="225" y="20"/>
                </a:lnTo>
                <a:lnTo>
                  <a:pt x="223" y="20"/>
                </a:lnTo>
                <a:lnTo>
                  <a:pt x="219" y="21"/>
                </a:lnTo>
                <a:lnTo>
                  <a:pt x="216" y="22"/>
                </a:lnTo>
                <a:lnTo>
                  <a:pt x="212" y="23"/>
                </a:lnTo>
                <a:lnTo>
                  <a:pt x="207" y="22"/>
                </a:lnTo>
                <a:lnTo>
                  <a:pt x="202" y="22"/>
                </a:lnTo>
                <a:lnTo>
                  <a:pt x="198" y="22"/>
                </a:lnTo>
                <a:lnTo>
                  <a:pt x="195" y="21"/>
                </a:lnTo>
                <a:lnTo>
                  <a:pt x="190" y="21"/>
                </a:lnTo>
                <a:lnTo>
                  <a:pt x="186" y="21"/>
                </a:lnTo>
                <a:lnTo>
                  <a:pt x="182" y="20"/>
                </a:lnTo>
                <a:lnTo>
                  <a:pt x="179" y="19"/>
                </a:lnTo>
                <a:lnTo>
                  <a:pt x="176" y="19"/>
                </a:lnTo>
                <a:lnTo>
                  <a:pt x="170" y="18"/>
                </a:lnTo>
                <a:lnTo>
                  <a:pt x="169" y="17"/>
                </a:lnTo>
                <a:lnTo>
                  <a:pt x="168" y="15"/>
                </a:lnTo>
                <a:lnTo>
                  <a:pt x="166" y="13"/>
                </a:lnTo>
                <a:lnTo>
                  <a:pt x="165" y="9"/>
                </a:lnTo>
                <a:lnTo>
                  <a:pt x="159" y="5"/>
                </a:lnTo>
                <a:lnTo>
                  <a:pt x="158" y="5"/>
                </a:lnTo>
                <a:lnTo>
                  <a:pt x="155" y="3"/>
                </a:lnTo>
                <a:lnTo>
                  <a:pt x="152" y="1"/>
                </a:lnTo>
                <a:lnTo>
                  <a:pt x="150" y="1"/>
                </a:lnTo>
                <a:lnTo>
                  <a:pt x="147" y="0"/>
                </a:lnTo>
                <a:lnTo>
                  <a:pt x="144" y="0"/>
                </a:lnTo>
                <a:lnTo>
                  <a:pt x="145" y="0"/>
                </a:lnTo>
                <a:lnTo>
                  <a:pt x="142" y="6"/>
                </a:lnTo>
                <a:lnTo>
                  <a:pt x="140" y="12"/>
                </a:lnTo>
                <a:lnTo>
                  <a:pt x="143" y="18"/>
                </a:lnTo>
                <a:lnTo>
                  <a:pt x="145" y="22"/>
                </a:lnTo>
                <a:lnTo>
                  <a:pt x="149" y="26"/>
                </a:lnTo>
                <a:lnTo>
                  <a:pt x="154" y="34"/>
                </a:lnTo>
                <a:lnTo>
                  <a:pt x="152" y="36"/>
                </a:lnTo>
                <a:lnTo>
                  <a:pt x="149" y="41"/>
                </a:lnTo>
                <a:lnTo>
                  <a:pt x="146" y="47"/>
                </a:lnTo>
                <a:lnTo>
                  <a:pt x="146" y="54"/>
                </a:lnTo>
                <a:lnTo>
                  <a:pt x="149" y="60"/>
                </a:lnTo>
                <a:lnTo>
                  <a:pt x="153" y="66"/>
                </a:lnTo>
                <a:lnTo>
                  <a:pt x="157" y="70"/>
                </a:lnTo>
                <a:lnTo>
                  <a:pt x="157" y="77"/>
                </a:lnTo>
                <a:lnTo>
                  <a:pt x="156" y="86"/>
                </a:lnTo>
                <a:lnTo>
                  <a:pt x="156" y="90"/>
                </a:lnTo>
                <a:lnTo>
                  <a:pt x="149" y="95"/>
                </a:lnTo>
                <a:lnTo>
                  <a:pt x="141" y="98"/>
                </a:lnTo>
                <a:lnTo>
                  <a:pt x="137" y="100"/>
                </a:lnTo>
                <a:lnTo>
                  <a:pt x="127" y="106"/>
                </a:lnTo>
                <a:lnTo>
                  <a:pt x="121" y="106"/>
                </a:lnTo>
                <a:lnTo>
                  <a:pt x="120" y="113"/>
                </a:lnTo>
                <a:lnTo>
                  <a:pt x="121" y="118"/>
                </a:lnTo>
                <a:lnTo>
                  <a:pt x="116" y="120"/>
                </a:lnTo>
                <a:lnTo>
                  <a:pt x="110" y="119"/>
                </a:lnTo>
                <a:lnTo>
                  <a:pt x="105" y="117"/>
                </a:lnTo>
                <a:lnTo>
                  <a:pt x="98" y="122"/>
                </a:lnTo>
                <a:lnTo>
                  <a:pt x="92" y="128"/>
                </a:lnTo>
                <a:lnTo>
                  <a:pt x="90" y="137"/>
                </a:lnTo>
                <a:lnTo>
                  <a:pt x="89" y="142"/>
                </a:lnTo>
                <a:lnTo>
                  <a:pt x="86" y="151"/>
                </a:lnTo>
                <a:lnTo>
                  <a:pt x="81" y="158"/>
                </a:lnTo>
                <a:lnTo>
                  <a:pt x="80" y="163"/>
                </a:lnTo>
                <a:lnTo>
                  <a:pt x="75" y="168"/>
                </a:lnTo>
                <a:lnTo>
                  <a:pt x="71" y="167"/>
                </a:lnTo>
                <a:lnTo>
                  <a:pt x="63" y="172"/>
                </a:lnTo>
                <a:lnTo>
                  <a:pt x="57" y="178"/>
                </a:lnTo>
                <a:lnTo>
                  <a:pt x="52" y="186"/>
                </a:lnTo>
                <a:lnTo>
                  <a:pt x="48" y="192"/>
                </a:lnTo>
                <a:lnTo>
                  <a:pt x="40" y="195"/>
                </a:lnTo>
                <a:lnTo>
                  <a:pt x="33" y="196"/>
                </a:lnTo>
                <a:lnTo>
                  <a:pt x="25" y="195"/>
                </a:lnTo>
                <a:lnTo>
                  <a:pt x="22" y="199"/>
                </a:lnTo>
                <a:lnTo>
                  <a:pt x="17" y="207"/>
                </a:lnTo>
                <a:lnTo>
                  <a:pt x="15" y="218"/>
                </a:lnTo>
                <a:lnTo>
                  <a:pt x="16" y="223"/>
                </a:lnTo>
                <a:lnTo>
                  <a:pt x="16" y="230"/>
                </a:lnTo>
                <a:lnTo>
                  <a:pt x="14" y="235"/>
                </a:lnTo>
                <a:lnTo>
                  <a:pt x="13" y="242"/>
                </a:lnTo>
                <a:lnTo>
                  <a:pt x="13" y="251"/>
                </a:lnTo>
                <a:lnTo>
                  <a:pt x="13" y="257"/>
                </a:lnTo>
                <a:lnTo>
                  <a:pt x="9" y="263"/>
                </a:lnTo>
                <a:lnTo>
                  <a:pt x="8" y="268"/>
                </a:lnTo>
                <a:lnTo>
                  <a:pt x="7" y="274"/>
                </a:lnTo>
                <a:lnTo>
                  <a:pt x="8" y="278"/>
                </a:lnTo>
                <a:lnTo>
                  <a:pt x="6" y="285"/>
                </a:lnTo>
                <a:lnTo>
                  <a:pt x="2" y="290"/>
                </a:lnTo>
                <a:lnTo>
                  <a:pt x="0" y="294"/>
                </a:lnTo>
                <a:lnTo>
                  <a:pt x="1" y="299"/>
                </a:lnTo>
                <a:lnTo>
                  <a:pt x="5" y="306"/>
                </a:lnTo>
                <a:lnTo>
                  <a:pt x="4" y="306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63" name="Freeform 17"/>
          <p:cNvSpPr>
            <a:spLocks/>
          </p:cNvSpPr>
          <p:nvPr/>
        </p:nvSpPr>
        <p:spPr bwMode="auto">
          <a:xfrm>
            <a:off x="5289550" y="3348038"/>
            <a:ext cx="973138" cy="501650"/>
          </a:xfrm>
          <a:custGeom>
            <a:avLst/>
            <a:gdLst>
              <a:gd name="T0" fmla="*/ 2147483647 w 613"/>
              <a:gd name="T1" fmla="*/ 2147483647 h 316"/>
              <a:gd name="T2" fmla="*/ 2147483647 w 613"/>
              <a:gd name="T3" fmla="*/ 2147483647 h 316"/>
              <a:gd name="T4" fmla="*/ 2147483647 w 613"/>
              <a:gd name="T5" fmla="*/ 2147483647 h 316"/>
              <a:gd name="T6" fmla="*/ 2147483647 w 613"/>
              <a:gd name="T7" fmla="*/ 2147483647 h 316"/>
              <a:gd name="T8" fmla="*/ 2147483647 w 613"/>
              <a:gd name="T9" fmla="*/ 2147483647 h 316"/>
              <a:gd name="T10" fmla="*/ 2147483647 w 613"/>
              <a:gd name="T11" fmla="*/ 2147483647 h 316"/>
              <a:gd name="T12" fmla="*/ 2147483647 w 613"/>
              <a:gd name="T13" fmla="*/ 2147483647 h 316"/>
              <a:gd name="T14" fmla="*/ 2147483647 w 613"/>
              <a:gd name="T15" fmla="*/ 2147483647 h 316"/>
              <a:gd name="T16" fmla="*/ 2147483647 w 613"/>
              <a:gd name="T17" fmla="*/ 2147483647 h 316"/>
              <a:gd name="T18" fmla="*/ 2147483647 w 613"/>
              <a:gd name="T19" fmla="*/ 2147483647 h 316"/>
              <a:gd name="T20" fmla="*/ 2147483647 w 613"/>
              <a:gd name="T21" fmla="*/ 2147483647 h 316"/>
              <a:gd name="T22" fmla="*/ 2147483647 w 613"/>
              <a:gd name="T23" fmla="*/ 2147483647 h 316"/>
              <a:gd name="T24" fmla="*/ 2147483647 w 613"/>
              <a:gd name="T25" fmla="*/ 2147483647 h 316"/>
              <a:gd name="T26" fmla="*/ 2147483647 w 613"/>
              <a:gd name="T27" fmla="*/ 2147483647 h 316"/>
              <a:gd name="T28" fmla="*/ 2147483647 w 613"/>
              <a:gd name="T29" fmla="*/ 2147483647 h 316"/>
              <a:gd name="T30" fmla="*/ 2147483647 w 613"/>
              <a:gd name="T31" fmla="*/ 2147483647 h 316"/>
              <a:gd name="T32" fmla="*/ 2147483647 w 613"/>
              <a:gd name="T33" fmla="*/ 2147483647 h 316"/>
              <a:gd name="T34" fmla="*/ 2147483647 w 613"/>
              <a:gd name="T35" fmla="*/ 2147483647 h 316"/>
              <a:gd name="T36" fmla="*/ 2147483647 w 613"/>
              <a:gd name="T37" fmla="*/ 2147483647 h 316"/>
              <a:gd name="T38" fmla="*/ 2147483647 w 613"/>
              <a:gd name="T39" fmla="*/ 2147483647 h 316"/>
              <a:gd name="T40" fmla="*/ 2147483647 w 613"/>
              <a:gd name="T41" fmla="*/ 2147483647 h 316"/>
              <a:gd name="T42" fmla="*/ 2147483647 w 613"/>
              <a:gd name="T43" fmla="*/ 2147483647 h 316"/>
              <a:gd name="T44" fmla="*/ 2147483647 w 613"/>
              <a:gd name="T45" fmla="*/ 2147483647 h 316"/>
              <a:gd name="T46" fmla="*/ 2147483647 w 613"/>
              <a:gd name="T47" fmla="*/ 2147483647 h 316"/>
              <a:gd name="T48" fmla="*/ 2147483647 w 613"/>
              <a:gd name="T49" fmla="*/ 2147483647 h 316"/>
              <a:gd name="T50" fmla="*/ 2147483647 w 613"/>
              <a:gd name="T51" fmla="*/ 2147483647 h 316"/>
              <a:gd name="T52" fmla="*/ 2147483647 w 613"/>
              <a:gd name="T53" fmla="*/ 2147483647 h 316"/>
              <a:gd name="T54" fmla="*/ 2147483647 w 613"/>
              <a:gd name="T55" fmla="*/ 2147483647 h 316"/>
              <a:gd name="T56" fmla="*/ 2147483647 w 613"/>
              <a:gd name="T57" fmla="*/ 2147483647 h 316"/>
              <a:gd name="T58" fmla="*/ 2147483647 w 613"/>
              <a:gd name="T59" fmla="*/ 0 h 316"/>
              <a:gd name="T60" fmla="*/ 2147483647 w 613"/>
              <a:gd name="T61" fmla="*/ 2147483647 h 316"/>
              <a:gd name="T62" fmla="*/ 2147483647 w 613"/>
              <a:gd name="T63" fmla="*/ 2147483647 h 316"/>
              <a:gd name="T64" fmla="*/ 2147483647 w 613"/>
              <a:gd name="T65" fmla="*/ 2147483647 h 316"/>
              <a:gd name="T66" fmla="*/ 2147483647 w 613"/>
              <a:gd name="T67" fmla="*/ 2147483647 h 316"/>
              <a:gd name="T68" fmla="*/ 2147483647 w 613"/>
              <a:gd name="T69" fmla="*/ 2147483647 h 316"/>
              <a:gd name="T70" fmla="*/ 2147483647 w 613"/>
              <a:gd name="T71" fmla="*/ 2147483647 h 316"/>
              <a:gd name="T72" fmla="*/ 2147483647 w 613"/>
              <a:gd name="T73" fmla="*/ 2147483647 h 316"/>
              <a:gd name="T74" fmla="*/ 2147483647 w 613"/>
              <a:gd name="T75" fmla="*/ 2147483647 h 316"/>
              <a:gd name="T76" fmla="*/ 2147483647 w 613"/>
              <a:gd name="T77" fmla="*/ 2147483647 h 316"/>
              <a:gd name="T78" fmla="*/ 2147483647 w 613"/>
              <a:gd name="T79" fmla="*/ 2147483647 h 316"/>
              <a:gd name="T80" fmla="*/ 2147483647 w 613"/>
              <a:gd name="T81" fmla="*/ 2147483647 h 316"/>
              <a:gd name="T82" fmla="*/ 2147483647 w 613"/>
              <a:gd name="T83" fmla="*/ 2147483647 h 316"/>
              <a:gd name="T84" fmla="*/ 2147483647 w 613"/>
              <a:gd name="T85" fmla="*/ 2147483647 h 316"/>
              <a:gd name="T86" fmla="*/ 2147483647 w 613"/>
              <a:gd name="T87" fmla="*/ 2147483647 h 316"/>
              <a:gd name="T88" fmla="*/ 2147483647 w 613"/>
              <a:gd name="T89" fmla="*/ 2147483647 h 316"/>
              <a:gd name="T90" fmla="*/ 2147483647 w 613"/>
              <a:gd name="T91" fmla="*/ 2147483647 h 316"/>
              <a:gd name="T92" fmla="*/ 2147483647 w 613"/>
              <a:gd name="T93" fmla="*/ 2147483647 h 316"/>
              <a:gd name="T94" fmla="*/ 2147483647 w 613"/>
              <a:gd name="T95" fmla="*/ 2147483647 h 316"/>
              <a:gd name="T96" fmla="*/ 2147483647 w 613"/>
              <a:gd name="T97" fmla="*/ 2147483647 h 316"/>
              <a:gd name="T98" fmla="*/ 2147483647 w 613"/>
              <a:gd name="T99" fmla="*/ 2147483647 h 316"/>
              <a:gd name="T100" fmla="*/ 2147483647 w 613"/>
              <a:gd name="T101" fmla="*/ 2147483647 h 316"/>
              <a:gd name="T102" fmla="*/ 2147483647 w 613"/>
              <a:gd name="T103" fmla="*/ 2147483647 h 316"/>
              <a:gd name="T104" fmla="*/ 2147483647 w 613"/>
              <a:gd name="T105" fmla="*/ 2147483647 h 316"/>
              <a:gd name="T106" fmla="*/ 2147483647 w 613"/>
              <a:gd name="T107" fmla="*/ 2147483647 h 316"/>
              <a:gd name="T108" fmla="*/ 2147483647 w 613"/>
              <a:gd name="T109" fmla="*/ 2147483647 h 316"/>
              <a:gd name="T110" fmla="*/ 2147483647 w 613"/>
              <a:gd name="T111" fmla="*/ 2147483647 h 316"/>
              <a:gd name="T112" fmla="*/ 2147483647 w 613"/>
              <a:gd name="T113" fmla="*/ 2147483647 h 316"/>
              <a:gd name="T114" fmla="*/ 2147483647 w 613"/>
              <a:gd name="T115" fmla="*/ 2147483647 h 316"/>
              <a:gd name="T116" fmla="*/ 2147483647 w 613"/>
              <a:gd name="T117" fmla="*/ 2147483647 h 316"/>
              <a:gd name="T118" fmla="*/ 2147483647 w 613"/>
              <a:gd name="T119" fmla="*/ 2147483647 h 316"/>
              <a:gd name="T120" fmla="*/ 2147483647 w 613"/>
              <a:gd name="T121" fmla="*/ 2147483647 h 316"/>
              <a:gd name="T122" fmla="*/ 2147483647 w 613"/>
              <a:gd name="T123" fmla="*/ 2147483647 h 31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613"/>
              <a:gd name="T187" fmla="*/ 0 h 316"/>
              <a:gd name="T188" fmla="*/ 613 w 613"/>
              <a:gd name="T189" fmla="*/ 316 h 31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613" h="316">
                <a:moveTo>
                  <a:pt x="490" y="315"/>
                </a:moveTo>
                <a:lnTo>
                  <a:pt x="491" y="314"/>
                </a:lnTo>
                <a:lnTo>
                  <a:pt x="500" y="309"/>
                </a:lnTo>
                <a:lnTo>
                  <a:pt x="510" y="304"/>
                </a:lnTo>
                <a:lnTo>
                  <a:pt x="518" y="300"/>
                </a:lnTo>
                <a:lnTo>
                  <a:pt x="530" y="294"/>
                </a:lnTo>
                <a:lnTo>
                  <a:pt x="538" y="290"/>
                </a:lnTo>
                <a:lnTo>
                  <a:pt x="549" y="286"/>
                </a:lnTo>
                <a:lnTo>
                  <a:pt x="556" y="283"/>
                </a:lnTo>
                <a:lnTo>
                  <a:pt x="565" y="280"/>
                </a:lnTo>
                <a:lnTo>
                  <a:pt x="571" y="278"/>
                </a:lnTo>
                <a:lnTo>
                  <a:pt x="578" y="275"/>
                </a:lnTo>
                <a:lnTo>
                  <a:pt x="584" y="273"/>
                </a:lnTo>
                <a:lnTo>
                  <a:pt x="590" y="272"/>
                </a:lnTo>
                <a:lnTo>
                  <a:pt x="596" y="272"/>
                </a:lnTo>
                <a:lnTo>
                  <a:pt x="601" y="272"/>
                </a:lnTo>
                <a:lnTo>
                  <a:pt x="604" y="267"/>
                </a:lnTo>
                <a:lnTo>
                  <a:pt x="601" y="264"/>
                </a:lnTo>
                <a:lnTo>
                  <a:pt x="601" y="260"/>
                </a:lnTo>
                <a:lnTo>
                  <a:pt x="600" y="256"/>
                </a:lnTo>
                <a:lnTo>
                  <a:pt x="599" y="253"/>
                </a:lnTo>
                <a:lnTo>
                  <a:pt x="598" y="258"/>
                </a:lnTo>
                <a:lnTo>
                  <a:pt x="596" y="263"/>
                </a:lnTo>
                <a:lnTo>
                  <a:pt x="595" y="260"/>
                </a:lnTo>
                <a:lnTo>
                  <a:pt x="596" y="255"/>
                </a:lnTo>
                <a:lnTo>
                  <a:pt x="597" y="251"/>
                </a:lnTo>
                <a:lnTo>
                  <a:pt x="598" y="246"/>
                </a:lnTo>
                <a:lnTo>
                  <a:pt x="600" y="241"/>
                </a:lnTo>
                <a:lnTo>
                  <a:pt x="601" y="237"/>
                </a:lnTo>
                <a:lnTo>
                  <a:pt x="600" y="233"/>
                </a:lnTo>
                <a:lnTo>
                  <a:pt x="603" y="228"/>
                </a:lnTo>
                <a:lnTo>
                  <a:pt x="606" y="225"/>
                </a:lnTo>
                <a:lnTo>
                  <a:pt x="608" y="222"/>
                </a:lnTo>
                <a:lnTo>
                  <a:pt x="610" y="219"/>
                </a:lnTo>
                <a:lnTo>
                  <a:pt x="611" y="215"/>
                </a:lnTo>
                <a:lnTo>
                  <a:pt x="612" y="208"/>
                </a:lnTo>
                <a:lnTo>
                  <a:pt x="612" y="206"/>
                </a:lnTo>
                <a:lnTo>
                  <a:pt x="612" y="203"/>
                </a:lnTo>
                <a:lnTo>
                  <a:pt x="611" y="200"/>
                </a:lnTo>
                <a:lnTo>
                  <a:pt x="609" y="195"/>
                </a:lnTo>
                <a:lnTo>
                  <a:pt x="608" y="190"/>
                </a:lnTo>
                <a:lnTo>
                  <a:pt x="606" y="184"/>
                </a:lnTo>
                <a:lnTo>
                  <a:pt x="603" y="181"/>
                </a:lnTo>
                <a:lnTo>
                  <a:pt x="600" y="179"/>
                </a:lnTo>
                <a:lnTo>
                  <a:pt x="597" y="178"/>
                </a:lnTo>
                <a:lnTo>
                  <a:pt x="591" y="175"/>
                </a:lnTo>
                <a:lnTo>
                  <a:pt x="585" y="173"/>
                </a:lnTo>
                <a:lnTo>
                  <a:pt x="576" y="171"/>
                </a:lnTo>
                <a:lnTo>
                  <a:pt x="571" y="169"/>
                </a:lnTo>
                <a:lnTo>
                  <a:pt x="563" y="168"/>
                </a:lnTo>
                <a:lnTo>
                  <a:pt x="556" y="165"/>
                </a:lnTo>
                <a:lnTo>
                  <a:pt x="551" y="163"/>
                </a:lnTo>
                <a:lnTo>
                  <a:pt x="548" y="160"/>
                </a:lnTo>
                <a:lnTo>
                  <a:pt x="544" y="155"/>
                </a:lnTo>
                <a:lnTo>
                  <a:pt x="540" y="149"/>
                </a:lnTo>
                <a:lnTo>
                  <a:pt x="535" y="142"/>
                </a:lnTo>
                <a:lnTo>
                  <a:pt x="530" y="136"/>
                </a:lnTo>
                <a:lnTo>
                  <a:pt x="526" y="130"/>
                </a:lnTo>
                <a:lnTo>
                  <a:pt x="523" y="126"/>
                </a:lnTo>
                <a:lnTo>
                  <a:pt x="521" y="121"/>
                </a:lnTo>
                <a:lnTo>
                  <a:pt x="518" y="119"/>
                </a:lnTo>
                <a:lnTo>
                  <a:pt x="514" y="115"/>
                </a:lnTo>
                <a:lnTo>
                  <a:pt x="511" y="110"/>
                </a:lnTo>
                <a:lnTo>
                  <a:pt x="509" y="105"/>
                </a:lnTo>
                <a:lnTo>
                  <a:pt x="508" y="101"/>
                </a:lnTo>
                <a:lnTo>
                  <a:pt x="501" y="91"/>
                </a:lnTo>
                <a:lnTo>
                  <a:pt x="496" y="86"/>
                </a:lnTo>
                <a:lnTo>
                  <a:pt x="492" y="81"/>
                </a:lnTo>
                <a:lnTo>
                  <a:pt x="487" y="69"/>
                </a:lnTo>
                <a:lnTo>
                  <a:pt x="484" y="63"/>
                </a:lnTo>
                <a:lnTo>
                  <a:pt x="482" y="56"/>
                </a:lnTo>
                <a:lnTo>
                  <a:pt x="477" y="49"/>
                </a:lnTo>
                <a:lnTo>
                  <a:pt x="472" y="42"/>
                </a:lnTo>
                <a:lnTo>
                  <a:pt x="467" y="38"/>
                </a:lnTo>
                <a:lnTo>
                  <a:pt x="461" y="33"/>
                </a:lnTo>
                <a:lnTo>
                  <a:pt x="454" y="29"/>
                </a:lnTo>
                <a:lnTo>
                  <a:pt x="448" y="24"/>
                </a:lnTo>
                <a:lnTo>
                  <a:pt x="442" y="22"/>
                </a:lnTo>
                <a:lnTo>
                  <a:pt x="434" y="20"/>
                </a:lnTo>
                <a:lnTo>
                  <a:pt x="427" y="18"/>
                </a:lnTo>
                <a:lnTo>
                  <a:pt x="412" y="19"/>
                </a:lnTo>
                <a:lnTo>
                  <a:pt x="405" y="17"/>
                </a:lnTo>
                <a:lnTo>
                  <a:pt x="397" y="18"/>
                </a:lnTo>
                <a:lnTo>
                  <a:pt x="389" y="19"/>
                </a:lnTo>
                <a:lnTo>
                  <a:pt x="385" y="14"/>
                </a:lnTo>
                <a:lnTo>
                  <a:pt x="377" y="13"/>
                </a:lnTo>
                <a:lnTo>
                  <a:pt x="370" y="11"/>
                </a:lnTo>
                <a:lnTo>
                  <a:pt x="363" y="9"/>
                </a:lnTo>
                <a:lnTo>
                  <a:pt x="353" y="4"/>
                </a:lnTo>
                <a:lnTo>
                  <a:pt x="345" y="0"/>
                </a:lnTo>
                <a:lnTo>
                  <a:pt x="332" y="1"/>
                </a:lnTo>
                <a:lnTo>
                  <a:pt x="323" y="5"/>
                </a:lnTo>
                <a:lnTo>
                  <a:pt x="313" y="10"/>
                </a:lnTo>
                <a:lnTo>
                  <a:pt x="305" y="16"/>
                </a:lnTo>
                <a:lnTo>
                  <a:pt x="295" y="20"/>
                </a:lnTo>
                <a:lnTo>
                  <a:pt x="283" y="20"/>
                </a:lnTo>
                <a:lnTo>
                  <a:pt x="276" y="24"/>
                </a:lnTo>
                <a:lnTo>
                  <a:pt x="263" y="29"/>
                </a:lnTo>
                <a:lnTo>
                  <a:pt x="252" y="38"/>
                </a:lnTo>
                <a:lnTo>
                  <a:pt x="246" y="45"/>
                </a:lnTo>
                <a:lnTo>
                  <a:pt x="236" y="51"/>
                </a:lnTo>
                <a:lnTo>
                  <a:pt x="223" y="59"/>
                </a:lnTo>
                <a:lnTo>
                  <a:pt x="216" y="64"/>
                </a:lnTo>
                <a:lnTo>
                  <a:pt x="203" y="69"/>
                </a:lnTo>
                <a:lnTo>
                  <a:pt x="196" y="73"/>
                </a:lnTo>
                <a:lnTo>
                  <a:pt x="190" y="73"/>
                </a:lnTo>
                <a:lnTo>
                  <a:pt x="180" y="79"/>
                </a:lnTo>
                <a:lnTo>
                  <a:pt x="168" y="81"/>
                </a:lnTo>
                <a:lnTo>
                  <a:pt x="155" y="85"/>
                </a:lnTo>
                <a:lnTo>
                  <a:pt x="142" y="89"/>
                </a:lnTo>
                <a:lnTo>
                  <a:pt x="130" y="93"/>
                </a:lnTo>
                <a:lnTo>
                  <a:pt x="122" y="96"/>
                </a:lnTo>
                <a:lnTo>
                  <a:pt x="112" y="98"/>
                </a:lnTo>
                <a:lnTo>
                  <a:pt x="107" y="99"/>
                </a:lnTo>
                <a:lnTo>
                  <a:pt x="99" y="105"/>
                </a:lnTo>
                <a:lnTo>
                  <a:pt x="96" y="107"/>
                </a:lnTo>
                <a:lnTo>
                  <a:pt x="91" y="109"/>
                </a:lnTo>
                <a:lnTo>
                  <a:pt x="87" y="111"/>
                </a:lnTo>
                <a:lnTo>
                  <a:pt x="80" y="113"/>
                </a:lnTo>
                <a:lnTo>
                  <a:pt x="76" y="115"/>
                </a:lnTo>
                <a:lnTo>
                  <a:pt x="70" y="115"/>
                </a:lnTo>
                <a:lnTo>
                  <a:pt x="67" y="117"/>
                </a:lnTo>
                <a:lnTo>
                  <a:pt x="65" y="119"/>
                </a:lnTo>
                <a:lnTo>
                  <a:pt x="61" y="122"/>
                </a:lnTo>
                <a:lnTo>
                  <a:pt x="57" y="125"/>
                </a:lnTo>
                <a:lnTo>
                  <a:pt x="51" y="126"/>
                </a:lnTo>
                <a:lnTo>
                  <a:pt x="46" y="126"/>
                </a:lnTo>
                <a:lnTo>
                  <a:pt x="41" y="130"/>
                </a:lnTo>
                <a:lnTo>
                  <a:pt x="38" y="133"/>
                </a:lnTo>
                <a:lnTo>
                  <a:pt x="31" y="136"/>
                </a:lnTo>
                <a:lnTo>
                  <a:pt x="24" y="140"/>
                </a:lnTo>
                <a:lnTo>
                  <a:pt x="19" y="144"/>
                </a:lnTo>
                <a:lnTo>
                  <a:pt x="16" y="146"/>
                </a:lnTo>
                <a:lnTo>
                  <a:pt x="16" y="145"/>
                </a:lnTo>
                <a:lnTo>
                  <a:pt x="17" y="150"/>
                </a:lnTo>
                <a:lnTo>
                  <a:pt x="11" y="161"/>
                </a:lnTo>
                <a:lnTo>
                  <a:pt x="4" y="166"/>
                </a:lnTo>
                <a:lnTo>
                  <a:pt x="0" y="177"/>
                </a:lnTo>
                <a:lnTo>
                  <a:pt x="4" y="188"/>
                </a:lnTo>
                <a:lnTo>
                  <a:pt x="9" y="202"/>
                </a:lnTo>
                <a:lnTo>
                  <a:pt x="12" y="214"/>
                </a:lnTo>
                <a:lnTo>
                  <a:pt x="12" y="228"/>
                </a:lnTo>
                <a:lnTo>
                  <a:pt x="10" y="237"/>
                </a:lnTo>
                <a:lnTo>
                  <a:pt x="18" y="249"/>
                </a:lnTo>
                <a:lnTo>
                  <a:pt x="19" y="266"/>
                </a:lnTo>
                <a:lnTo>
                  <a:pt x="28" y="278"/>
                </a:lnTo>
                <a:lnTo>
                  <a:pt x="36" y="286"/>
                </a:lnTo>
                <a:lnTo>
                  <a:pt x="44" y="279"/>
                </a:lnTo>
                <a:lnTo>
                  <a:pt x="49" y="270"/>
                </a:lnTo>
                <a:lnTo>
                  <a:pt x="58" y="260"/>
                </a:lnTo>
                <a:lnTo>
                  <a:pt x="68" y="262"/>
                </a:lnTo>
                <a:lnTo>
                  <a:pt x="75" y="272"/>
                </a:lnTo>
                <a:lnTo>
                  <a:pt x="88" y="279"/>
                </a:lnTo>
                <a:lnTo>
                  <a:pt x="96" y="271"/>
                </a:lnTo>
                <a:lnTo>
                  <a:pt x="89" y="265"/>
                </a:lnTo>
                <a:lnTo>
                  <a:pt x="93" y="259"/>
                </a:lnTo>
                <a:lnTo>
                  <a:pt x="102" y="254"/>
                </a:lnTo>
                <a:lnTo>
                  <a:pt x="108" y="247"/>
                </a:lnTo>
                <a:lnTo>
                  <a:pt x="118" y="240"/>
                </a:lnTo>
                <a:lnTo>
                  <a:pt x="125" y="237"/>
                </a:lnTo>
                <a:lnTo>
                  <a:pt x="134" y="223"/>
                </a:lnTo>
                <a:lnTo>
                  <a:pt x="143" y="209"/>
                </a:lnTo>
                <a:lnTo>
                  <a:pt x="154" y="203"/>
                </a:lnTo>
                <a:lnTo>
                  <a:pt x="169" y="194"/>
                </a:lnTo>
                <a:lnTo>
                  <a:pt x="186" y="187"/>
                </a:lnTo>
                <a:lnTo>
                  <a:pt x="199" y="183"/>
                </a:lnTo>
                <a:lnTo>
                  <a:pt x="208" y="173"/>
                </a:lnTo>
                <a:lnTo>
                  <a:pt x="225" y="163"/>
                </a:lnTo>
                <a:lnTo>
                  <a:pt x="238" y="162"/>
                </a:lnTo>
                <a:lnTo>
                  <a:pt x="251" y="160"/>
                </a:lnTo>
                <a:lnTo>
                  <a:pt x="265" y="156"/>
                </a:lnTo>
                <a:lnTo>
                  <a:pt x="281" y="157"/>
                </a:lnTo>
                <a:lnTo>
                  <a:pt x="301" y="160"/>
                </a:lnTo>
                <a:lnTo>
                  <a:pt x="318" y="172"/>
                </a:lnTo>
                <a:lnTo>
                  <a:pt x="330" y="183"/>
                </a:lnTo>
                <a:lnTo>
                  <a:pt x="342" y="188"/>
                </a:lnTo>
                <a:lnTo>
                  <a:pt x="351" y="191"/>
                </a:lnTo>
                <a:lnTo>
                  <a:pt x="367" y="201"/>
                </a:lnTo>
                <a:lnTo>
                  <a:pt x="375" y="211"/>
                </a:lnTo>
                <a:lnTo>
                  <a:pt x="379" y="215"/>
                </a:lnTo>
                <a:lnTo>
                  <a:pt x="490" y="31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64" name="Freeform 18"/>
          <p:cNvSpPr>
            <a:spLocks/>
          </p:cNvSpPr>
          <p:nvPr/>
        </p:nvSpPr>
        <p:spPr bwMode="auto">
          <a:xfrm>
            <a:off x="5289550" y="3348038"/>
            <a:ext cx="973138" cy="501650"/>
          </a:xfrm>
          <a:custGeom>
            <a:avLst/>
            <a:gdLst>
              <a:gd name="T0" fmla="*/ 2147483647 w 613"/>
              <a:gd name="T1" fmla="*/ 2147483647 h 316"/>
              <a:gd name="T2" fmla="*/ 2147483647 w 613"/>
              <a:gd name="T3" fmla="*/ 2147483647 h 316"/>
              <a:gd name="T4" fmla="*/ 2147483647 w 613"/>
              <a:gd name="T5" fmla="*/ 2147483647 h 316"/>
              <a:gd name="T6" fmla="*/ 2147483647 w 613"/>
              <a:gd name="T7" fmla="*/ 2147483647 h 316"/>
              <a:gd name="T8" fmla="*/ 2147483647 w 613"/>
              <a:gd name="T9" fmla="*/ 2147483647 h 316"/>
              <a:gd name="T10" fmla="*/ 2147483647 w 613"/>
              <a:gd name="T11" fmla="*/ 2147483647 h 316"/>
              <a:gd name="T12" fmla="*/ 2147483647 w 613"/>
              <a:gd name="T13" fmla="*/ 2147483647 h 316"/>
              <a:gd name="T14" fmla="*/ 2147483647 w 613"/>
              <a:gd name="T15" fmla="*/ 2147483647 h 316"/>
              <a:gd name="T16" fmla="*/ 2147483647 w 613"/>
              <a:gd name="T17" fmla="*/ 2147483647 h 316"/>
              <a:gd name="T18" fmla="*/ 2147483647 w 613"/>
              <a:gd name="T19" fmla="*/ 2147483647 h 316"/>
              <a:gd name="T20" fmla="*/ 2147483647 w 613"/>
              <a:gd name="T21" fmla="*/ 2147483647 h 316"/>
              <a:gd name="T22" fmla="*/ 2147483647 w 613"/>
              <a:gd name="T23" fmla="*/ 2147483647 h 316"/>
              <a:gd name="T24" fmla="*/ 2147483647 w 613"/>
              <a:gd name="T25" fmla="*/ 2147483647 h 316"/>
              <a:gd name="T26" fmla="*/ 2147483647 w 613"/>
              <a:gd name="T27" fmla="*/ 2147483647 h 316"/>
              <a:gd name="T28" fmla="*/ 2147483647 w 613"/>
              <a:gd name="T29" fmla="*/ 2147483647 h 316"/>
              <a:gd name="T30" fmla="*/ 2147483647 w 613"/>
              <a:gd name="T31" fmla="*/ 2147483647 h 316"/>
              <a:gd name="T32" fmla="*/ 2147483647 w 613"/>
              <a:gd name="T33" fmla="*/ 2147483647 h 316"/>
              <a:gd name="T34" fmla="*/ 2147483647 w 613"/>
              <a:gd name="T35" fmla="*/ 2147483647 h 316"/>
              <a:gd name="T36" fmla="*/ 2147483647 w 613"/>
              <a:gd name="T37" fmla="*/ 2147483647 h 316"/>
              <a:gd name="T38" fmla="*/ 2147483647 w 613"/>
              <a:gd name="T39" fmla="*/ 2147483647 h 316"/>
              <a:gd name="T40" fmla="*/ 2147483647 w 613"/>
              <a:gd name="T41" fmla="*/ 2147483647 h 316"/>
              <a:gd name="T42" fmla="*/ 2147483647 w 613"/>
              <a:gd name="T43" fmla="*/ 2147483647 h 316"/>
              <a:gd name="T44" fmla="*/ 2147483647 w 613"/>
              <a:gd name="T45" fmla="*/ 2147483647 h 316"/>
              <a:gd name="T46" fmla="*/ 2147483647 w 613"/>
              <a:gd name="T47" fmla="*/ 2147483647 h 316"/>
              <a:gd name="T48" fmla="*/ 2147483647 w 613"/>
              <a:gd name="T49" fmla="*/ 2147483647 h 316"/>
              <a:gd name="T50" fmla="*/ 2147483647 w 613"/>
              <a:gd name="T51" fmla="*/ 2147483647 h 316"/>
              <a:gd name="T52" fmla="*/ 2147483647 w 613"/>
              <a:gd name="T53" fmla="*/ 2147483647 h 316"/>
              <a:gd name="T54" fmla="*/ 2147483647 w 613"/>
              <a:gd name="T55" fmla="*/ 2147483647 h 316"/>
              <a:gd name="T56" fmla="*/ 2147483647 w 613"/>
              <a:gd name="T57" fmla="*/ 2147483647 h 316"/>
              <a:gd name="T58" fmla="*/ 2147483647 w 613"/>
              <a:gd name="T59" fmla="*/ 0 h 316"/>
              <a:gd name="T60" fmla="*/ 2147483647 w 613"/>
              <a:gd name="T61" fmla="*/ 2147483647 h 316"/>
              <a:gd name="T62" fmla="*/ 2147483647 w 613"/>
              <a:gd name="T63" fmla="*/ 2147483647 h 316"/>
              <a:gd name="T64" fmla="*/ 2147483647 w 613"/>
              <a:gd name="T65" fmla="*/ 2147483647 h 316"/>
              <a:gd name="T66" fmla="*/ 2147483647 w 613"/>
              <a:gd name="T67" fmla="*/ 2147483647 h 316"/>
              <a:gd name="T68" fmla="*/ 2147483647 w 613"/>
              <a:gd name="T69" fmla="*/ 2147483647 h 316"/>
              <a:gd name="T70" fmla="*/ 2147483647 w 613"/>
              <a:gd name="T71" fmla="*/ 2147483647 h 316"/>
              <a:gd name="T72" fmla="*/ 2147483647 w 613"/>
              <a:gd name="T73" fmla="*/ 2147483647 h 316"/>
              <a:gd name="T74" fmla="*/ 2147483647 w 613"/>
              <a:gd name="T75" fmla="*/ 2147483647 h 316"/>
              <a:gd name="T76" fmla="*/ 2147483647 w 613"/>
              <a:gd name="T77" fmla="*/ 2147483647 h 316"/>
              <a:gd name="T78" fmla="*/ 2147483647 w 613"/>
              <a:gd name="T79" fmla="*/ 2147483647 h 316"/>
              <a:gd name="T80" fmla="*/ 2147483647 w 613"/>
              <a:gd name="T81" fmla="*/ 2147483647 h 316"/>
              <a:gd name="T82" fmla="*/ 2147483647 w 613"/>
              <a:gd name="T83" fmla="*/ 2147483647 h 316"/>
              <a:gd name="T84" fmla="*/ 2147483647 w 613"/>
              <a:gd name="T85" fmla="*/ 2147483647 h 316"/>
              <a:gd name="T86" fmla="*/ 2147483647 w 613"/>
              <a:gd name="T87" fmla="*/ 2147483647 h 316"/>
              <a:gd name="T88" fmla="*/ 2147483647 w 613"/>
              <a:gd name="T89" fmla="*/ 2147483647 h 316"/>
              <a:gd name="T90" fmla="*/ 2147483647 w 613"/>
              <a:gd name="T91" fmla="*/ 2147483647 h 316"/>
              <a:gd name="T92" fmla="*/ 2147483647 w 613"/>
              <a:gd name="T93" fmla="*/ 2147483647 h 316"/>
              <a:gd name="T94" fmla="*/ 2147483647 w 613"/>
              <a:gd name="T95" fmla="*/ 2147483647 h 316"/>
              <a:gd name="T96" fmla="*/ 2147483647 w 613"/>
              <a:gd name="T97" fmla="*/ 2147483647 h 316"/>
              <a:gd name="T98" fmla="*/ 2147483647 w 613"/>
              <a:gd name="T99" fmla="*/ 2147483647 h 316"/>
              <a:gd name="T100" fmla="*/ 2147483647 w 613"/>
              <a:gd name="T101" fmla="*/ 2147483647 h 316"/>
              <a:gd name="T102" fmla="*/ 2147483647 w 613"/>
              <a:gd name="T103" fmla="*/ 2147483647 h 316"/>
              <a:gd name="T104" fmla="*/ 2147483647 w 613"/>
              <a:gd name="T105" fmla="*/ 2147483647 h 316"/>
              <a:gd name="T106" fmla="*/ 2147483647 w 613"/>
              <a:gd name="T107" fmla="*/ 2147483647 h 316"/>
              <a:gd name="T108" fmla="*/ 2147483647 w 613"/>
              <a:gd name="T109" fmla="*/ 2147483647 h 316"/>
              <a:gd name="T110" fmla="*/ 2147483647 w 613"/>
              <a:gd name="T111" fmla="*/ 2147483647 h 316"/>
              <a:gd name="T112" fmla="*/ 2147483647 w 613"/>
              <a:gd name="T113" fmla="*/ 2147483647 h 316"/>
              <a:gd name="T114" fmla="*/ 2147483647 w 613"/>
              <a:gd name="T115" fmla="*/ 2147483647 h 316"/>
              <a:gd name="T116" fmla="*/ 2147483647 w 613"/>
              <a:gd name="T117" fmla="*/ 2147483647 h 316"/>
              <a:gd name="T118" fmla="*/ 2147483647 w 613"/>
              <a:gd name="T119" fmla="*/ 2147483647 h 316"/>
              <a:gd name="T120" fmla="*/ 2147483647 w 613"/>
              <a:gd name="T121" fmla="*/ 2147483647 h 316"/>
              <a:gd name="T122" fmla="*/ 2147483647 w 613"/>
              <a:gd name="T123" fmla="*/ 2147483647 h 31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613"/>
              <a:gd name="T187" fmla="*/ 0 h 316"/>
              <a:gd name="T188" fmla="*/ 613 w 613"/>
              <a:gd name="T189" fmla="*/ 316 h 31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613" h="316">
                <a:moveTo>
                  <a:pt x="490" y="315"/>
                </a:moveTo>
                <a:lnTo>
                  <a:pt x="491" y="314"/>
                </a:lnTo>
                <a:lnTo>
                  <a:pt x="500" y="309"/>
                </a:lnTo>
                <a:lnTo>
                  <a:pt x="510" y="304"/>
                </a:lnTo>
                <a:lnTo>
                  <a:pt x="518" y="300"/>
                </a:lnTo>
                <a:lnTo>
                  <a:pt x="530" y="294"/>
                </a:lnTo>
                <a:lnTo>
                  <a:pt x="538" y="290"/>
                </a:lnTo>
                <a:lnTo>
                  <a:pt x="549" y="286"/>
                </a:lnTo>
                <a:lnTo>
                  <a:pt x="556" y="283"/>
                </a:lnTo>
                <a:lnTo>
                  <a:pt x="565" y="280"/>
                </a:lnTo>
                <a:lnTo>
                  <a:pt x="571" y="278"/>
                </a:lnTo>
                <a:lnTo>
                  <a:pt x="578" y="275"/>
                </a:lnTo>
                <a:lnTo>
                  <a:pt x="584" y="273"/>
                </a:lnTo>
                <a:lnTo>
                  <a:pt x="590" y="272"/>
                </a:lnTo>
                <a:lnTo>
                  <a:pt x="596" y="272"/>
                </a:lnTo>
                <a:lnTo>
                  <a:pt x="601" y="272"/>
                </a:lnTo>
                <a:lnTo>
                  <a:pt x="604" y="267"/>
                </a:lnTo>
                <a:lnTo>
                  <a:pt x="601" y="264"/>
                </a:lnTo>
                <a:lnTo>
                  <a:pt x="601" y="260"/>
                </a:lnTo>
                <a:lnTo>
                  <a:pt x="600" y="256"/>
                </a:lnTo>
                <a:lnTo>
                  <a:pt x="599" y="253"/>
                </a:lnTo>
                <a:lnTo>
                  <a:pt x="598" y="258"/>
                </a:lnTo>
                <a:lnTo>
                  <a:pt x="596" y="263"/>
                </a:lnTo>
                <a:lnTo>
                  <a:pt x="595" y="260"/>
                </a:lnTo>
                <a:lnTo>
                  <a:pt x="596" y="255"/>
                </a:lnTo>
                <a:lnTo>
                  <a:pt x="597" y="251"/>
                </a:lnTo>
                <a:lnTo>
                  <a:pt x="598" y="246"/>
                </a:lnTo>
                <a:lnTo>
                  <a:pt x="600" y="241"/>
                </a:lnTo>
                <a:lnTo>
                  <a:pt x="601" y="237"/>
                </a:lnTo>
                <a:lnTo>
                  <a:pt x="600" y="233"/>
                </a:lnTo>
                <a:lnTo>
                  <a:pt x="603" y="228"/>
                </a:lnTo>
                <a:lnTo>
                  <a:pt x="606" y="225"/>
                </a:lnTo>
                <a:lnTo>
                  <a:pt x="608" y="222"/>
                </a:lnTo>
                <a:lnTo>
                  <a:pt x="610" y="219"/>
                </a:lnTo>
                <a:lnTo>
                  <a:pt x="611" y="215"/>
                </a:lnTo>
                <a:lnTo>
                  <a:pt x="612" y="208"/>
                </a:lnTo>
                <a:lnTo>
                  <a:pt x="612" y="206"/>
                </a:lnTo>
                <a:lnTo>
                  <a:pt x="612" y="203"/>
                </a:lnTo>
                <a:lnTo>
                  <a:pt x="611" y="200"/>
                </a:lnTo>
                <a:lnTo>
                  <a:pt x="609" y="195"/>
                </a:lnTo>
                <a:lnTo>
                  <a:pt x="608" y="190"/>
                </a:lnTo>
                <a:lnTo>
                  <a:pt x="606" y="184"/>
                </a:lnTo>
                <a:lnTo>
                  <a:pt x="603" y="181"/>
                </a:lnTo>
                <a:lnTo>
                  <a:pt x="600" y="179"/>
                </a:lnTo>
                <a:lnTo>
                  <a:pt x="597" y="178"/>
                </a:lnTo>
                <a:lnTo>
                  <a:pt x="591" y="175"/>
                </a:lnTo>
                <a:lnTo>
                  <a:pt x="585" y="173"/>
                </a:lnTo>
                <a:lnTo>
                  <a:pt x="576" y="171"/>
                </a:lnTo>
                <a:lnTo>
                  <a:pt x="571" y="169"/>
                </a:lnTo>
                <a:lnTo>
                  <a:pt x="563" y="168"/>
                </a:lnTo>
                <a:lnTo>
                  <a:pt x="556" y="165"/>
                </a:lnTo>
                <a:lnTo>
                  <a:pt x="551" y="163"/>
                </a:lnTo>
                <a:lnTo>
                  <a:pt x="548" y="160"/>
                </a:lnTo>
                <a:lnTo>
                  <a:pt x="544" y="155"/>
                </a:lnTo>
                <a:lnTo>
                  <a:pt x="540" y="149"/>
                </a:lnTo>
                <a:lnTo>
                  <a:pt x="535" y="142"/>
                </a:lnTo>
                <a:lnTo>
                  <a:pt x="530" y="136"/>
                </a:lnTo>
                <a:lnTo>
                  <a:pt x="526" y="130"/>
                </a:lnTo>
                <a:lnTo>
                  <a:pt x="523" y="126"/>
                </a:lnTo>
                <a:lnTo>
                  <a:pt x="521" y="121"/>
                </a:lnTo>
                <a:lnTo>
                  <a:pt x="518" y="119"/>
                </a:lnTo>
                <a:lnTo>
                  <a:pt x="514" y="115"/>
                </a:lnTo>
                <a:lnTo>
                  <a:pt x="511" y="110"/>
                </a:lnTo>
                <a:lnTo>
                  <a:pt x="509" y="105"/>
                </a:lnTo>
                <a:lnTo>
                  <a:pt x="508" y="101"/>
                </a:lnTo>
                <a:lnTo>
                  <a:pt x="501" y="91"/>
                </a:lnTo>
                <a:lnTo>
                  <a:pt x="496" y="86"/>
                </a:lnTo>
                <a:lnTo>
                  <a:pt x="492" y="81"/>
                </a:lnTo>
                <a:lnTo>
                  <a:pt x="487" y="69"/>
                </a:lnTo>
                <a:lnTo>
                  <a:pt x="484" y="63"/>
                </a:lnTo>
                <a:lnTo>
                  <a:pt x="482" y="56"/>
                </a:lnTo>
                <a:lnTo>
                  <a:pt x="477" y="49"/>
                </a:lnTo>
                <a:lnTo>
                  <a:pt x="472" y="42"/>
                </a:lnTo>
                <a:lnTo>
                  <a:pt x="467" y="38"/>
                </a:lnTo>
                <a:lnTo>
                  <a:pt x="461" y="33"/>
                </a:lnTo>
                <a:lnTo>
                  <a:pt x="454" y="29"/>
                </a:lnTo>
                <a:lnTo>
                  <a:pt x="448" y="24"/>
                </a:lnTo>
                <a:lnTo>
                  <a:pt x="442" y="22"/>
                </a:lnTo>
                <a:lnTo>
                  <a:pt x="434" y="20"/>
                </a:lnTo>
                <a:lnTo>
                  <a:pt x="427" y="18"/>
                </a:lnTo>
                <a:lnTo>
                  <a:pt x="412" y="19"/>
                </a:lnTo>
                <a:lnTo>
                  <a:pt x="405" y="17"/>
                </a:lnTo>
                <a:lnTo>
                  <a:pt x="397" y="18"/>
                </a:lnTo>
                <a:lnTo>
                  <a:pt x="389" y="19"/>
                </a:lnTo>
                <a:lnTo>
                  <a:pt x="385" y="14"/>
                </a:lnTo>
                <a:lnTo>
                  <a:pt x="377" y="13"/>
                </a:lnTo>
                <a:lnTo>
                  <a:pt x="370" y="11"/>
                </a:lnTo>
                <a:lnTo>
                  <a:pt x="363" y="9"/>
                </a:lnTo>
                <a:lnTo>
                  <a:pt x="353" y="4"/>
                </a:lnTo>
                <a:lnTo>
                  <a:pt x="345" y="0"/>
                </a:lnTo>
                <a:lnTo>
                  <a:pt x="332" y="1"/>
                </a:lnTo>
                <a:lnTo>
                  <a:pt x="323" y="5"/>
                </a:lnTo>
                <a:lnTo>
                  <a:pt x="313" y="10"/>
                </a:lnTo>
                <a:lnTo>
                  <a:pt x="305" y="16"/>
                </a:lnTo>
                <a:lnTo>
                  <a:pt x="295" y="20"/>
                </a:lnTo>
                <a:lnTo>
                  <a:pt x="283" y="20"/>
                </a:lnTo>
                <a:lnTo>
                  <a:pt x="276" y="24"/>
                </a:lnTo>
                <a:lnTo>
                  <a:pt x="263" y="29"/>
                </a:lnTo>
                <a:lnTo>
                  <a:pt x="252" y="38"/>
                </a:lnTo>
                <a:lnTo>
                  <a:pt x="246" y="45"/>
                </a:lnTo>
                <a:lnTo>
                  <a:pt x="236" y="51"/>
                </a:lnTo>
                <a:lnTo>
                  <a:pt x="223" y="59"/>
                </a:lnTo>
                <a:lnTo>
                  <a:pt x="216" y="64"/>
                </a:lnTo>
                <a:lnTo>
                  <a:pt x="203" y="69"/>
                </a:lnTo>
                <a:lnTo>
                  <a:pt x="196" y="73"/>
                </a:lnTo>
                <a:lnTo>
                  <a:pt x="190" y="73"/>
                </a:lnTo>
                <a:lnTo>
                  <a:pt x="180" y="79"/>
                </a:lnTo>
                <a:lnTo>
                  <a:pt x="168" y="81"/>
                </a:lnTo>
                <a:lnTo>
                  <a:pt x="155" y="85"/>
                </a:lnTo>
                <a:lnTo>
                  <a:pt x="142" y="89"/>
                </a:lnTo>
                <a:lnTo>
                  <a:pt x="130" y="93"/>
                </a:lnTo>
                <a:lnTo>
                  <a:pt x="122" y="96"/>
                </a:lnTo>
                <a:lnTo>
                  <a:pt x="112" y="98"/>
                </a:lnTo>
                <a:lnTo>
                  <a:pt x="107" y="99"/>
                </a:lnTo>
                <a:lnTo>
                  <a:pt x="99" y="105"/>
                </a:lnTo>
                <a:lnTo>
                  <a:pt x="96" y="107"/>
                </a:lnTo>
                <a:lnTo>
                  <a:pt x="91" y="109"/>
                </a:lnTo>
                <a:lnTo>
                  <a:pt x="87" y="111"/>
                </a:lnTo>
                <a:lnTo>
                  <a:pt x="80" y="113"/>
                </a:lnTo>
                <a:lnTo>
                  <a:pt x="76" y="115"/>
                </a:lnTo>
                <a:lnTo>
                  <a:pt x="70" y="115"/>
                </a:lnTo>
                <a:lnTo>
                  <a:pt x="67" y="117"/>
                </a:lnTo>
                <a:lnTo>
                  <a:pt x="65" y="119"/>
                </a:lnTo>
                <a:lnTo>
                  <a:pt x="61" y="122"/>
                </a:lnTo>
                <a:lnTo>
                  <a:pt x="57" y="125"/>
                </a:lnTo>
                <a:lnTo>
                  <a:pt x="51" y="126"/>
                </a:lnTo>
                <a:lnTo>
                  <a:pt x="46" y="126"/>
                </a:lnTo>
                <a:lnTo>
                  <a:pt x="41" y="130"/>
                </a:lnTo>
                <a:lnTo>
                  <a:pt x="38" y="133"/>
                </a:lnTo>
                <a:lnTo>
                  <a:pt x="31" y="136"/>
                </a:lnTo>
                <a:lnTo>
                  <a:pt x="24" y="140"/>
                </a:lnTo>
                <a:lnTo>
                  <a:pt x="19" y="144"/>
                </a:lnTo>
                <a:lnTo>
                  <a:pt x="16" y="146"/>
                </a:lnTo>
                <a:lnTo>
                  <a:pt x="16" y="145"/>
                </a:lnTo>
                <a:lnTo>
                  <a:pt x="17" y="150"/>
                </a:lnTo>
                <a:lnTo>
                  <a:pt x="11" y="161"/>
                </a:lnTo>
                <a:lnTo>
                  <a:pt x="4" y="166"/>
                </a:lnTo>
                <a:lnTo>
                  <a:pt x="0" y="177"/>
                </a:lnTo>
                <a:lnTo>
                  <a:pt x="4" y="188"/>
                </a:lnTo>
                <a:lnTo>
                  <a:pt x="9" y="202"/>
                </a:lnTo>
                <a:lnTo>
                  <a:pt x="12" y="214"/>
                </a:lnTo>
                <a:lnTo>
                  <a:pt x="12" y="228"/>
                </a:lnTo>
                <a:lnTo>
                  <a:pt x="10" y="237"/>
                </a:lnTo>
                <a:lnTo>
                  <a:pt x="18" y="249"/>
                </a:lnTo>
                <a:lnTo>
                  <a:pt x="19" y="266"/>
                </a:lnTo>
                <a:lnTo>
                  <a:pt x="28" y="278"/>
                </a:lnTo>
                <a:lnTo>
                  <a:pt x="36" y="286"/>
                </a:lnTo>
                <a:lnTo>
                  <a:pt x="44" y="279"/>
                </a:lnTo>
                <a:lnTo>
                  <a:pt x="49" y="270"/>
                </a:lnTo>
                <a:lnTo>
                  <a:pt x="58" y="260"/>
                </a:lnTo>
                <a:lnTo>
                  <a:pt x="68" y="262"/>
                </a:lnTo>
                <a:lnTo>
                  <a:pt x="75" y="272"/>
                </a:lnTo>
                <a:lnTo>
                  <a:pt x="88" y="279"/>
                </a:lnTo>
                <a:lnTo>
                  <a:pt x="96" y="271"/>
                </a:lnTo>
                <a:lnTo>
                  <a:pt x="89" y="265"/>
                </a:lnTo>
                <a:lnTo>
                  <a:pt x="93" y="259"/>
                </a:lnTo>
                <a:lnTo>
                  <a:pt x="102" y="254"/>
                </a:lnTo>
                <a:lnTo>
                  <a:pt x="108" y="247"/>
                </a:lnTo>
                <a:lnTo>
                  <a:pt x="118" y="240"/>
                </a:lnTo>
                <a:lnTo>
                  <a:pt x="125" y="237"/>
                </a:lnTo>
                <a:lnTo>
                  <a:pt x="134" y="223"/>
                </a:lnTo>
                <a:lnTo>
                  <a:pt x="143" y="209"/>
                </a:lnTo>
                <a:lnTo>
                  <a:pt x="154" y="203"/>
                </a:lnTo>
                <a:lnTo>
                  <a:pt x="169" y="194"/>
                </a:lnTo>
                <a:lnTo>
                  <a:pt x="186" y="187"/>
                </a:lnTo>
                <a:lnTo>
                  <a:pt x="199" y="183"/>
                </a:lnTo>
                <a:lnTo>
                  <a:pt x="208" y="173"/>
                </a:lnTo>
                <a:lnTo>
                  <a:pt x="225" y="163"/>
                </a:lnTo>
                <a:lnTo>
                  <a:pt x="238" y="162"/>
                </a:lnTo>
                <a:lnTo>
                  <a:pt x="251" y="160"/>
                </a:lnTo>
                <a:lnTo>
                  <a:pt x="265" y="156"/>
                </a:lnTo>
                <a:lnTo>
                  <a:pt x="281" y="157"/>
                </a:lnTo>
                <a:lnTo>
                  <a:pt x="301" y="160"/>
                </a:lnTo>
                <a:lnTo>
                  <a:pt x="318" y="172"/>
                </a:lnTo>
                <a:lnTo>
                  <a:pt x="330" y="183"/>
                </a:lnTo>
                <a:lnTo>
                  <a:pt x="342" y="188"/>
                </a:lnTo>
                <a:lnTo>
                  <a:pt x="351" y="191"/>
                </a:lnTo>
                <a:lnTo>
                  <a:pt x="367" y="201"/>
                </a:lnTo>
                <a:lnTo>
                  <a:pt x="375" y="211"/>
                </a:lnTo>
                <a:lnTo>
                  <a:pt x="379" y="215"/>
                </a:lnTo>
                <a:lnTo>
                  <a:pt x="490" y="315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65" name="Freeform 19"/>
          <p:cNvSpPr>
            <a:spLocks/>
          </p:cNvSpPr>
          <p:nvPr/>
        </p:nvSpPr>
        <p:spPr bwMode="auto">
          <a:xfrm>
            <a:off x="3576638" y="4198938"/>
            <a:ext cx="788987" cy="715962"/>
          </a:xfrm>
          <a:custGeom>
            <a:avLst/>
            <a:gdLst>
              <a:gd name="T0" fmla="*/ 2147483647 w 497"/>
              <a:gd name="T1" fmla="*/ 2147483647 h 451"/>
              <a:gd name="T2" fmla="*/ 2147483647 w 497"/>
              <a:gd name="T3" fmla="*/ 2147483647 h 451"/>
              <a:gd name="T4" fmla="*/ 2147483647 w 497"/>
              <a:gd name="T5" fmla="*/ 2147483647 h 451"/>
              <a:gd name="T6" fmla="*/ 2147483647 w 497"/>
              <a:gd name="T7" fmla="*/ 2147483647 h 451"/>
              <a:gd name="T8" fmla="*/ 2147483647 w 497"/>
              <a:gd name="T9" fmla="*/ 2147483647 h 451"/>
              <a:gd name="T10" fmla="*/ 2147483647 w 497"/>
              <a:gd name="T11" fmla="*/ 2147483647 h 451"/>
              <a:gd name="T12" fmla="*/ 2147483647 w 497"/>
              <a:gd name="T13" fmla="*/ 2147483647 h 451"/>
              <a:gd name="T14" fmla="*/ 2147483647 w 497"/>
              <a:gd name="T15" fmla="*/ 2147483647 h 451"/>
              <a:gd name="T16" fmla="*/ 2147483647 w 497"/>
              <a:gd name="T17" fmla="*/ 2147483647 h 451"/>
              <a:gd name="T18" fmla="*/ 2147483647 w 497"/>
              <a:gd name="T19" fmla="*/ 2147483647 h 451"/>
              <a:gd name="T20" fmla="*/ 2147483647 w 497"/>
              <a:gd name="T21" fmla="*/ 2147483647 h 451"/>
              <a:gd name="T22" fmla="*/ 2147483647 w 497"/>
              <a:gd name="T23" fmla="*/ 2147483647 h 451"/>
              <a:gd name="T24" fmla="*/ 2147483647 w 497"/>
              <a:gd name="T25" fmla="*/ 2147483647 h 451"/>
              <a:gd name="T26" fmla="*/ 2147483647 w 497"/>
              <a:gd name="T27" fmla="*/ 2147483647 h 451"/>
              <a:gd name="T28" fmla="*/ 2147483647 w 497"/>
              <a:gd name="T29" fmla="*/ 2147483647 h 451"/>
              <a:gd name="T30" fmla="*/ 2147483647 w 497"/>
              <a:gd name="T31" fmla="*/ 2147483647 h 451"/>
              <a:gd name="T32" fmla="*/ 2147483647 w 497"/>
              <a:gd name="T33" fmla="*/ 2147483647 h 451"/>
              <a:gd name="T34" fmla="*/ 2147483647 w 497"/>
              <a:gd name="T35" fmla="*/ 2147483647 h 451"/>
              <a:gd name="T36" fmla="*/ 2147483647 w 497"/>
              <a:gd name="T37" fmla="*/ 2147483647 h 451"/>
              <a:gd name="T38" fmla="*/ 2147483647 w 497"/>
              <a:gd name="T39" fmla="*/ 2147483647 h 451"/>
              <a:gd name="T40" fmla="*/ 2147483647 w 497"/>
              <a:gd name="T41" fmla="*/ 2147483647 h 451"/>
              <a:gd name="T42" fmla="*/ 2147483647 w 497"/>
              <a:gd name="T43" fmla="*/ 2147483647 h 451"/>
              <a:gd name="T44" fmla="*/ 2147483647 w 497"/>
              <a:gd name="T45" fmla="*/ 2147483647 h 451"/>
              <a:gd name="T46" fmla="*/ 2147483647 w 497"/>
              <a:gd name="T47" fmla="*/ 2147483647 h 451"/>
              <a:gd name="T48" fmla="*/ 2147483647 w 497"/>
              <a:gd name="T49" fmla="*/ 2147483647 h 451"/>
              <a:gd name="T50" fmla="*/ 2147483647 w 497"/>
              <a:gd name="T51" fmla="*/ 2147483647 h 451"/>
              <a:gd name="T52" fmla="*/ 2147483647 w 497"/>
              <a:gd name="T53" fmla="*/ 2147483647 h 451"/>
              <a:gd name="T54" fmla="*/ 2147483647 w 497"/>
              <a:gd name="T55" fmla="*/ 2147483647 h 451"/>
              <a:gd name="T56" fmla="*/ 2147483647 w 497"/>
              <a:gd name="T57" fmla="*/ 2147483647 h 451"/>
              <a:gd name="T58" fmla="*/ 2147483647 w 497"/>
              <a:gd name="T59" fmla="*/ 2147483647 h 451"/>
              <a:gd name="T60" fmla="*/ 2147483647 w 497"/>
              <a:gd name="T61" fmla="*/ 2147483647 h 451"/>
              <a:gd name="T62" fmla="*/ 2147483647 w 497"/>
              <a:gd name="T63" fmla="*/ 2147483647 h 451"/>
              <a:gd name="T64" fmla="*/ 2147483647 w 497"/>
              <a:gd name="T65" fmla="*/ 2147483647 h 451"/>
              <a:gd name="T66" fmla="*/ 2147483647 w 497"/>
              <a:gd name="T67" fmla="*/ 2147483647 h 451"/>
              <a:gd name="T68" fmla="*/ 2147483647 w 497"/>
              <a:gd name="T69" fmla="*/ 2147483647 h 451"/>
              <a:gd name="T70" fmla="*/ 2147483647 w 497"/>
              <a:gd name="T71" fmla="*/ 2147483647 h 451"/>
              <a:gd name="T72" fmla="*/ 2147483647 w 497"/>
              <a:gd name="T73" fmla="*/ 2147483647 h 451"/>
              <a:gd name="T74" fmla="*/ 2147483647 w 497"/>
              <a:gd name="T75" fmla="*/ 2147483647 h 451"/>
              <a:gd name="T76" fmla="*/ 2147483647 w 497"/>
              <a:gd name="T77" fmla="*/ 2147483647 h 451"/>
              <a:gd name="T78" fmla="*/ 2147483647 w 497"/>
              <a:gd name="T79" fmla="*/ 2147483647 h 451"/>
              <a:gd name="T80" fmla="*/ 2147483647 w 497"/>
              <a:gd name="T81" fmla="*/ 2147483647 h 451"/>
              <a:gd name="T82" fmla="*/ 2147483647 w 497"/>
              <a:gd name="T83" fmla="*/ 2147483647 h 451"/>
              <a:gd name="T84" fmla="*/ 2147483647 w 497"/>
              <a:gd name="T85" fmla="*/ 2147483647 h 451"/>
              <a:gd name="T86" fmla="*/ 2147483647 w 497"/>
              <a:gd name="T87" fmla="*/ 2147483647 h 451"/>
              <a:gd name="T88" fmla="*/ 2147483647 w 497"/>
              <a:gd name="T89" fmla="*/ 2147483647 h 451"/>
              <a:gd name="T90" fmla="*/ 2147483647 w 497"/>
              <a:gd name="T91" fmla="*/ 2147483647 h 451"/>
              <a:gd name="T92" fmla="*/ 2147483647 w 497"/>
              <a:gd name="T93" fmla="*/ 2147483647 h 451"/>
              <a:gd name="T94" fmla="*/ 2147483647 w 497"/>
              <a:gd name="T95" fmla="*/ 2147483647 h 451"/>
              <a:gd name="T96" fmla="*/ 2147483647 w 497"/>
              <a:gd name="T97" fmla="*/ 2147483647 h 451"/>
              <a:gd name="T98" fmla="*/ 2147483647 w 497"/>
              <a:gd name="T99" fmla="*/ 2147483647 h 451"/>
              <a:gd name="T100" fmla="*/ 2147483647 w 497"/>
              <a:gd name="T101" fmla="*/ 2147483647 h 451"/>
              <a:gd name="T102" fmla="*/ 2147483647 w 497"/>
              <a:gd name="T103" fmla="*/ 0 h 451"/>
              <a:gd name="T104" fmla="*/ 2147483647 w 497"/>
              <a:gd name="T105" fmla="*/ 2147483647 h 451"/>
              <a:gd name="T106" fmla="*/ 2147483647 w 497"/>
              <a:gd name="T107" fmla="*/ 2147483647 h 45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97"/>
              <a:gd name="T163" fmla="*/ 0 h 451"/>
              <a:gd name="T164" fmla="*/ 497 w 497"/>
              <a:gd name="T165" fmla="*/ 451 h 45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97" h="451">
                <a:moveTo>
                  <a:pt x="238" y="6"/>
                </a:moveTo>
                <a:lnTo>
                  <a:pt x="236" y="9"/>
                </a:lnTo>
                <a:lnTo>
                  <a:pt x="230" y="15"/>
                </a:lnTo>
                <a:lnTo>
                  <a:pt x="224" y="19"/>
                </a:lnTo>
                <a:lnTo>
                  <a:pt x="219" y="17"/>
                </a:lnTo>
                <a:lnTo>
                  <a:pt x="212" y="17"/>
                </a:lnTo>
                <a:lnTo>
                  <a:pt x="206" y="19"/>
                </a:lnTo>
                <a:lnTo>
                  <a:pt x="199" y="21"/>
                </a:lnTo>
                <a:lnTo>
                  <a:pt x="194" y="32"/>
                </a:lnTo>
                <a:lnTo>
                  <a:pt x="194" y="39"/>
                </a:lnTo>
                <a:lnTo>
                  <a:pt x="185" y="53"/>
                </a:lnTo>
                <a:lnTo>
                  <a:pt x="182" y="58"/>
                </a:lnTo>
                <a:lnTo>
                  <a:pt x="176" y="57"/>
                </a:lnTo>
                <a:lnTo>
                  <a:pt x="172" y="53"/>
                </a:lnTo>
                <a:lnTo>
                  <a:pt x="167" y="54"/>
                </a:lnTo>
                <a:lnTo>
                  <a:pt x="159" y="59"/>
                </a:lnTo>
                <a:lnTo>
                  <a:pt x="155" y="61"/>
                </a:lnTo>
                <a:lnTo>
                  <a:pt x="146" y="63"/>
                </a:lnTo>
                <a:lnTo>
                  <a:pt x="138" y="63"/>
                </a:lnTo>
                <a:lnTo>
                  <a:pt x="133" y="60"/>
                </a:lnTo>
                <a:lnTo>
                  <a:pt x="127" y="57"/>
                </a:lnTo>
                <a:lnTo>
                  <a:pt x="121" y="57"/>
                </a:lnTo>
                <a:lnTo>
                  <a:pt x="118" y="63"/>
                </a:lnTo>
                <a:lnTo>
                  <a:pt x="116" y="74"/>
                </a:lnTo>
                <a:lnTo>
                  <a:pt x="112" y="83"/>
                </a:lnTo>
                <a:lnTo>
                  <a:pt x="112" y="88"/>
                </a:lnTo>
                <a:lnTo>
                  <a:pt x="108" y="98"/>
                </a:lnTo>
                <a:lnTo>
                  <a:pt x="108" y="100"/>
                </a:lnTo>
                <a:lnTo>
                  <a:pt x="101" y="107"/>
                </a:lnTo>
                <a:lnTo>
                  <a:pt x="105" y="113"/>
                </a:lnTo>
                <a:lnTo>
                  <a:pt x="112" y="120"/>
                </a:lnTo>
                <a:lnTo>
                  <a:pt x="115" y="123"/>
                </a:lnTo>
                <a:lnTo>
                  <a:pt x="115" y="126"/>
                </a:lnTo>
                <a:lnTo>
                  <a:pt x="114" y="133"/>
                </a:lnTo>
                <a:lnTo>
                  <a:pt x="113" y="140"/>
                </a:lnTo>
                <a:lnTo>
                  <a:pt x="111" y="145"/>
                </a:lnTo>
                <a:lnTo>
                  <a:pt x="107" y="151"/>
                </a:lnTo>
                <a:lnTo>
                  <a:pt x="104" y="157"/>
                </a:lnTo>
                <a:lnTo>
                  <a:pt x="103" y="160"/>
                </a:lnTo>
                <a:lnTo>
                  <a:pt x="103" y="166"/>
                </a:lnTo>
                <a:lnTo>
                  <a:pt x="102" y="172"/>
                </a:lnTo>
                <a:lnTo>
                  <a:pt x="99" y="180"/>
                </a:lnTo>
                <a:lnTo>
                  <a:pt x="96" y="185"/>
                </a:lnTo>
                <a:lnTo>
                  <a:pt x="90" y="191"/>
                </a:lnTo>
                <a:lnTo>
                  <a:pt x="88" y="195"/>
                </a:lnTo>
                <a:lnTo>
                  <a:pt x="84" y="200"/>
                </a:lnTo>
                <a:lnTo>
                  <a:pt x="83" y="206"/>
                </a:lnTo>
                <a:lnTo>
                  <a:pt x="80" y="217"/>
                </a:lnTo>
                <a:lnTo>
                  <a:pt x="78" y="223"/>
                </a:lnTo>
                <a:lnTo>
                  <a:pt x="76" y="230"/>
                </a:lnTo>
                <a:lnTo>
                  <a:pt x="74" y="240"/>
                </a:lnTo>
                <a:lnTo>
                  <a:pt x="73" y="248"/>
                </a:lnTo>
                <a:lnTo>
                  <a:pt x="70" y="261"/>
                </a:lnTo>
                <a:lnTo>
                  <a:pt x="70" y="268"/>
                </a:lnTo>
                <a:lnTo>
                  <a:pt x="67" y="278"/>
                </a:lnTo>
                <a:lnTo>
                  <a:pt x="63" y="282"/>
                </a:lnTo>
                <a:lnTo>
                  <a:pt x="61" y="285"/>
                </a:lnTo>
                <a:lnTo>
                  <a:pt x="60" y="289"/>
                </a:lnTo>
                <a:lnTo>
                  <a:pt x="58" y="295"/>
                </a:lnTo>
                <a:lnTo>
                  <a:pt x="54" y="300"/>
                </a:lnTo>
                <a:lnTo>
                  <a:pt x="50" y="305"/>
                </a:lnTo>
                <a:lnTo>
                  <a:pt x="47" y="309"/>
                </a:lnTo>
                <a:lnTo>
                  <a:pt x="45" y="311"/>
                </a:lnTo>
                <a:lnTo>
                  <a:pt x="45" y="319"/>
                </a:lnTo>
                <a:lnTo>
                  <a:pt x="44" y="322"/>
                </a:lnTo>
                <a:lnTo>
                  <a:pt x="43" y="328"/>
                </a:lnTo>
                <a:lnTo>
                  <a:pt x="41" y="333"/>
                </a:lnTo>
                <a:lnTo>
                  <a:pt x="40" y="339"/>
                </a:lnTo>
                <a:lnTo>
                  <a:pt x="38" y="342"/>
                </a:lnTo>
                <a:lnTo>
                  <a:pt x="34" y="345"/>
                </a:lnTo>
                <a:lnTo>
                  <a:pt x="29" y="347"/>
                </a:lnTo>
                <a:lnTo>
                  <a:pt x="24" y="349"/>
                </a:lnTo>
                <a:lnTo>
                  <a:pt x="21" y="351"/>
                </a:lnTo>
                <a:lnTo>
                  <a:pt x="18" y="355"/>
                </a:lnTo>
                <a:lnTo>
                  <a:pt x="14" y="353"/>
                </a:lnTo>
                <a:lnTo>
                  <a:pt x="10" y="354"/>
                </a:lnTo>
                <a:lnTo>
                  <a:pt x="8" y="357"/>
                </a:lnTo>
                <a:lnTo>
                  <a:pt x="8" y="361"/>
                </a:lnTo>
                <a:lnTo>
                  <a:pt x="3" y="365"/>
                </a:lnTo>
                <a:lnTo>
                  <a:pt x="1" y="365"/>
                </a:lnTo>
                <a:lnTo>
                  <a:pt x="1" y="364"/>
                </a:lnTo>
                <a:lnTo>
                  <a:pt x="0" y="376"/>
                </a:lnTo>
                <a:lnTo>
                  <a:pt x="4" y="383"/>
                </a:lnTo>
                <a:lnTo>
                  <a:pt x="2" y="391"/>
                </a:lnTo>
                <a:lnTo>
                  <a:pt x="3" y="391"/>
                </a:lnTo>
                <a:lnTo>
                  <a:pt x="9" y="395"/>
                </a:lnTo>
                <a:lnTo>
                  <a:pt x="15" y="397"/>
                </a:lnTo>
                <a:lnTo>
                  <a:pt x="19" y="394"/>
                </a:lnTo>
                <a:lnTo>
                  <a:pt x="22" y="388"/>
                </a:lnTo>
                <a:lnTo>
                  <a:pt x="24" y="383"/>
                </a:lnTo>
                <a:lnTo>
                  <a:pt x="32" y="381"/>
                </a:lnTo>
                <a:lnTo>
                  <a:pt x="38" y="380"/>
                </a:lnTo>
                <a:lnTo>
                  <a:pt x="43" y="378"/>
                </a:lnTo>
                <a:lnTo>
                  <a:pt x="47" y="373"/>
                </a:lnTo>
                <a:lnTo>
                  <a:pt x="46" y="366"/>
                </a:lnTo>
                <a:lnTo>
                  <a:pt x="52" y="359"/>
                </a:lnTo>
                <a:lnTo>
                  <a:pt x="58" y="358"/>
                </a:lnTo>
                <a:lnTo>
                  <a:pt x="65" y="355"/>
                </a:lnTo>
                <a:lnTo>
                  <a:pt x="75" y="353"/>
                </a:lnTo>
                <a:lnTo>
                  <a:pt x="78" y="357"/>
                </a:lnTo>
                <a:lnTo>
                  <a:pt x="79" y="366"/>
                </a:lnTo>
                <a:lnTo>
                  <a:pt x="81" y="370"/>
                </a:lnTo>
                <a:lnTo>
                  <a:pt x="87" y="382"/>
                </a:lnTo>
                <a:lnTo>
                  <a:pt x="89" y="386"/>
                </a:lnTo>
                <a:lnTo>
                  <a:pt x="80" y="391"/>
                </a:lnTo>
                <a:lnTo>
                  <a:pt x="75" y="398"/>
                </a:lnTo>
                <a:lnTo>
                  <a:pt x="78" y="402"/>
                </a:lnTo>
                <a:lnTo>
                  <a:pt x="80" y="407"/>
                </a:lnTo>
                <a:lnTo>
                  <a:pt x="88" y="408"/>
                </a:lnTo>
                <a:lnTo>
                  <a:pt x="95" y="411"/>
                </a:lnTo>
                <a:lnTo>
                  <a:pt x="102" y="415"/>
                </a:lnTo>
                <a:lnTo>
                  <a:pt x="106" y="421"/>
                </a:lnTo>
                <a:lnTo>
                  <a:pt x="113" y="427"/>
                </a:lnTo>
                <a:lnTo>
                  <a:pt x="116" y="431"/>
                </a:lnTo>
                <a:lnTo>
                  <a:pt x="122" y="427"/>
                </a:lnTo>
                <a:lnTo>
                  <a:pt x="124" y="423"/>
                </a:lnTo>
                <a:lnTo>
                  <a:pt x="131" y="418"/>
                </a:lnTo>
                <a:lnTo>
                  <a:pt x="130" y="413"/>
                </a:lnTo>
                <a:lnTo>
                  <a:pt x="125" y="412"/>
                </a:lnTo>
                <a:lnTo>
                  <a:pt x="121" y="406"/>
                </a:lnTo>
                <a:lnTo>
                  <a:pt x="118" y="399"/>
                </a:lnTo>
                <a:lnTo>
                  <a:pt x="117" y="392"/>
                </a:lnTo>
                <a:lnTo>
                  <a:pt x="121" y="388"/>
                </a:lnTo>
                <a:lnTo>
                  <a:pt x="133" y="389"/>
                </a:lnTo>
                <a:lnTo>
                  <a:pt x="138" y="397"/>
                </a:lnTo>
                <a:lnTo>
                  <a:pt x="142" y="400"/>
                </a:lnTo>
                <a:lnTo>
                  <a:pt x="145" y="394"/>
                </a:lnTo>
                <a:lnTo>
                  <a:pt x="156" y="399"/>
                </a:lnTo>
                <a:lnTo>
                  <a:pt x="161" y="407"/>
                </a:lnTo>
                <a:lnTo>
                  <a:pt x="167" y="413"/>
                </a:lnTo>
                <a:lnTo>
                  <a:pt x="173" y="423"/>
                </a:lnTo>
                <a:lnTo>
                  <a:pt x="166" y="425"/>
                </a:lnTo>
                <a:lnTo>
                  <a:pt x="163" y="431"/>
                </a:lnTo>
                <a:lnTo>
                  <a:pt x="170" y="435"/>
                </a:lnTo>
                <a:lnTo>
                  <a:pt x="181" y="439"/>
                </a:lnTo>
                <a:lnTo>
                  <a:pt x="195" y="439"/>
                </a:lnTo>
                <a:lnTo>
                  <a:pt x="206" y="438"/>
                </a:lnTo>
                <a:lnTo>
                  <a:pt x="219" y="433"/>
                </a:lnTo>
                <a:lnTo>
                  <a:pt x="227" y="429"/>
                </a:lnTo>
                <a:lnTo>
                  <a:pt x="237" y="425"/>
                </a:lnTo>
                <a:lnTo>
                  <a:pt x="249" y="423"/>
                </a:lnTo>
                <a:lnTo>
                  <a:pt x="259" y="425"/>
                </a:lnTo>
                <a:lnTo>
                  <a:pt x="271" y="431"/>
                </a:lnTo>
                <a:lnTo>
                  <a:pt x="279" y="442"/>
                </a:lnTo>
                <a:lnTo>
                  <a:pt x="288" y="446"/>
                </a:lnTo>
                <a:lnTo>
                  <a:pt x="300" y="449"/>
                </a:lnTo>
                <a:lnTo>
                  <a:pt x="301" y="450"/>
                </a:lnTo>
                <a:lnTo>
                  <a:pt x="303" y="441"/>
                </a:lnTo>
                <a:lnTo>
                  <a:pt x="305" y="432"/>
                </a:lnTo>
                <a:lnTo>
                  <a:pt x="314" y="427"/>
                </a:lnTo>
                <a:lnTo>
                  <a:pt x="322" y="428"/>
                </a:lnTo>
                <a:lnTo>
                  <a:pt x="329" y="432"/>
                </a:lnTo>
                <a:lnTo>
                  <a:pt x="337" y="429"/>
                </a:lnTo>
                <a:lnTo>
                  <a:pt x="345" y="426"/>
                </a:lnTo>
                <a:lnTo>
                  <a:pt x="351" y="426"/>
                </a:lnTo>
                <a:lnTo>
                  <a:pt x="358" y="421"/>
                </a:lnTo>
                <a:lnTo>
                  <a:pt x="366" y="411"/>
                </a:lnTo>
                <a:lnTo>
                  <a:pt x="367" y="407"/>
                </a:lnTo>
                <a:lnTo>
                  <a:pt x="372" y="396"/>
                </a:lnTo>
                <a:lnTo>
                  <a:pt x="372" y="386"/>
                </a:lnTo>
                <a:lnTo>
                  <a:pt x="375" y="375"/>
                </a:lnTo>
                <a:lnTo>
                  <a:pt x="380" y="373"/>
                </a:lnTo>
                <a:lnTo>
                  <a:pt x="382" y="380"/>
                </a:lnTo>
                <a:lnTo>
                  <a:pt x="384" y="386"/>
                </a:lnTo>
                <a:lnTo>
                  <a:pt x="391" y="387"/>
                </a:lnTo>
                <a:lnTo>
                  <a:pt x="403" y="383"/>
                </a:lnTo>
                <a:lnTo>
                  <a:pt x="413" y="383"/>
                </a:lnTo>
                <a:lnTo>
                  <a:pt x="418" y="384"/>
                </a:lnTo>
                <a:lnTo>
                  <a:pt x="417" y="373"/>
                </a:lnTo>
                <a:lnTo>
                  <a:pt x="425" y="368"/>
                </a:lnTo>
                <a:lnTo>
                  <a:pt x="435" y="367"/>
                </a:lnTo>
                <a:lnTo>
                  <a:pt x="445" y="368"/>
                </a:lnTo>
                <a:lnTo>
                  <a:pt x="448" y="361"/>
                </a:lnTo>
                <a:lnTo>
                  <a:pt x="441" y="355"/>
                </a:lnTo>
                <a:lnTo>
                  <a:pt x="435" y="347"/>
                </a:lnTo>
                <a:lnTo>
                  <a:pt x="427" y="341"/>
                </a:lnTo>
                <a:lnTo>
                  <a:pt x="426" y="333"/>
                </a:lnTo>
                <a:lnTo>
                  <a:pt x="424" y="325"/>
                </a:lnTo>
                <a:lnTo>
                  <a:pt x="422" y="316"/>
                </a:lnTo>
                <a:lnTo>
                  <a:pt x="422" y="307"/>
                </a:lnTo>
                <a:lnTo>
                  <a:pt x="423" y="296"/>
                </a:lnTo>
                <a:lnTo>
                  <a:pt x="416" y="290"/>
                </a:lnTo>
                <a:lnTo>
                  <a:pt x="405" y="280"/>
                </a:lnTo>
                <a:lnTo>
                  <a:pt x="408" y="267"/>
                </a:lnTo>
                <a:lnTo>
                  <a:pt x="422" y="258"/>
                </a:lnTo>
                <a:lnTo>
                  <a:pt x="432" y="249"/>
                </a:lnTo>
                <a:lnTo>
                  <a:pt x="442" y="253"/>
                </a:lnTo>
                <a:lnTo>
                  <a:pt x="440" y="263"/>
                </a:lnTo>
                <a:lnTo>
                  <a:pt x="451" y="264"/>
                </a:lnTo>
                <a:lnTo>
                  <a:pt x="461" y="255"/>
                </a:lnTo>
                <a:lnTo>
                  <a:pt x="472" y="241"/>
                </a:lnTo>
                <a:lnTo>
                  <a:pt x="485" y="230"/>
                </a:lnTo>
                <a:lnTo>
                  <a:pt x="496" y="221"/>
                </a:lnTo>
                <a:lnTo>
                  <a:pt x="493" y="208"/>
                </a:lnTo>
                <a:lnTo>
                  <a:pt x="487" y="202"/>
                </a:lnTo>
                <a:lnTo>
                  <a:pt x="483" y="194"/>
                </a:lnTo>
                <a:lnTo>
                  <a:pt x="479" y="183"/>
                </a:lnTo>
                <a:lnTo>
                  <a:pt x="476" y="175"/>
                </a:lnTo>
                <a:lnTo>
                  <a:pt x="475" y="164"/>
                </a:lnTo>
                <a:lnTo>
                  <a:pt x="474" y="154"/>
                </a:lnTo>
                <a:lnTo>
                  <a:pt x="471" y="144"/>
                </a:lnTo>
                <a:lnTo>
                  <a:pt x="468" y="135"/>
                </a:lnTo>
                <a:lnTo>
                  <a:pt x="467" y="126"/>
                </a:lnTo>
                <a:lnTo>
                  <a:pt x="466" y="116"/>
                </a:lnTo>
                <a:lnTo>
                  <a:pt x="466" y="106"/>
                </a:lnTo>
                <a:lnTo>
                  <a:pt x="469" y="96"/>
                </a:lnTo>
                <a:lnTo>
                  <a:pt x="465" y="97"/>
                </a:lnTo>
                <a:lnTo>
                  <a:pt x="460" y="98"/>
                </a:lnTo>
                <a:lnTo>
                  <a:pt x="454" y="98"/>
                </a:lnTo>
                <a:lnTo>
                  <a:pt x="450" y="98"/>
                </a:lnTo>
                <a:lnTo>
                  <a:pt x="449" y="93"/>
                </a:lnTo>
                <a:lnTo>
                  <a:pt x="447" y="87"/>
                </a:lnTo>
                <a:lnTo>
                  <a:pt x="443" y="84"/>
                </a:lnTo>
                <a:lnTo>
                  <a:pt x="442" y="82"/>
                </a:lnTo>
                <a:lnTo>
                  <a:pt x="438" y="77"/>
                </a:lnTo>
                <a:lnTo>
                  <a:pt x="435" y="74"/>
                </a:lnTo>
                <a:lnTo>
                  <a:pt x="430" y="73"/>
                </a:lnTo>
                <a:lnTo>
                  <a:pt x="425" y="78"/>
                </a:lnTo>
                <a:lnTo>
                  <a:pt x="416" y="84"/>
                </a:lnTo>
                <a:lnTo>
                  <a:pt x="412" y="88"/>
                </a:lnTo>
                <a:lnTo>
                  <a:pt x="408" y="90"/>
                </a:lnTo>
                <a:lnTo>
                  <a:pt x="402" y="92"/>
                </a:lnTo>
                <a:lnTo>
                  <a:pt x="397" y="92"/>
                </a:lnTo>
                <a:lnTo>
                  <a:pt x="392" y="92"/>
                </a:lnTo>
                <a:lnTo>
                  <a:pt x="385" y="94"/>
                </a:lnTo>
                <a:lnTo>
                  <a:pt x="377" y="100"/>
                </a:lnTo>
                <a:lnTo>
                  <a:pt x="371" y="103"/>
                </a:lnTo>
                <a:lnTo>
                  <a:pt x="363" y="99"/>
                </a:lnTo>
                <a:lnTo>
                  <a:pt x="357" y="92"/>
                </a:lnTo>
                <a:lnTo>
                  <a:pt x="351" y="90"/>
                </a:lnTo>
                <a:lnTo>
                  <a:pt x="346" y="88"/>
                </a:lnTo>
                <a:lnTo>
                  <a:pt x="343" y="87"/>
                </a:lnTo>
                <a:lnTo>
                  <a:pt x="337" y="87"/>
                </a:lnTo>
                <a:lnTo>
                  <a:pt x="331" y="89"/>
                </a:lnTo>
                <a:lnTo>
                  <a:pt x="329" y="86"/>
                </a:lnTo>
                <a:lnTo>
                  <a:pt x="326" y="84"/>
                </a:lnTo>
                <a:lnTo>
                  <a:pt x="323" y="85"/>
                </a:lnTo>
                <a:lnTo>
                  <a:pt x="317" y="86"/>
                </a:lnTo>
                <a:lnTo>
                  <a:pt x="314" y="84"/>
                </a:lnTo>
                <a:lnTo>
                  <a:pt x="312" y="81"/>
                </a:lnTo>
                <a:lnTo>
                  <a:pt x="315" y="76"/>
                </a:lnTo>
                <a:lnTo>
                  <a:pt x="319" y="72"/>
                </a:lnTo>
                <a:lnTo>
                  <a:pt x="323" y="67"/>
                </a:lnTo>
                <a:lnTo>
                  <a:pt x="319" y="63"/>
                </a:lnTo>
                <a:lnTo>
                  <a:pt x="317" y="60"/>
                </a:lnTo>
                <a:lnTo>
                  <a:pt x="314" y="55"/>
                </a:lnTo>
                <a:lnTo>
                  <a:pt x="309" y="47"/>
                </a:lnTo>
                <a:lnTo>
                  <a:pt x="304" y="38"/>
                </a:lnTo>
                <a:lnTo>
                  <a:pt x="302" y="26"/>
                </a:lnTo>
                <a:lnTo>
                  <a:pt x="297" y="18"/>
                </a:lnTo>
                <a:lnTo>
                  <a:pt x="294" y="11"/>
                </a:lnTo>
                <a:lnTo>
                  <a:pt x="290" y="7"/>
                </a:lnTo>
                <a:lnTo>
                  <a:pt x="288" y="3"/>
                </a:lnTo>
                <a:lnTo>
                  <a:pt x="284" y="0"/>
                </a:lnTo>
                <a:lnTo>
                  <a:pt x="280" y="0"/>
                </a:lnTo>
                <a:lnTo>
                  <a:pt x="272" y="3"/>
                </a:lnTo>
                <a:lnTo>
                  <a:pt x="266" y="7"/>
                </a:lnTo>
                <a:lnTo>
                  <a:pt x="263" y="16"/>
                </a:lnTo>
                <a:lnTo>
                  <a:pt x="262" y="18"/>
                </a:lnTo>
                <a:lnTo>
                  <a:pt x="258" y="23"/>
                </a:lnTo>
                <a:lnTo>
                  <a:pt x="254" y="24"/>
                </a:lnTo>
                <a:lnTo>
                  <a:pt x="251" y="19"/>
                </a:lnTo>
                <a:lnTo>
                  <a:pt x="249" y="12"/>
                </a:lnTo>
                <a:lnTo>
                  <a:pt x="246" y="8"/>
                </a:lnTo>
                <a:lnTo>
                  <a:pt x="242" y="8"/>
                </a:lnTo>
                <a:lnTo>
                  <a:pt x="237" y="6"/>
                </a:lnTo>
                <a:lnTo>
                  <a:pt x="238" y="6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66" name="Freeform 20"/>
          <p:cNvSpPr>
            <a:spLocks/>
          </p:cNvSpPr>
          <p:nvPr/>
        </p:nvSpPr>
        <p:spPr bwMode="auto">
          <a:xfrm>
            <a:off x="3576638" y="4198938"/>
            <a:ext cx="788987" cy="715962"/>
          </a:xfrm>
          <a:custGeom>
            <a:avLst/>
            <a:gdLst>
              <a:gd name="T0" fmla="*/ 2147483647 w 497"/>
              <a:gd name="T1" fmla="*/ 2147483647 h 451"/>
              <a:gd name="T2" fmla="*/ 2147483647 w 497"/>
              <a:gd name="T3" fmla="*/ 2147483647 h 451"/>
              <a:gd name="T4" fmla="*/ 2147483647 w 497"/>
              <a:gd name="T5" fmla="*/ 2147483647 h 451"/>
              <a:gd name="T6" fmla="*/ 2147483647 w 497"/>
              <a:gd name="T7" fmla="*/ 2147483647 h 451"/>
              <a:gd name="T8" fmla="*/ 2147483647 w 497"/>
              <a:gd name="T9" fmla="*/ 2147483647 h 451"/>
              <a:gd name="T10" fmla="*/ 2147483647 w 497"/>
              <a:gd name="T11" fmla="*/ 2147483647 h 451"/>
              <a:gd name="T12" fmla="*/ 2147483647 w 497"/>
              <a:gd name="T13" fmla="*/ 2147483647 h 451"/>
              <a:gd name="T14" fmla="*/ 2147483647 w 497"/>
              <a:gd name="T15" fmla="*/ 2147483647 h 451"/>
              <a:gd name="T16" fmla="*/ 2147483647 w 497"/>
              <a:gd name="T17" fmla="*/ 2147483647 h 451"/>
              <a:gd name="T18" fmla="*/ 2147483647 w 497"/>
              <a:gd name="T19" fmla="*/ 2147483647 h 451"/>
              <a:gd name="T20" fmla="*/ 2147483647 w 497"/>
              <a:gd name="T21" fmla="*/ 2147483647 h 451"/>
              <a:gd name="T22" fmla="*/ 2147483647 w 497"/>
              <a:gd name="T23" fmla="*/ 2147483647 h 451"/>
              <a:gd name="T24" fmla="*/ 2147483647 w 497"/>
              <a:gd name="T25" fmla="*/ 2147483647 h 451"/>
              <a:gd name="T26" fmla="*/ 2147483647 w 497"/>
              <a:gd name="T27" fmla="*/ 2147483647 h 451"/>
              <a:gd name="T28" fmla="*/ 2147483647 w 497"/>
              <a:gd name="T29" fmla="*/ 2147483647 h 451"/>
              <a:gd name="T30" fmla="*/ 2147483647 w 497"/>
              <a:gd name="T31" fmla="*/ 2147483647 h 451"/>
              <a:gd name="T32" fmla="*/ 2147483647 w 497"/>
              <a:gd name="T33" fmla="*/ 2147483647 h 451"/>
              <a:gd name="T34" fmla="*/ 2147483647 w 497"/>
              <a:gd name="T35" fmla="*/ 2147483647 h 451"/>
              <a:gd name="T36" fmla="*/ 2147483647 w 497"/>
              <a:gd name="T37" fmla="*/ 2147483647 h 451"/>
              <a:gd name="T38" fmla="*/ 2147483647 w 497"/>
              <a:gd name="T39" fmla="*/ 2147483647 h 451"/>
              <a:gd name="T40" fmla="*/ 2147483647 w 497"/>
              <a:gd name="T41" fmla="*/ 2147483647 h 451"/>
              <a:gd name="T42" fmla="*/ 2147483647 w 497"/>
              <a:gd name="T43" fmla="*/ 2147483647 h 451"/>
              <a:gd name="T44" fmla="*/ 2147483647 w 497"/>
              <a:gd name="T45" fmla="*/ 2147483647 h 451"/>
              <a:gd name="T46" fmla="*/ 2147483647 w 497"/>
              <a:gd name="T47" fmla="*/ 2147483647 h 451"/>
              <a:gd name="T48" fmla="*/ 2147483647 w 497"/>
              <a:gd name="T49" fmla="*/ 2147483647 h 451"/>
              <a:gd name="T50" fmla="*/ 2147483647 w 497"/>
              <a:gd name="T51" fmla="*/ 2147483647 h 451"/>
              <a:gd name="T52" fmla="*/ 2147483647 w 497"/>
              <a:gd name="T53" fmla="*/ 2147483647 h 451"/>
              <a:gd name="T54" fmla="*/ 2147483647 w 497"/>
              <a:gd name="T55" fmla="*/ 2147483647 h 451"/>
              <a:gd name="T56" fmla="*/ 2147483647 w 497"/>
              <a:gd name="T57" fmla="*/ 2147483647 h 451"/>
              <a:gd name="T58" fmla="*/ 2147483647 w 497"/>
              <a:gd name="T59" fmla="*/ 2147483647 h 451"/>
              <a:gd name="T60" fmla="*/ 2147483647 w 497"/>
              <a:gd name="T61" fmla="*/ 2147483647 h 451"/>
              <a:gd name="T62" fmla="*/ 2147483647 w 497"/>
              <a:gd name="T63" fmla="*/ 2147483647 h 451"/>
              <a:gd name="T64" fmla="*/ 2147483647 w 497"/>
              <a:gd name="T65" fmla="*/ 2147483647 h 451"/>
              <a:gd name="T66" fmla="*/ 2147483647 w 497"/>
              <a:gd name="T67" fmla="*/ 2147483647 h 451"/>
              <a:gd name="T68" fmla="*/ 2147483647 w 497"/>
              <a:gd name="T69" fmla="*/ 2147483647 h 451"/>
              <a:gd name="T70" fmla="*/ 2147483647 w 497"/>
              <a:gd name="T71" fmla="*/ 2147483647 h 451"/>
              <a:gd name="T72" fmla="*/ 2147483647 w 497"/>
              <a:gd name="T73" fmla="*/ 2147483647 h 451"/>
              <a:gd name="T74" fmla="*/ 2147483647 w 497"/>
              <a:gd name="T75" fmla="*/ 2147483647 h 451"/>
              <a:gd name="T76" fmla="*/ 2147483647 w 497"/>
              <a:gd name="T77" fmla="*/ 2147483647 h 451"/>
              <a:gd name="T78" fmla="*/ 2147483647 w 497"/>
              <a:gd name="T79" fmla="*/ 2147483647 h 451"/>
              <a:gd name="T80" fmla="*/ 2147483647 w 497"/>
              <a:gd name="T81" fmla="*/ 2147483647 h 451"/>
              <a:gd name="T82" fmla="*/ 2147483647 w 497"/>
              <a:gd name="T83" fmla="*/ 2147483647 h 451"/>
              <a:gd name="T84" fmla="*/ 2147483647 w 497"/>
              <a:gd name="T85" fmla="*/ 2147483647 h 451"/>
              <a:gd name="T86" fmla="*/ 2147483647 w 497"/>
              <a:gd name="T87" fmla="*/ 2147483647 h 451"/>
              <a:gd name="T88" fmla="*/ 2147483647 w 497"/>
              <a:gd name="T89" fmla="*/ 2147483647 h 451"/>
              <a:gd name="T90" fmla="*/ 2147483647 w 497"/>
              <a:gd name="T91" fmla="*/ 2147483647 h 451"/>
              <a:gd name="T92" fmla="*/ 2147483647 w 497"/>
              <a:gd name="T93" fmla="*/ 2147483647 h 451"/>
              <a:gd name="T94" fmla="*/ 2147483647 w 497"/>
              <a:gd name="T95" fmla="*/ 2147483647 h 451"/>
              <a:gd name="T96" fmla="*/ 2147483647 w 497"/>
              <a:gd name="T97" fmla="*/ 2147483647 h 451"/>
              <a:gd name="T98" fmla="*/ 2147483647 w 497"/>
              <a:gd name="T99" fmla="*/ 2147483647 h 451"/>
              <a:gd name="T100" fmla="*/ 2147483647 w 497"/>
              <a:gd name="T101" fmla="*/ 2147483647 h 451"/>
              <a:gd name="T102" fmla="*/ 2147483647 w 497"/>
              <a:gd name="T103" fmla="*/ 0 h 451"/>
              <a:gd name="T104" fmla="*/ 2147483647 w 497"/>
              <a:gd name="T105" fmla="*/ 2147483647 h 451"/>
              <a:gd name="T106" fmla="*/ 2147483647 w 497"/>
              <a:gd name="T107" fmla="*/ 2147483647 h 45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97"/>
              <a:gd name="T163" fmla="*/ 0 h 451"/>
              <a:gd name="T164" fmla="*/ 497 w 497"/>
              <a:gd name="T165" fmla="*/ 451 h 45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97" h="451">
                <a:moveTo>
                  <a:pt x="238" y="6"/>
                </a:moveTo>
                <a:lnTo>
                  <a:pt x="236" y="9"/>
                </a:lnTo>
                <a:lnTo>
                  <a:pt x="230" y="15"/>
                </a:lnTo>
                <a:lnTo>
                  <a:pt x="224" y="19"/>
                </a:lnTo>
                <a:lnTo>
                  <a:pt x="219" y="17"/>
                </a:lnTo>
                <a:lnTo>
                  <a:pt x="212" y="17"/>
                </a:lnTo>
                <a:lnTo>
                  <a:pt x="206" y="19"/>
                </a:lnTo>
                <a:lnTo>
                  <a:pt x="199" y="21"/>
                </a:lnTo>
                <a:lnTo>
                  <a:pt x="194" y="32"/>
                </a:lnTo>
                <a:lnTo>
                  <a:pt x="194" y="39"/>
                </a:lnTo>
                <a:lnTo>
                  <a:pt x="185" y="53"/>
                </a:lnTo>
                <a:lnTo>
                  <a:pt x="182" y="58"/>
                </a:lnTo>
                <a:lnTo>
                  <a:pt x="176" y="57"/>
                </a:lnTo>
                <a:lnTo>
                  <a:pt x="172" y="53"/>
                </a:lnTo>
                <a:lnTo>
                  <a:pt x="167" y="54"/>
                </a:lnTo>
                <a:lnTo>
                  <a:pt x="159" y="59"/>
                </a:lnTo>
                <a:lnTo>
                  <a:pt x="155" y="61"/>
                </a:lnTo>
                <a:lnTo>
                  <a:pt x="146" y="63"/>
                </a:lnTo>
                <a:lnTo>
                  <a:pt x="138" y="63"/>
                </a:lnTo>
                <a:lnTo>
                  <a:pt x="133" y="60"/>
                </a:lnTo>
                <a:lnTo>
                  <a:pt x="127" y="57"/>
                </a:lnTo>
                <a:lnTo>
                  <a:pt x="121" y="57"/>
                </a:lnTo>
                <a:lnTo>
                  <a:pt x="118" y="63"/>
                </a:lnTo>
                <a:lnTo>
                  <a:pt x="116" y="74"/>
                </a:lnTo>
                <a:lnTo>
                  <a:pt x="112" y="83"/>
                </a:lnTo>
                <a:lnTo>
                  <a:pt x="112" y="88"/>
                </a:lnTo>
                <a:lnTo>
                  <a:pt x="108" y="98"/>
                </a:lnTo>
                <a:lnTo>
                  <a:pt x="108" y="100"/>
                </a:lnTo>
                <a:lnTo>
                  <a:pt x="101" y="107"/>
                </a:lnTo>
                <a:lnTo>
                  <a:pt x="105" y="113"/>
                </a:lnTo>
                <a:lnTo>
                  <a:pt x="112" y="120"/>
                </a:lnTo>
                <a:lnTo>
                  <a:pt x="115" y="123"/>
                </a:lnTo>
                <a:lnTo>
                  <a:pt x="115" y="126"/>
                </a:lnTo>
                <a:lnTo>
                  <a:pt x="114" y="133"/>
                </a:lnTo>
                <a:lnTo>
                  <a:pt x="113" y="140"/>
                </a:lnTo>
                <a:lnTo>
                  <a:pt x="111" y="145"/>
                </a:lnTo>
                <a:lnTo>
                  <a:pt x="107" y="151"/>
                </a:lnTo>
                <a:lnTo>
                  <a:pt x="104" y="157"/>
                </a:lnTo>
                <a:lnTo>
                  <a:pt x="103" y="160"/>
                </a:lnTo>
                <a:lnTo>
                  <a:pt x="103" y="166"/>
                </a:lnTo>
                <a:lnTo>
                  <a:pt x="102" y="172"/>
                </a:lnTo>
                <a:lnTo>
                  <a:pt x="99" y="180"/>
                </a:lnTo>
                <a:lnTo>
                  <a:pt x="96" y="185"/>
                </a:lnTo>
                <a:lnTo>
                  <a:pt x="90" y="191"/>
                </a:lnTo>
                <a:lnTo>
                  <a:pt x="88" y="195"/>
                </a:lnTo>
                <a:lnTo>
                  <a:pt x="84" y="200"/>
                </a:lnTo>
                <a:lnTo>
                  <a:pt x="83" y="206"/>
                </a:lnTo>
                <a:lnTo>
                  <a:pt x="80" y="217"/>
                </a:lnTo>
                <a:lnTo>
                  <a:pt x="78" y="223"/>
                </a:lnTo>
                <a:lnTo>
                  <a:pt x="76" y="230"/>
                </a:lnTo>
                <a:lnTo>
                  <a:pt x="74" y="240"/>
                </a:lnTo>
                <a:lnTo>
                  <a:pt x="73" y="248"/>
                </a:lnTo>
                <a:lnTo>
                  <a:pt x="70" y="261"/>
                </a:lnTo>
                <a:lnTo>
                  <a:pt x="70" y="268"/>
                </a:lnTo>
                <a:lnTo>
                  <a:pt x="67" y="278"/>
                </a:lnTo>
                <a:lnTo>
                  <a:pt x="63" y="282"/>
                </a:lnTo>
                <a:lnTo>
                  <a:pt x="61" y="285"/>
                </a:lnTo>
                <a:lnTo>
                  <a:pt x="60" y="289"/>
                </a:lnTo>
                <a:lnTo>
                  <a:pt x="58" y="295"/>
                </a:lnTo>
                <a:lnTo>
                  <a:pt x="54" y="300"/>
                </a:lnTo>
                <a:lnTo>
                  <a:pt x="50" y="305"/>
                </a:lnTo>
                <a:lnTo>
                  <a:pt x="47" y="309"/>
                </a:lnTo>
                <a:lnTo>
                  <a:pt x="45" y="311"/>
                </a:lnTo>
                <a:lnTo>
                  <a:pt x="45" y="319"/>
                </a:lnTo>
                <a:lnTo>
                  <a:pt x="44" y="322"/>
                </a:lnTo>
                <a:lnTo>
                  <a:pt x="43" y="328"/>
                </a:lnTo>
                <a:lnTo>
                  <a:pt x="41" y="333"/>
                </a:lnTo>
                <a:lnTo>
                  <a:pt x="40" y="339"/>
                </a:lnTo>
                <a:lnTo>
                  <a:pt x="38" y="342"/>
                </a:lnTo>
                <a:lnTo>
                  <a:pt x="34" y="345"/>
                </a:lnTo>
                <a:lnTo>
                  <a:pt x="29" y="347"/>
                </a:lnTo>
                <a:lnTo>
                  <a:pt x="24" y="349"/>
                </a:lnTo>
                <a:lnTo>
                  <a:pt x="21" y="351"/>
                </a:lnTo>
                <a:lnTo>
                  <a:pt x="18" y="355"/>
                </a:lnTo>
                <a:lnTo>
                  <a:pt x="14" y="353"/>
                </a:lnTo>
                <a:lnTo>
                  <a:pt x="10" y="354"/>
                </a:lnTo>
                <a:lnTo>
                  <a:pt x="8" y="357"/>
                </a:lnTo>
                <a:lnTo>
                  <a:pt x="8" y="361"/>
                </a:lnTo>
                <a:lnTo>
                  <a:pt x="3" y="365"/>
                </a:lnTo>
                <a:lnTo>
                  <a:pt x="1" y="365"/>
                </a:lnTo>
                <a:lnTo>
                  <a:pt x="1" y="364"/>
                </a:lnTo>
                <a:lnTo>
                  <a:pt x="0" y="376"/>
                </a:lnTo>
                <a:lnTo>
                  <a:pt x="4" y="383"/>
                </a:lnTo>
                <a:lnTo>
                  <a:pt x="2" y="391"/>
                </a:lnTo>
                <a:lnTo>
                  <a:pt x="3" y="391"/>
                </a:lnTo>
                <a:lnTo>
                  <a:pt x="9" y="395"/>
                </a:lnTo>
                <a:lnTo>
                  <a:pt x="15" y="397"/>
                </a:lnTo>
                <a:lnTo>
                  <a:pt x="19" y="394"/>
                </a:lnTo>
                <a:lnTo>
                  <a:pt x="22" y="388"/>
                </a:lnTo>
                <a:lnTo>
                  <a:pt x="24" y="383"/>
                </a:lnTo>
                <a:lnTo>
                  <a:pt x="32" y="381"/>
                </a:lnTo>
                <a:lnTo>
                  <a:pt x="38" y="380"/>
                </a:lnTo>
                <a:lnTo>
                  <a:pt x="43" y="378"/>
                </a:lnTo>
                <a:lnTo>
                  <a:pt x="47" y="373"/>
                </a:lnTo>
                <a:lnTo>
                  <a:pt x="46" y="366"/>
                </a:lnTo>
                <a:lnTo>
                  <a:pt x="52" y="359"/>
                </a:lnTo>
                <a:lnTo>
                  <a:pt x="58" y="358"/>
                </a:lnTo>
                <a:lnTo>
                  <a:pt x="65" y="355"/>
                </a:lnTo>
                <a:lnTo>
                  <a:pt x="75" y="353"/>
                </a:lnTo>
                <a:lnTo>
                  <a:pt x="78" y="357"/>
                </a:lnTo>
                <a:lnTo>
                  <a:pt x="79" y="366"/>
                </a:lnTo>
                <a:lnTo>
                  <a:pt x="81" y="370"/>
                </a:lnTo>
                <a:lnTo>
                  <a:pt x="87" y="382"/>
                </a:lnTo>
                <a:lnTo>
                  <a:pt x="89" y="386"/>
                </a:lnTo>
                <a:lnTo>
                  <a:pt x="80" y="391"/>
                </a:lnTo>
                <a:lnTo>
                  <a:pt x="75" y="398"/>
                </a:lnTo>
                <a:lnTo>
                  <a:pt x="78" y="402"/>
                </a:lnTo>
                <a:lnTo>
                  <a:pt x="80" y="407"/>
                </a:lnTo>
                <a:lnTo>
                  <a:pt x="88" y="408"/>
                </a:lnTo>
                <a:lnTo>
                  <a:pt x="95" y="411"/>
                </a:lnTo>
                <a:lnTo>
                  <a:pt x="102" y="415"/>
                </a:lnTo>
                <a:lnTo>
                  <a:pt x="106" y="421"/>
                </a:lnTo>
                <a:lnTo>
                  <a:pt x="113" y="427"/>
                </a:lnTo>
                <a:lnTo>
                  <a:pt x="116" y="431"/>
                </a:lnTo>
                <a:lnTo>
                  <a:pt x="122" y="427"/>
                </a:lnTo>
                <a:lnTo>
                  <a:pt x="124" y="423"/>
                </a:lnTo>
                <a:lnTo>
                  <a:pt x="131" y="418"/>
                </a:lnTo>
                <a:lnTo>
                  <a:pt x="130" y="413"/>
                </a:lnTo>
                <a:lnTo>
                  <a:pt x="125" y="412"/>
                </a:lnTo>
                <a:lnTo>
                  <a:pt x="121" y="406"/>
                </a:lnTo>
                <a:lnTo>
                  <a:pt x="118" y="399"/>
                </a:lnTo>
                <a:lnTo>
                  <a:pt x="117" y="392"/>
                </a:lnTo>
                <a:lnTo>
                  <a:pt x="121" y="388"/>
                </a:lnTo>
                <a:lnTo>
                  <a:pt x="133" y="389"/>
                </a:lnTo>
                <a:lnTo>
                  <a:pt x="138" y="397"/>
                </a:lnTo>
                <a:lnTo>
                  <a:pt x="142" y="400"/>
                </a:lnTo>
                <a:lnTo>
                  <a:pt x="145" y="394"/>
                </a:lnTo>
                <a:lnTo>
                  <a:pt x="156" y="399"/>
                </a:lnTo>
                <a:lnTo>
                  <a:pt x="161" y="407"/>
                </a:lnTo>
                <a:lnTo>
                  <a:pt x="167" y="413"/>
                </a:lnTo>
                <a:lnTo>
                  <a:pt x="173" y="423"/>
                </a:lnTo>
                <a:lnTo>
                  <a:pt x="166" y="425"/>
                </a:lnTo>
                <a:lnTo>
                  <a:pt x="163" y="431"/>
                </a:lnTo>
                <a:lnTo>
                  <a:pt x="170" y="435"/>
                </a:lnTo>
                <a:lnTo>
                  <a:pt x="181" y="439"/>
                </a:lnTo>
                <a:lnTo>
                  <a:pt x="195" y="439"/>
                </a:lnTo>
                <a:lnTo>
                  <a:pt x="206" y="438"/>
                </a:lnTo>
                <a:lnTo>
                  <a:pt x="219" y="433"/>
                </a:lnTo>
                <a:lnTo>
                  <a:pt x="227" y="429"/>
                </a:lnTo>
                <a:lnTo>
                  <a:pt x="237" y="425"/>
                </a:lnTo>
                <a:lnTo>
                  <a:pt x="249" y="423"/>
                </a:lnTo>
                <a:lnTo>
                  <a:pt x="259" y="425"/>
                </a:lnTo>
                <a:lnTo>
                  <a:pt x="271" y="431"/>
                </a:lnTo>
                <a:lnTo>
                  <a:pt x="279" y="442"/>
                </a:lnTo>
                <a:lnTo>
                  <a:pt x="288" y="446"/>
                </a:lnTo>
                <a:lnTo>
                  <a:pt x="300" y="449"/>
                </a:lnTo>
                <a:lnTo>
                  <a:pt x="301" y="450"/>
                </a:lnTo>
                <a:lnTo>
                  <a:pt x="303" y="441"/>
                </a:lnTo>
                <a:lnTo>
                  <a:pt x="305" y="432"/>
                </a:lnTo>
                <a:lnTo>
                  <a:pt x="314" y="427"/>
                </a:lnTo>
                <a:lnTo>
                  <a:pt x="322" y="428"/>
                </a:lnTo>
                <a:lnTo>
                  <a:pt x="329" y="432"/>
                </a:lnTo>
                <a:lnTo>
                  <a:pt x="337" y="429"/>
                </a:lnTo>
                <a:lnTo>
                  <a:pt x="345" y="426"/>
                </a:lnTo>
                <a:lnTo>
                  <a:pt x="351" y="426"/>
                </a:lnTo>
                <a:lnTo>
                  <a:pt x="358" y="421"/>
                </a:lnTo>
                <a:lnTo>
                  <a:pt x="366" y="411"/>
                </a:lnTo>
                <a:lnTo>
                  <a:pt x="367" y="407"/>
                </a:lnTo>
                <a:lnTo>
                  <a:pt x="372" y="396"/>
                </a:lnTo>
                <a:lnTo>
                  <a:pt x="372" y="386"/>
                </a:lnTo>
                <a:lnTo>
                  <a:pt x="375" y="375"/>
                </a:lnTo>
                <a:lnTo>
                  <a:pt x="380" y="373"/>
                </a:lnTo>
                <a:lnTo>
                  <a:pt x="382" y="380"/>
                </a:lnTo>
                <a:lnTo>
                  <a:pt x="384" y="386"/>
                </a:lnTo>
                <a:lnTo>
                  <a:pt x="391" y="387"/>
                </a:lnTo>
                <a:lnTo>
                  <a:pt x="403" y="383"/>
                </a:lnTo>
                <a:lnTo>
                  <a:pt x="413" y="383"/>
                </a:lnTo>
                <a:lnTo>
                  <a:pt x="418" y="384"/>
                </a:lnTo>
                <a:lnTo>
                  <a:pt x="417" y="373"/>
                </a:lnTo>
                <a:lnTo>
                  <a:pt x="425" y="368"/>
                </a:lnTo>
                <a:lnTo>
                  <a:pt x="435" y="367"/>
                </a:lnTo>
                <a:lnTo>
                  <a:pt x="445" y="368"/>
                </a:lnTo>
                <a:lnTo>
                  <a:pt x="448" y="361"/>
                </a:lnTo>
                <a:lnTo>
                  <a:pt x="441" y="355"/>
                </a:lnTo>
                <a:lnTo>
                  <a:pt x="435" y="347"/>
                </a:lnTo>
                <a:lnTo>
                  <a:pt x="427" y="341"/>
                </a:lnTo>
                <a:lnTo>
                  <a:pt x="426" y="333"/>
                </a:lnTo>
                <a:lnTo>
                  <a:pt x="424" y="325"/>
                </a:lnTo>
                <a:lnTo>
                  <a:pt x="422" y="316"/>
                </a:lnTo>
                <a:lnTo>
                  <a:pt x="422" y="307"/>
                </a:lnTo>
                <a:lnTo>
                  <a:pt x="423" y="296"/>
                </a:lnTo>
                <a:lnTo>
                  <a:pt x="416" y="290"/>
                </a:lnTo>
                <a:lnTo>
                  <a:pt x="405" y="280"/>
                </a:lnTo>
                <a:lnTo>
                  <a:pt x="408" y="267"/>
                </a:lnTo>
                <a:lnTo>
                  <a:pt x="422" y="258"/>
                </a:lnTo>
                <a:lnTo>
                  <a:pt x="432" y="249"/>
                </a:lnTo>
                <a:lnTo>
                  <a:pt x="442" y="253"/>
                </a:lnTo>
                <a:lnTo>
                  <a:pt x="440" y="263"/>
                </a:lnTo>
                <a:lnTo>
                  <a:pt x="451" y="264"/>
                </a:lnTo>
                <a:lnTo>
                  <a:pt x="461" y="255"/>
                </a:lnTo>
                <a:lnTo>
                  <a:pt x="472" y="241"/>
                </a:lnTo>
                <a:lnTo>
                  <a:pt x="485" y="230"/>
                </a:lnTo>
                <a:lnTo>
                  <a:pt x="496" y="221"/>
                </a:lnTo>
                <a:lnTo>
                  <a:pt x="493" y="208"/>
                </a:lnTo>
                <a:lnTo>
                  <a:pt x="487" y="202"/>
                </a:lnTo>
                <a:lnTo>
                  <a:pt x="483" y="194"/>
                </a:lnTo>
                <a:lnTo>
                  <a:pt x="479" y="183"/>
                </a:lnTo>
                <a:lnTo>
                  <a:pt x="476" y="175"/>
                </a:lnTo>
                <a:lnTo>
                  <a:pt x="475" y="164"/>
                </a:lnTo>
                <a:lnTo>
                  <a:pt x="474" y="154"/>
                </a:lnTo>
                <a:lnTo>
                  <a:pt x="471" y="144"/>
                </a:lnTo>
                <a:lnTo>
                  <a:pt x="468" y="135"/>
                </a:lnTo>
                <a:lnTo>
                  <a:pt x="467" y="126"/>
                </a:lnTo>
                <a:lnTo>
                  <a:pt x="466" y="116"/>
                </a:lnTo>
                <a:lnTo>
                  <a:pt x="466" y="106"/>
                </a:lnTo>
                <a:lnTo>
                  <a:pt x="469" y="96"/>
                </a:lnTo>
                <a:lnTo>
                  <a:pt x="465" y="97"/>
                </a:lnTo>
                <a:lnTo>
                  <a:pt x="460" y="98"/>
                </a:lnTo>
                <a:lnTo>
                  <a:pt x="454" y="98"/>
                </a:lnTo>
                <a:lnTo>
                  <a:pt x="450" y="98"/>
                </a:lnTo>
                <a:lnTo>
                  <a:pt x="449" y="93"/>
                </a:lnTo>
                <a:lnTo>
                  <a:pt x="447" y="87"/>
                </a:lnTo>
                <a:lnTo>
                  <a:pt x="443" y="84"/>
                </a:lnTo>
                <a:lnTo>
                  <a:pt x="442" y="82"/>
                </a:lnTo>
                <a:lnTo>
                  <a:pt x="438" y="77"/>
                </a:lnTo>
                <a:lnTo>
                  <a:pt x="435" y="74"/>
                </a:lnTo>
                <a:lnTo>
                  <a:pt x="430" y="73"/>
                </a:lnTo>
                <a:lnTo>
                  <a:pt x="425" y="78"/>
                </a:lnTo>
                <a:lnTo>
                  <a:pt x="416" y="84"/>
                </a:lnTo>
                <a:lnTo>
                  <a:pt x="412" y="88"/>
                </a:lnTo>
                <a:lnTo>
                  <a:pt x="408" y="90"/>
                </a:lnTo>
                <a:lnTo>
                  <a:pt x="402" y="92"/>
                </a:lnTo>
                <a:lnTo>
                  <a:pt x="397" y="92"/>
                </a:lnTo>
                <a:lnTo>
                  <a:pt x="392" y="92"/>
                </a:lnTo>
                <a:lnTo>
                  <a:pt x="385" y="94"/>
                </a:lnTo>
                <a:lnTo>
                  <a:pt x="377" y="100"/>
                </a:lnTo>
                <a:lnTo>
                  <a:pt x="371" y="103"/>
                </a:lnTo>
                <a:lnTo>
                  <a:pt x="363" y="99"/>
                </a:lnTo>
                <a:lnTo>
                  <a:pt x="357" y="92"/>
                </a:lnTo>
                <a:lnTo>
                  <a:pt x="351" y="90"/>
                </a:lnTo>
                <a:lnTo>
                  <a:pt x="346" y="88"/>
                </a:lnTo>
                <a:lnTo>
                  <a:pt x="343" y="87"/>
                </a:lnTo>
                <a:lnTo>
                  <a:pt x="337" y="87"/>
                </a:lnTo>
                <a:lnTo>
                  <a:pt x="331" y="89"/>
                </a:lnTo>
                <a:lnTo>
                  <a:pt x="329" y="86"/>
                </a:lnTo>
                <a:lnTo>
                  <a:pt x="326" y="84"/>
                </a:lnTo>
                <a:lnTo>
                  <a:pt x="323" y="85"/>
                </a:lnTo>
                <a:lnTo>
                  <a:pt x="317" y="86"/>
                </a:lnTo>
                <a:lnTo>
                  <a:pt x="314" y="84"/>
                </a:lnTo>
                <a:lnTo>
                  <a:pt x="312" y="81"/>
                </a:lnTo>
                <a:lnTo>
                  <a:pt x="315" y="76"/>
                </a:lnTo>
                <a:lnTo>
                  <a:pt x="319" y="72"/>
                </a:lnTo>
                <a:lnTo>
                  <a:pt x="323" y="67"/>
                </a:lnTo>
                <a:lnTo>
                  <a:pt x="319" y="63"/>
                </a:lnTo>
                <a:lnTo>
                  <a:pt x="317" y="60"/>
                </a:lnTo>
                <a:lnTo>
                  <a:pt x="314" y="55"/>
                </a:lnTo>
                <a:lnTo>
                  <a:pt x="309" y="47"/>
                </a:lnTo>
                <a:lnTo>
                  <a:pt x="304" y="38"/>
                </a:lnTo>
                <a:lnTo>
                  <a:pt x="302" y="26"/>
                </a:lnTo>
                <a:lnTo>
                  <a:pt x="297" y="18"/>
                </a:lnTo>
                <a:lnTo>
                  <a:pt x="294" y="11"/>
                </a:lnTo>
                <a:lnTo>
                  <a:pt x="290" y="7"/>
                </a:lnTo>
                <a:lnTo>
                  <a:pt x="288" y="3"/>
                </a:lnTo>
                <a:lnTo>
                  <a:pt x="284" y="0"/>
                </a:lnTo>
                <a:lnTo>
                  <a:pt x="280" y="0"/>
                </a:lnTo>
                <a:lnTo>
                  <a:pt x="272" y="3"/>
                </a:lnTo>
                <a:lnTo>
                  <a:pt x="266" y="7"/>
                </a:lnTo>
                <a:lnTo>
                  <a:pt x="263" y="16"/>
                </a:lnTo>
                <a:lnTo>
                  <a:pt x="262" y="18"/>
                </a:lnTo>
                <a:lnTo>
                  <a:pt x="258" y="23"/>
                </a:lnTo>
                <a:lnTo>
                  <a:pt x="254" y="24"/>
                </a:lnTo>
                <a:lnTo>
                  <a:pt x="251" y="19"/>
                </a:lnTo>
                <a:lnTo>
                  <a:pt x="249" y="12"/>
                </a:lnTo>
                <a:lnTo>
                  <a:pt x="246" y="8"/>
                </a:lnTo>
                <a:lnTo>
                  <a:pt x="242" y="8"/>
                </a:lnTo>
                <a:lnTo>
                  <a:pt x="237" y="6"/>
                </a:lnTo>
                <a:lnTo>
                  <a:pt x="238" y="6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67" name="Freeform 21"/>
          <p:cNvSpPr>
            <a:spLocks/>
          </p:cNvSpPr>
          <p:nvPr/>
        </p:nvSpPr>
        <p:spPr bwMode="auto">
          <a:xfrm>
            <a:off x="3059113" y="5919788"/>
            <a:ext cx="276225" cy="466725"/>
          </a:xfrm>
          <a:custGeom>
            <a:avLst/>
            <a:gdLst>
              <a:gd name="T0" fmla="*/ 2147483647 w 174"/>
              <a:gd name="T1" fmla="*/ 2147483647 h 294"/>
              <a:gd name="T2" fmla="*/ 2147483647 w 174"/>
              <a:gd name="T3" fmla="*/ 2147483647 h 294"/>
              <a:gd name="T4" fmla="*/ 2147483647 w 174"/>
              <a:gd name="T5" fmla="*/ 2147483647 h 294"/>
              <a:gd name="T6" fmla="*/ 2147483647 w 174"/>
              <a:gd name="T7" fmla="*/ 2147483647 h 294"/>
              <a:gd name="T8" fmla="*/ 2147483647 w 174"/>
              <a:gd name="T9" fmla="*/ 2147483647 h 294"/>
              <a:gd name="T10" fmla="*/ 2147483647 w 174"/>
              <a:gd name="T11" fmla="*/ 2147483647 h 294"/>
              <a:gd name="T12" fmla="*/ 2147483647 w 174"/>
              <a:gd name="T13" fmla="*/ 2147483647 h 294"/>
              <a:gd name="T14" fmla="*/ 2147483647 w 174"/>
              <a:gd name="T15" fmla="*/ 2147483647 h 294"/>
              <a:gd name="T16" fmla="*/ 2147483647 w 174"/>
              <a:gd name="T17" fmla="*/ 2147483647 h 294"/>
              <a:gd name="T18" fmla="*/ 2147483647 w 174"/>
              <a:gd name="T19" fmla="*/ 2147483647 h 294"/>
              <a:gd name="T20" fmla="*/ 2147483647 w 174"/>
              <a:gd name="T21" fmla="*/ 2147483647 h 294"/>
              <a:gd name="T22" fmla="*/ 2147483647 w 174"/>
              <a:gd name="T23" fmla="*/ 2147483647 h 294"/>
              <a:gd name="T24" fmla="*/ 2147483647 w 174"/>
              <a:gd name="T25" fmla="*/ 2147483647 h 294"/>
              <a:gd name="T26" fmla="*/ 2147483647 w 174"/>
              <a:gd name="T27" fmla="*/ 2147483647 h 294"/>
              <a:gd name="T28" fmla="*/ 2147483647 w 174"/>
              <a:gd name="T29" fmla="*/ 2147483647 h 294"/>
              <a:gd name="T30" fmla="*/ 2147483647 w 174"/>
              <a:gd name="T31" fmla="*/ 2147483647 h 294"/>
              <a:gd name="T32" fmla="*/ 2147483647 w 174"/>
              <a:gd name="T33" fmla="*/ 2147483647 h 294"/>
              <a:gd name="T34" fmla="*/ 2147483647 w 174"/>
              <a:gd name="T35" fmla="*/ 2147483647 h 294"/>
              <a:gd name="T36" fmla="*/ 2147483647 w 174"/>
              <a:gd name="T37" fmla="*/ 2147483647 h 294"/>
              <a:gd name="T38" fmla="*/ 2147483647 w 174"/>
              <a:gd name="T39" fmla="*/ 2147483647 h 294"/>
              <a:gd name="T40" fmla="*/ 2147483647 w 174"/>
              <a:gd name="T41" fmla="*/ 2147483647 h 294"/>
              <a:gd name="T42" fmla="*/ 2147483647 w 174"/>
              <a:gd name="T43" fmla="*/ 2147483647 h 294"/>
              <a:gd name="T44" fmla="*/ 2147483647 w 174"/>
              <a:gd name="T45" fmla="*/ 2147483647 h 294"/>
              <a:gd name="T46" fmla="*/ 2147483647 w 174"/>
              <a:gd name="T47" fmla="*/ 2147483647 h 294"/>
              <a:gd name="T48" fmla="*/ 2147483647 w 174"/>
              <a:gd name="T49" fmla="*/ 2147483647 h 294"/>
              <a:gd name="T50" fmla="*/ 2147483647 w 174"/>
              <a:gd name="T51" fmla="*/ 2147483647 h 294"/>
              <a:gd name="T52" fmla="*/ 2147483647 w 174"/>
              <a:gd name="T53" fmla="*/ 2147483647 h 294"/>
              <a:gd name="T54" fmla="*/ 2147483647 w 174"/>
              <a:gd name="T55" fmla="*/ 2147483647 h 294"/>
              <a:gd name="T56" fmla="*/ 2147483647 w 174"/>
              <a:gd name="T57" fmla="*/ 2147483647 h 294"/>
              <a:gd name="T58" fmla="*/ 2147483647 w 174"/>
              <a:gd name="T59" fmla="*/ 2147483647 h 294"/>
              <a:gd name="T60" fmla="*/ 2147483647 w 174"/>
              <a:gd name="T61" fmla="*/ 2147483647 h 294"/>
              <a:gd name="T62" fmla="*/ 2147483647 w 174"/>
              <a:gd name="T63" fmla="*/ 2147483647 h 294"/>
              <a:gd name="T64" fmla="*/ 2147483647 w 174"/>
              <a:gd name="T65" fmla="*/ 2147483647 h 294"/>
              <a:gd name="T66" fmla="*/ 2147483647 w 174"/>
              <a:gd name="T67" fmla="*/ 2147483647 h 294"/>
              <a:gd name="T68" fmla="*/ 2147483647 w 174"/>
              <a:gd name="T69" fmla="*/ 0 h 294"/>
              <a:gd name="T70" fmla="*/ 2147483647 w 174"/>
              <a:gd name="T71" fmla="*/ 2147483647 h 294"/>
              <a:gd name="T72" fmla="*/ 2147483647 w 174"/>
              <a:gd name="T73" fmla="*/ 2147483647 h 294"/>
              <a:gd name="T74" fmla="*/ 2147483647 w 174"/>
              <a:gd name="T75" fmla="*/ 2147483647 h 294"/>
              <a:gd name="T76" fmla="*/ 2147483647 w 174"/>
              <a:gd name="T77" fmla="*/ 2147483647 h 294"/>
              <a:gd name="T78" fmla="*/ 2147483647 w 174"/>
              <a:gd name="T79" fmla="*/ 2147483647 h 294"/>
              <a:gd name="T80" fmla="*/ 2147483647 w 174"/>
              <a:gd name="T81" fmla="*/ 2147483647 h 294"/>
              <a:gd name="T82" fmla="*/ 0 w 174"/>
              <a:gd name="T83" fmla="*/ 2147483647 h 29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74"/>
              <a:gd name="T127" fmla="*/ 0 h 294"/>
              <a:gd name="T128" fmla="*/ 174 w 174"/>
              <a:gd name="T129" fmla="*/ 294 h 29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74" h="294">
                <a:moveTo>
                  <a:pt x="0" y="112"/>
                </a:moveTo>
                <a:lnTo>
                  <a:pt x="0" y="115"/>
                </a:lnTo>
                <a:lnTo>
                  <a:pt x="2" y="124"/>
                </a:lnTo>
                <a:lnTo>
                  <a:pt x="4" y="129"/>
                </a:lnTo>
                <a:lnTo>
                  <a:pt x="9" y="131"/>
                </a:lnTo>
                <a:lnTo>
                  <a:pt x="14" y="134"/>
                </a:lnTo>
                <a:lnTo>
                  <a:pt x="18" y="138"/>
                </a:lnTo>
                <a:lnTo>
                  <a:pt x="20" y="146"/>
                </a:lnTo>
                <a:lnTo>
                  <a:pt x="25" y="150"/>
                </a:lnTo>
                <a:lnTo>
                  <a:pt x="30" y="155"/>
                </a:lnTo>
                <a:lnTo>
                  <a:pt x="34" y="164"/>
                </a:lnTo>
                <a:lnTo>
                  <a:pt x="34" y="171"/>
                </a:lnTo>
                <a:lnTo>
                  <a:pt x="27" y="179"/>
                </a:lnTo>
                <a:lnTo>
                  <a:pt x="23" y="183"/>
                </a:lnTo>
                <a:lnTo>
                  <a:pt x="26" y="188"/>
                </a:lnTo>
                <a:lnTo>
                  <a:pt x="28" y="195"/>
                </a:lnTo>
                <a:lnTo>
                  <a:pt x="27" y="201"/>
                </a:lnTo>
                <a:lnTo>
                  <a:pt x="23" y="205"/>
                </a:lnTo>
                <a:lnTo>
                  <a:pt x="17" y="203"/>
                </a:lnTo>
                <a:lnTo>
                  <a:pt x="14" y="208"/>
                </a:lnTo>
                <a:lnTo>
                  <a:pt x="17" y="213"/>
                </a:lnTo>
                <a:lnTo>
                  <a:pt x="20" y="222"/>
                </a:lnTo>
                <a:lnTo>
                  <a:pt x="23" y="232"/>
                </a:lnTo>
                <a:lnTo>
                  <a:pt x="18" y="231"/>
                </a:lnTo>
                <a:lnTo>
                  <a:pt x="12" y="228"/>
                </a:lnTo>
                <a:lnTo>
                  <a:pt x="6" y="234"/>
                </a:lnTo>
                <a:lnTo>
                  <a:pt x="5" y="245"/>
                </a:lnTo>
                <a:lnTo>
                  <a:pt x="6" y="251"/>
                </a:lnTo>
                <a:lnTo>
                  <a:pt x="12" y="255"/>
                </a:lnTo>
                <a:lnTo>
                  <a:pt x="16" y="261"/>
                </a:lnTo>
                <a:lnTo>
                  <a:pt x="12" y="269"/>
                </a:lnTo>
                <a:lnTo>
                  <a:pt x="7" y="268"/>
                </a:lnTo>
                <a:lnTo>
                  <a:pt x="7" y="278"/>
                </a:lnTo>
                <a:lnTo>
                  <a:pt x="5" y="285"/>
                </a:lnTo>
                <a:lnTo>
                  <a:pt x="7" y="289"/>
                </a:lnTo>
                <a:lnTo>
                  <a:pt x="13" y="292"/>
                </a:lnTo>
                <a:lnTo>
                  <a:pt x="16" y="288"/>
                </a:lnTo>
                <a:lnTo>
                  <a:pt x="19" y="290"/>
                </a:lnTo>
                <a:lnTo>
                  <a:pt x="23" y="293"/>
                </a:lnTo>
                <a:lnTo>
                  <a:pt x="28" y="291"/>
                </a:lnTo>
                <a:lnTo>
                  <a:pt x="27" y="293"/>
                </a:lnTo>
                <a:lnTo>
                  <a:pt x="30" y="287"/>
                </a:lnTo>
                <a:lnTo>
                  <a:pt x="33" y="282"/>
                </a:lnTo>
                <a:lnTo>
                  <a:pt x="37" y="278"/>
                </a:lnTo>
                <a:lnTo>
                  <a:pt x="42" y="274"/>
                </a:lnTo>
                <a:lnTo>
                  <a:pt x="47" y="269"/>
                </a:lnTo>
                <a:lnTo>
                  <a:pt x="53" y="267"/>
                </a:lnTo>
                <a:lnTo>
                  <a:pt x="60" y="262"/>
                </a:lnTo>
                <a:lnTo>
                  <a:pt x="65" y="257"/>
                </a:lnTo>
                <a:lnTo>
                  <a:pt x="69" y="253"/>
                </a:lnTo>
                <a:lnTo>
                  <a:pt x="76" y="249"/>
                </a:lnTo>
                <a:lnTo>
                  <a:pt x="82" y="247"/>
                </a:lnTo>
                <a:lnTo>
                  <a:pt x="88" y="251"/>
                </a:lnTo>
                <a:lnTo>
                  <a:pt x="94" y="257"/>
                </a:lnTo>
                <a:lnTo>
                  <a:pt x="100" y="260"/>
                </a:lnTo>
                <a:lnTo>
                  <a:pt x="105" y="262"/>
                </a:lnTo>
                <a:lnTo>
                  <a:pt x="109" y="259"/>
                </a:lnTo>
                <a:lnTo>
                  <a:pt x="113" y="255"/>
                </a:lnTo>
                <a:lnTo>
                  <a:pt x="116" y="249"/>
                </a:lnTo>
                <a:lnTo>
                  <a:pt x="119" y="245"/>
                </a:lnTo>
                <a:lnTo>
                  <a:pt x="123" y="239"/>
                </a:lnTo>
                <a:lnTo>
                  <a:pt x="126" y="229"/>
                </a:lnTo>
                <a:lnTo>
                  <a:pt x="129" y="219"/>
                </a:lnTo>
                <a:lnTo>
                  <a:pt x="131" y="211"/>
                </a:lnTo>
                <a:lnTo>
                  <a:pt x="135" y="201"/>
                </a:lnTo>
                <a:lnTo>
                  <a:pt x="141" y="198"/>
                </a:lnTo>
                <a:lnTo>
                  <a:pt x="148" y="194"/>
                </a:lnTo>
                <a:lnTo>
                  <a:pt x="153" y="188"/>
                </a:lnTo>
                <a:lnTo>
                  <a:pt x="159" y="180"/>
                </a:lnTo>
                <a:lnTo>
                  <a:pt x="162" y="175"/>
                </a:lnTo>
                <a:lnTo>
                  <a:pt x="164" y="166"/>
                </a:lnTo>
                <a:lnTo>
                  <a:pt x="165" y="155"/>
                </a:lnTo>
                <a:lnTo>
                  <a:pt x="165" y="148"/>
                </a:lnTo>
                <a:lnTo>
                  <a:pt x="165" y="139"/>
                </a:lnTo>
                <a:lnTo>
                  <a:pt x="166" y="132"/>
                </a:lnTo>
                <a:lnTo>
                  <a:pt x="173" y="122"/>
                </a:lnTo>
                <a:lnTo>
                  <a:pt x="169" y="118"/>
                </a:lnTo>
                <a:lnTo>
                  <a:pt x="165" y="113"/>
                </a:lnTo>
                <a:lnTo>
                  <a:pt x="163" y="110"/>
                </a:lnTo>
                <a:lnTo>
                  <a:pt x="161" y="102"/>
                </a:lnTo>
                <a:lnTo>
                  <a:pt x="161" y="96"/>
                </a:lnTo>
                <a:lnTo>
                  <a:pt x="167" y="91"/>
                </a:lnTo>
                <a:lnTo>
                  <a:pt x="168" y="88"/>
                </a:lnTo>
                <a:lnTo>
                  <a:pt x="168" y="83"/>
                </a:lnTo>
                <a:lnTo>
                  <a:pt x="168" y="75"/>
                </a:lnTo>
                <a:lnTo>
                  <a:pt x="169" y="70"/>
                </a:lnTo>
                <a:lnTo>
                  <a:pt x="164" y="66"/>
                </a:lnTo>
                <a:lnTo>
                  <a:pt x="161" y="61"/>
                </a:lnTo>
                <a:lnTo>
                  <a:pt x="158" y="58"/>
                </a:lnTo>
                <a:lnTo>
                  <a:pt x="153" y="54"/>
                </a:lnTo>
                <a:lnTo>
                  <a:pt x="149" y="54"/>
                </a:lnTo>
                <a:lnTo>
                  <a:pt x="146" y="60"/>
                </a:lnTo>
                <a:lnTo>
                  <a:pt x="141" y="64"/>
                </a:lnTo>
                <a:lnTo>
                  <a:pt x="135" y="63"/>
                </a:lnTo>
                <a:lnTo>
                  <a:pt x="132" y="59"/>
                </a:lnTo>
                <a:lnTo>
                  <a:pt x="133" y="54"/>
                </a:lnTo>
                <a:lnTo>
                  <a:pt x="131" y="44"/>
                </a:lnTo>
                <a:lnTo>
                  <a:pt x="127" y="37"/>
                </a:lnTo>
                <a:lnTo>
                  <a:pt x="124" y="29"/>
                </a:lnTo>
                <a:lnTo>
                  <a:pt x="121" y="24"/>
                </a:lnTo>
                <a:lnTo>
                  <a:pt x="118" y="17"/>
                </a:lnTo>
                <a:lnTo>
                  <a:pt x="113" y="7"/>
                </a:lnTo>
                <a:lnTo>
                  <a:pt x="108" y="0"/>
                </a:lnTo>
                <a:lnTo>
                  <a:pt x="101" y="7"/>
                </a:lnTo>
                <a:lnTo>
                  <a:pt x="99" y="19"/>
                </a:lnTo>
                <a:lnTo>
                  <a:pt x="97" y="33"/>
                </a:lnTo>
                <a:lnTo>
                  <a:pt x="94" y="43"/>
                </a:lnTo>
                <a:lnTo>
                  <a:pt x="89" y="53"/>
                </a:lnTo>
                <a:lnTo>
                  <a:pt x="86" y="55"/>
                </a:lnTo>
                <a:lnTo>
                  <a:pt x="79" y="53"/>
                </a:lnTo>
                <a:lnTo>
                  <a:pt x="71" y="54"/>
                </a:lnTo>
                <a:lnTo>
                  <a:pt x="68" y="62"/>
                </a:lnTo>
                <a:lnTo>
                  <a:pt x="65" y="74"/>
                </a:lnTo>
                <a:lnTo>
                  <a:pt x="61" y="79"/>
                </a:lnTo>
                <a:lnTo>
                  <a:pt x="58" y="86"/>
                </a:lnTo>
                <a:lnTo>
                  <a:pt x="51" y="91"/>
                </a:lnTo>
                <a:lnTo>
                  <a:pt x="47" y="90"/>
                </a:lnTo>
                <a:lnTo>
                  <a:pt x="41" y="90"/>
                </a:lnTo>
                <a:lnTo>
                  <a:pt x="28" y="95"/>
                </a:lnTo>
                <a:lnTo>
                  <a:pt x="18" y="103"/>
                </a:lnTo>
                <a:lnTo>
                  <a:pt x="9" y="109"/>
                </a:lnTo>
                <a:lnTo>
                  <a:pt x="4" y="111"/>
                </a:lnTo>
                <a:lnTo>
                  <a:pt x="1" y="111"/>
                </a:lnTo>
                <a:lnTo>
                  <a:pt x="0" y="112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68" name="Freeform 22"/>
          <p:cNvSpPr>
            <a:spLocks/>
          </p:cNvSpPr>
          <p:nvPr/>
        </p:nvSpPr>
        <p:spPr bwMode="auto">
          <a:xfrm>
            <a:off x="3059113" y="5919788"/>
            <a:ext cx="276225" cy="466725"/>
          </a:xfrm>
          <a:custGeom>
            <a:avLst/>
            <a:gdLst>
              <a:gd name="T0" fmla="*/ 2147483647 w 174"/>
              <a:gd name="T1" fmla="*/ 2147483647 h 294"/>
              <a:gd name="T2" fmla="*/ 2147483647 w 174"/>
              <a:gd name="T3" fmla="*/ 2147483647 h 294"/>
              <a:gd name="T4" fmla="*/ 2147483647 w 174"/>
              <a:gd name="T5" fmla="*/ 2147483647 h 294"/>
              <a:gd name="T6" fmla="*/ 2147483647 w 174"/>
              <a:gd name="T7" fmla="*/ 2147483647 h 294"/>
              <a:gd name="T8" fmla="*/ 2147483647 w 174"/>
              <a:gd name="T9" fmla="*/ 2147483647 h 294"/>
              <a:gd name="T10" fmla="*/ 2147483647 w 174"/>
              <a:gd name="T11" fmla="*/ 2147483647 h 294"/>
              <a:gd name="T12" fmla="*/ 2147483647 w 174"/>
              <a:gd name="T13" fmla="*/ 2147483647 h 294"/>
              <a:gd name="T14" fmla="*/ 2147483647 w 174"/>
              <a:gd name="T15" fmla="*/ 2147483647 h 294"/>
              <a:gd name="T16" fmla="*/ 2147483647 w 174"/>
              <a:gd name="T17" fmla="*/ 2147483647 h 294"/>
              <a:gd name="T18" fmla="*/ 2147483647 w 174"/>
              <a:gd name="T19" fmla="*/ 2147483647 h 294"/>
              <a:gd name="T20" fmla="*/ 2147483647 w 174"/>
              <a:gd name="T21" fmla="*/ 2147483647 h 294"/>
              <a:gd name="T22" fmla="*/ 2147483647 w 174"/>
              <a:gd name="T23" fmla="*/ 2147483647 h 294"/>
              <a:gd name="T24" fmla="*/ 2147483647 w 174"/>
              <a:gd name="T25" fmla="*/ 2147483647 h 294"/>
              <a:gd name="T26" fmla="*/ 2147483647 w 174"/>
              <a:gd name="T27" fmla="*/ 2147483647 h 294"/>
              <a:gd name="T28" fmla="*/ 2147483647 w 174"/>
              <a:gd name="T29" fmla="*/ 2147483647 h 294"/>
              <a:gd name="T30" fmla="*/ 2147483647 w 174"/>
              <a:gd name="T31" fmla="*/ 2147483647 h 294"/>
              <a:gd name="T32" fmla="*/ 2147483647 w 174"/>
              <a:gd name="T33" fmla="*/ 2147483647 h 294"/>
              <a:gd name="T34" fmla="*/ 2147483647 w 174"/>
              <a:gd name="T35" fmla="*/ 2147483647 h 294"/>
              <a:gd name="T36" fmla="*/ 2147483647 w 174"/>
              <a:gd name="T37" fmla="*/ 2147483647 h 294"/>
              <a:gd name="T38" fmla="*/ 2147483647 w 174"/>
              <a:gd name="T39" fmla="*/ 2147483647 h 294"/>
              <a:gd name="T40" fmla="*/ 2147483647 w 174"/>
              <a:gd name="T41" fmla="*/ 2147483647 h 294"/>
              <a:gd name="T42" fmla="*/ 2147483647 w 174"/>
              <a:gd name="T43" fmla="*/ 2147483647 h 294"/>
              <a:gd name="T44" fmla="*/ 2147483647 w 174"/>
              <a:gd name="T45" fmla="*/ 2147483647 h 294"/>
              <a:gd name="T46" fmla="*/ 2147483647 w 174"/>
              <a:gd name="T47" fmla="*/ 2147483647 h 294"/>
              <a:gd name="T48" fmla="*/ 2147483647 w 174"/>
              <a:gd name="T49" fmla="*/ 2147483647 h 294"/>
              <a:gd name="T50" fmla="*/ 2147483647 w 174"/>
              <a:gd name="T51" fmla="*/ 2147483647 h 294"/>
              <a:gd name="T52" fmla="*/ 2147483647 w 174"/>
              <a:gd name="T53" fmla="*/ 2147483647 h 294"/>
              <a:gd name="T54" fmla="*/ 2147483647 w 174"/>
              <a:gd name="T55" fmla="*/ 2147483647 h 294"/>
              <a:gd name="T56" fmla="*/ 2147483647 w 174"/>
              <a:gd name="T57" fmla="*/ 2147483647 h 294"/>
              <a:gd name="T58" fmla="*/ 2147483647 w 174"/>
              <a:gd name="T59" fmla="*/ 2147483647 h 294"/>
              <a:gd name="T60" fmla="*/ 2147483647 w 174"/>
              <a:gd name="T61" fmla="*/ 2147483647 h 294"/>
              <a:gd name="T62" fmla="*/ 2147483647 w 174"/>
              <a:gd name="T63" fmla="*/ 2147483647 h 294"/>
              <a:gd name="T64" fmla="*/ 2147483647 w 174"/>
              <a:gd name="T65" fmla="*/ 2147483647 h 294"/>
              <a:gd name="T66" fmla="*/ 2147483647 w 174"/>
              <a:gd name="T67" fmla="*/ 2147483647 h 294"/>
              <a:gd name="T68" fmla="*/ 2147483647 w 174"/>
              <a:gd name="T69" fmla="*/ 0 h 294"/>
              <a:gd name="T70" fmla="*/ 2147483647 w 174"/>
              <a:gd name="T71" fmla="*/ 2147483647 h 294"/>
              <a:gd name="T72" fmla="*/ 2147483647 w 174"/>
              <a:gd name="T73" fmla="*/ 2147483647 h 294"/>
              <a:gd name="T74" fmla="*/ 2147483647 w 174"/>
              <a:gd name="T75" fmla="*/ 2147483647 h 294"/>
              <a:gd name="T76" fmla="*/ 2147483647 w 174"/>
              <a:gd name="T77" fmla="*/ 2147483647 h 294"/>
              <a:gd name="T78" fmla="*/ 2147483647 w 174"/>
              <a:gd name="T79" fmla="*/ 2147483647 h 294"/>
              <a:gd name="T80" fmla="*/ 2147483647 w 174"/>
              <a:gd name="T81" fmla="*/ 2147483647 h 294"/>
              <a:gd name="T82" fmla="*/ 0 w 174"/>
              <a:gd name="T83" fmla="*/ 2147483647 h 29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74"/>
              <a:gd name="T127" fmla="*/ 0 h 294"/>
              <a:gd name="T128" fmla="*/ 174 w 174"/>
              <a:gd name="T129" fmla="*/ 294 h 29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74" h="294">
                <a:moveTo>
                  <a:pt x="0" y="112"/>
                </a:moveTo>
                <a:lnTo>
                  <a:pt x="0" y="115"/>
                </a:lnTo>
                <a:lnTo>
                  <a:pt x="2" y="124"/>
                </a:lnTo>
                <a:lnTo>
                  <a:pt x="4" y="129"/>
                </a:lnTo>
                <a:lnTo>
                  <a:pt x="9" y="131"/>
                </a:lnTo>
                <a:lnTo>
                  <a:pt x="14" y="134"/>
                </a:lnTo>
                <a:lnTo>
                  <a:pt x="18" y="138"/>
                </a:lnTo>
                <a:lnTo>
                  <a:pt x="20" y="146"/>
                </a:lnTo>
                <a:lnTo>
                  <a:pt x="25" y="150"/>
                </a:lnTo>
                <a:lnTo>
                  <a:pt x="30" y="155"/>
                </a:lnTo>
                <a:lnTo>
                  <a:pt x="34" y="164"/>
                </a:lnTo>
                <a:lnTo>
                  <a:pt x="34" y="171"/>
                </a:lnTo>
                <a:lnTo>
                  <a:pt x="27" y="179"/>
                </a:lnTo>
                <a:lnTo>
                  <a:pt x="23" y="183"/>
                </a:lnTo>
                <a:lnTo>
                  <a:pt x="26" y="188"/>
                </a:lnTo>
                <a:lnTo>
                  <a:pt x="28" y="195"/>
                </a:lnTo>
                <a:lnTo>
                  <a:pt x="27" y="201"/>
                </a:lnTo>
                <a:lnTo>
                  <a:pt x="23" y="205"/>
                </a:lnTo>
                <a:lnTo>
                  <a:pt x="17" y="203"/>
                </a:lnTo>
                <a:lnTo>
                  <a:pt x="14" y="208"/>
                </a:lnTo>
                <a:lnTo>
                  <a:pt x="17" y="213"/>
                </a:lnTo>
                <a:lnTo>
                  <a:pt x="20" y="222"/>
                </a:lnTo>
                <a:lnTo>
                  <a:pt x="23" y="232"/>
                </a:lnTo>
                <a:lnTo>
                  <a:pt x="18" y="231"/>
                </a:lnTo>
                <a:lnTo>
                  <a:pt x="12" y="228"/>
                </a:lnTo>
                <a:lnTo>
                  <a:pt x="6" y="234"/>
                </a:lnTo>
                <a:lnTo>
                  <a:pt x="5" y="245"/>
                </a:lnTo>
                <a:lnTo>
                  <a:pt x="6" y="251"/>
                </a:lnTo>
                <a:lnTo>
                  <a:pt x="12" y="255"/>
                </a:lnTo>
                <a:lnTo>
                  <a:pt x="16" y="261"/>
                </a:lnTo>
                <a:lnTo>
                  <a:pt x="12" y="269"/>
                </a:lnTo>
                <a:lnTo>
                  <a:pt x="7" y="268"/>
                </a:lnTo>
                <a:lnTo>
                  <a:pt x="7" y="278"/>
                </a:lnTo>
                <a:lnTo>
                  <a:pt x="5" y="285"/>
                </a:lnTo>
                <a:lnTo>
                  <a:pt x="7" y="289"/>
                </a:lnTo>
                <a:lnTo>
                  <a:pt x="13" y="292"/>
                </a:lnTo>
                <a:lnTo>
                  <a:pt x="16" y="288"/>
                </a:lnTo>
                <a:lnTo>
                  <a:pt x="19" y="290"/>
                </a:lnTo>
                <a:lnTo>
                  <a:pt x="23" y="293"/>
                </a:lnTo>
                <a:lnTo>
                  <a:pt x="28" y="291"/>
                </a:lnTo>
                <a:lnTo>
                  <a:pt x="27" y="293"/>
                </a:lnTo>
                <a:lnTo>
                  <a:pt x="30" y="287"/>
                </a:lnTo>
                <a:lnTo>
                  <a:pt x="33" y="282"/>
                </a:lnTo>
                <a:lnTo>
                  <a:pt x="37" y="278"/>
                </a:lnTo>
                <a:lnTo>
                  <a:pt x="42" y="274"/>
                </a:lnTo>
                <a:lnTo>
                  <a:pt x="47" y="269"/>
                </a:lnTo>
                <a:lnTo>
                  <a:pt x="53" y="267"/>
                </a:lnTo>
                <a:lnTo>
                  <a:pt x="60" y="262"/>
                </a:lnTo>
                <a:lnTo>
                  <a:pt x="65" y="257"/>
                </a:lnTo>
                <a:lnTo>
                  <a:pt x="69" y="253"/>
                </a:lnTo>
                <a:lnTo>
                  <a:pt x="76" y="249"/>
                </a:lnTo>
                <a:lnTo>
                  <a:pt x="82" y="247"/>
                </a:lnTo>
                <a:lnTo>
                  <a:pt x="88" y="251"/>
                </a:lnTo>
                <a:lnTo>
                  <a:pt x="94" y="257"/>
                </a:lnTo>
                <a:lnTo>
                  <a:pt x="100" y="260"/>
                </a:lnTo>
                <a:lnTo>
                  <a:pt x="105" y="262"/>
                </a:lnTo>
                <a:lnTo>
                  <a:pt x="109" y="259"/>
                </a:lnTo>
                <a:lnTo>
                  <a:pt x="113" y="255"/>
                </a:lnTo>
                <a:lnTo>
                  <a:pt x="116" y="249"/>
                </a:lnTo>
                <a:lnTo>
                  <a:pt x="119" y="245"/>
                </a:lnTo>
                <a:lnTo>
                  <a:pt x="123" y="239"/>
                </a:lnTo>
                <a:lnTo>
                  <a:pt x="126" y="229"/>
                </a:lnTo>
                <a:lnTo>
                  <a:pt x="129" y="219"/>
                </a:lnTo>
                <a:lnTo>
                  <a:pt x="131" y="211"/>
                </a:lnTo>
                <a:lnTo>
                  <a:pt x="135" y="201"/>
                </a:lnTo>
                <a:lnTo>
                  <a:pt x="141" y="198"/>
                </a:lnTo>
                <a:lnTo>
                  <a:pt x="148" y="194"/>
                </a:lnTo>
                <a:lnTo>
                  <a:pt x="153" y="188"/>
                </a:lnTo>
                <a:lnTo>
                  <a:pt x="159" y="180"/>
                </a:lnTo>
                <a:lnTo>
                  <a:pt x="162" y="175"/>
                </a:lnTo>
                <a:lnTo>
                  <a:pt x="164" y="166"/>
                </a:lnTo>
                <a:lnTo>
                  <a:pt x="165" y="155"/>
                </a:lnTo>
                <a:lnTo>
                  <a:pt x="165" y="148"/>
                </a:lnTo>
                <a:lnTo>
                  <a:pt x="165" y="139"/>
                </a:lnTo>
                <a:lnTo>
                  <a:pt x="166" y="132"/>
                </a:lnTo>
                <a:lnTo>
                  <a:pt x="173" y="122"/>
                </a:lnTo>
                <a:lnTo>
                  <a:pt x="169" y="118"/>
                </a:lnTo>
                <a:lnTo>
                  <a:pt x="165" y="113"/>
                </a:lnTo>
                <a:lnTo>
                  <a:pt x="163" y="110"/>
                </a:lnTo>
                <a:lnTo>
                  <a:pt x="161" y="102"/>
                </a:lnTo>
                <a:lnTo>
                  <a:pt x="161" y="96"/>
                </a:lnTo>
                <a:lnTo>
                  <a:pt x="167" y="91"/>
                </a:lnTo>
                <a:lnTo>
                  <a:pt x="168" y="88"/>
                </a:lnTo>
                <a:lnTo>
                  <a:pt x="168" y="83"/>
                </a:lnTo>
                <a:lnTo>
                  <a:pt x="168" y="75"/>
                </a:lnTo>
                <a:lnTo>
                  <a:pt x="169" y="70"/>
                </a:lnTo>
                <a:lnTo>
                  <a:pt x="164" y="66"/>
                </a:lnTo>
                <a:lnTo>
                  <a:pt x="161" y="61"/>
                </a:lnTo>
                <a:lnTo>
                  <a:pt x="158" y="58"/>
                </a:lnTo>
                <a:lnTo>
                  <a:pt x="153" y="54"/>
                </a:lnTo>
                <a:lnTo>
                  <a:pt x="149" y="54"/>
                </a:lnTo>
                <a:lnTo>
                  <a:pt x="146" y="60"/>
                </a:lnTo>
                <a:lnTo>
                  <a:pt x="141" y="64"/>
                </a:lnTo>
                <a:lnTo>
                  <a:pt x="135" y="63"/>
                </a:lnTo>
                <a:lnTo>
                  <a:pt x="132" y="59"/>
                </a:lnTo>
                <a:lnTo>
                  <a:pt x="133" y="54"/>
                </a:lnTo>
                <a:lnTo>
                  <a:pt x="131" y="44"/>
                </a:lnTo>
                <a:lnTo>
                  <a:pt x="127" y="37"/>
                </a:lnTo>
                <a:lnTo>
                  <a:pt x="124" y="29"/>
                </a:lnTo>
                <a:lnTo>
                  <a:pt x="121" y="24"/>
                </a:lnTo>
                <a:lnTo>
                  <a:pt x="118" y="17"/>
                </a:lnTo>
                <a:lnTo>
                  <a:pt x="113" y="7"/>
                </a:lnTo>
                <a:lnTo>
                  <a:pt x="108" y="0"/>
                </a:lnTo>
                <a:lnTo>
                  <a:pt x="101" y="7"/>
                </a:lnTo>
                <a:lnTo>
                  <a:pt x="99" y="19"/>
                </a:lnTo>
                <a:lnTo>
                  <a:pt x="97" y="33"/>
                </a:lnTo>
                <a:lnTo>
                  <a:pt x="94" y="43"/>
                </a:lnTo>
                <a:lnTo>
                  <a:pt x="89" y="53"/>
                </a:lnTo>
                <a:lnTo>
                  <a:pt x="86" y="55"/>
                </a:lnTo>
                <a:lnTo>
                  <a:pt x="79" y="53"/>
                </a:lnTo>
                <a:lnTo>
                  <a:pt x="71" y="54"/>
                </a:lnTo>
                <a:lnTo>
                  <a:pt x="68" y="62"/>
                </a:lnTo>
                <a:lnTo>
                  <a:pt x="65" y="74"/>
                </a:lnTo>
                <a:lnTo>
                  <a:pt x="61" y="79"/>
                </a:lnTo>
                <a:lnTo>
                  <a:pt x="58" y="86"/>
                </a:lnTo>
                <a:lnTo>
                  <a:pt x="51" y="91"/>
                </a:lnTo>
                <a:lnTo>
                  <a:pt x="47" y="90"/>
                </a:lnTo>
                <a:lnTo>
                  <a:pt x="41" y="90"/>
                </a:lnTo>
                <a:lnTo>
                  <a:pt x="28" y="95"/>
                </a:lnTo>
                <a:lnTo>
                  <a:pt x="18" y="103"/>
                </a:lnTo>
                <a:lnTo>
                  <a:pt x="9" y="109"/>
                </a:lnTo>
                <a:lnTo>
                  <a:pt x="4" y="111"/>
                </a:lnTo>
                <a:lnTo>
                  <a:pt x="1" y="111"/>
                </a:lnTo>
                <a:lnTo>
                  <a:pt x="0" y="112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69" name="Freeform 23"/>
          <p:cNvSpPr>
            <a:spLocks/>
          </p:cNvSpPr>
          <p:nvPr/>
        </p:nvSpPr>
        <p:spPr bwMode="auto">
          <a:xfrm>
            <a:off x="3094038" y="6205538"/>
            <a:ext cx="244475" cy="244475"/>
          </a:xfrm>
          <a:custGeom>
            <a:avLst/>
            <a:gdLst>
              <a:gd name="T0" fmla="*/ 2147483647 w 154"/>
              <a:gd name="T1" fmla="*/ 2147483647 h 154"/>
              <a:gd name="T2" fmla="*/ 2147483647 w 154"/>
              <a:gd name="T3" fmla="*/ 2147483647 h 154"/>
              <a:gd name="T4" fmla="*/ 2147483647 w 154"/>
              <a:gd name="T5" fmla="*/ 2147483647 h 154"/>
              <a:gd name="T6" fmla="*/ 2147483647 w 154"/>
              <a:gd name="T7" fmla="*/ 2147483647 h 154"/>
              <a:gd name="T8" fmla="*/ 2147483647 w 154"/>
              <a:gd name="T9" fmla="*/ 2147483647 h 154"/>
              <a:gd name="T10" fmla="*/ 2147483647 w 154"/>
              <a:gd name="T11" fmla="*/ 2147483647 h 154"/>
              <a:gd name="T12" fmla="*/ 2147483647 w 154"/>
              <a:gd name="T13" fmla="*/ 2147483647 h 154"/>
              <a:gd name="T14" fmla="*/ 2147483647 w 154"/>
              <a:gd name="T15" fmla="*/ 2147483647 h 154"/>
              <a:gd name="T16" fmla="*/ 2147483647 w 154"/>
              <a:gd name="T17" fmla="*/ 2147483647 h 154"/>
              <a:gd name="T18" fmla="*/ 2147483647 w 154"/>
              <a:gd name="T19" fmla="*/ 2147483647 h 154"/>
              <a:gd name="T20" fmla="*/ 2147483647 w 154"/>
              <a:gd name="T21" fmla="*/ 2147483647 h 154"/>
              <a:gd name="T22" fmla="*/ 2147483647 w 154"/>
              <a:gd name="T23" fmla="*/ 2147483647 h 154"/>
              <a:gd name="T24" fmla="*/ 2147483647 w 154"/>
              <a:gd name="T25" fmla="*/ 2147483647 h 154"/>
              <a:gd name="T26" fmla="*/ 2147483647 w 154"/>
              <a:gd name="T27" fmla="*/ 2147483647 h 154"/>
              <a:gd name="T28" fmla="*/ 2147483647 w 154"/>
              <a:gd name="T29" fmla="*/ 2147483647 h 154"/>
              <a:gd name="T30" fmla="*/ 2147483647 w 154"/>
              <a:gd name="T31" fmla="*/ 2147483647 h 154"/>
              <a:gd name="T32" fmla="*/ 2147483647 w 154"/>
              <a:gd name="T33" fmla="*/ 2147483647 h 154"/>
              <a:gd name="T34" fmla="*/ 2147483647 w 154"/>
              <a:gd name="T35" fmla="*/ 2147483647 h 154"/>
              <a:gd name="T36" fmla="*/ 2147483647 w 154"/>
              <a:gd name="T37" fmla="*/ 2147483647 h 154"/>
              <a:gd name="T38" fmla="*/ 2147483647 w 154"/>
              <a:gd name="T39" fmla="*/ 2147483647 h 154"/>
              <a:gd name="T40" fmla="*/ 2147483647 w 154"/>
              <a:gd name="T41" fmla="*/ 2147483647 h 154"/>
              <a:gd name="T42" fmla="*/ 2147483647 w 154"/>
              <a:gd name="T43" fmla="*/ 2147483647 h 154"/>
              <a:gd name="T44" fmla="*/ 2147483647 w 154"/>
              <a:gd name="T45" fmla="*/ 2147483647 h 154"/>
              <a:gd name="T46" fmla="*/ 2147483647 w 154"/>
              <a:gd name="T47" fmla="*/ 0 h 154"/>
              <a:gd name="T48" fmla="*/ 2147483647 w 154"/>
              <a:gd name="T49" fmla="*/ 2147483647 h 154"/>
              <a:gd name="T50" fmla="*/ 2147483647 w 154"/>
              <a:gd name="T51" fmla="*/ 2147483647 h 154"/>
              <a:gd name="T52" fmla="*/ 2147483647 w 154"/>
              <a:gd name="T53" fmla="*/ 2147483647 h 154"/>
              <a:gd name="T54" fmla="*/ 2147483647 w 154"/>
              <a:gd name="T55" fmla="*/ 2147483647 h 154"/>
              <a:gd name="T56" fmla="*/ 2147483647 w 154"/>
              <a:gd name="T57" fmla="*/ 2147483647 h 154"/>
              <a:gd name="T58" fmla="*/ 2147483647 w 154"/>
              <a:gd name="T59" fmla="*/ 2147483647 h 154"/>
              <a:gd name="T60" fmla="*/ 2147483647 w 154"/>
              <a:gd name="T61" fmla="*/ 2147483647 h 154"/>
              <a:gd name="T62" fmla="*/ 2147483647 w 154"/>
              <a:gd name="T63" fmla="*/ 2147483647 h 154"/>
              <a:gd name="T64" fmla="*/ 2147483647 w 154"/>
              <a:gd name="T65" fmla="*/ 2147483647 h 154"/>
              <a:gd name="T66" fmla="*/ 2147483647 w 154"/>
              <a:gd name="T67" fmla="*/ 2147483647 h 154"/>
              <a:gd name="T68" fmla="*/ 2147483647 w 154"/>
              <a:gd name="T69" fmla="*/ 2147483647 h 154"/>
              <a:gd name="T70" fmla="*/ 2147483647 w 154"/>
              <a:gd name="T71" fmla="*/ 2147483647 h 154"/>
              <a:gd name="T72" fmla="*/ 2147483647 w 154"/>
              <a:gd name="T73" fmla="*/ 2147483647 h 154"/>
              <a:gd name="T74" fmla="*/ 2147483647 w 154"/>
              <a:gd name="T75" fmla="*/ 2147483647 h 154"/>
              <a:gd name="T76" fmla="*/ 2147483647 w 154"/>
              <a:gd name="T77" fmla="*/ 2147483647 h 154"/>
              <a:gd name="T78" fmla="*/ 2147483647 w 154"/>
              <a:gd name="T79" fmla="*/ 2147483647 h 15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54"/>
              <a:gd name="T121" fmla="*/ 0 h 154"/>
              <a:gd name="T122" fmla="*/ 154 w 154"/>
              <a:gd name="T123" fmla="*/ 154 h 154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54" h="154">
                <a:moveTo>
                  <a:pt x="6" y="111"/>
                </a:moveTo>
                <a:lnTo>
                  <a:pt x="11" y="114"/>
                </a:lnTo>
                <a:lnTo>
                  <a:pt x="10" y="121"/>
                </a:lnTo>
                <a:lnTo>
                  <a:pt x="2" y="124"/>
                </a:lnTo>
                <a:lnTo>
                  <a:pt x="0" y="131"/>
                </a:lnTo>
                <a:lnTo>
                  <a:pt x="3" y="136"/>
                </a:lnTo>
                <a:lnTo>
                  <a:pt x="9" y="139"/>
                </a:lnTo>
                <a:lnTo>
                  <a:pt x="9" y="140"/>
                </a:lnTo>
                <a:lnTo>
                  <a:pt x="16" y="140"/>
                </a:lnTo>
                <a:lnTo>
                  <a:pt x="21" y="139"/>
                </a:lnTo>
                <a:lnTo>
                  <a:pt x="24" y="128"/>
                </a:lnTo>
                <a:lnTo>
                  <a:pt x="28" y="127"/>
                </a:lnTo>
                <a:lnTo>
                  <a:pt x="35" y="128"/>
                </a:lnTo>
                <a:lnTo>
                  <a:pt x="41" y="128"/>
                </a:lnTo>
                <a:lnTo>
                  <a:pt x="44" y="130"/>
                </a:lnTo>
                <a:lnTo>
                  <a:pt x="50" y="131"/>
                </a:lnTo>
                <a:lnTo>
                  <a:pt x="56" y="132"/>
                </a:lnTo>
                <a:lnTo>
                  <a:pt x="61" y="131"/>
                </a:lnTo>
                <a:lnTo>
                  <a:pt x="66" y="135"/>
                </a:lnTo>
                <a:lnTo>
                  <a:pt x="68" y="143"/>
                </a:lnTo>
                <a:lnTo>
                  <a:pt x="76" y="145"/>
                </a:lnTo>
                <a:lnTo>
                  <a:pt x="78" y="150"/>
                </a:lnTo>
                <a:lnTo>
                  <a:pt x="83" y="150"/>
                </a:lnTo>
                <a:lnTo>
                  <a:pt x="82" y="153"/>
                </a:lnTo>
                <a:lnTo>
                  <a:pt x="84" y="143"/>
                </a:lnTo>
                <a:lnTo>
                  <a:pt x="87" y="141"/>
                </a:lnTo>
                <a:lnTo>
                  <a:pt x="92" y="136"/>
                </a:lnTo>
                <a:lnTo>
                  <a:pt x="99" y="132"/>
                </a:lnTo>
                <a:lnTo>
                  <a:pt x="105" y="123"/>
                </a:lnTo>
                <a:lnTo>
                  <a:pt x="112" y="118"/>
                </a:lnTo>
                <a:lnTo>
                  <a:pt x="119" y="111"/>
                </a:lnTo>
                <a:lnTo>
                  <a:pt x="125" y="104"/>
                </a:lnTo>
                <a:lnTo>
                  <a:pt x="133" y="95"/>
                </a:lnTo>
                <a:lnTo>
                  <a:pt x="140" y="89"/>
                </a:lnTo>
                <a:lnTo>
                  <a:pt x="146" y="80"/>
                </a:lnTo>
                <a:lnTo>
                  <a:pt x="151" y="77"/>
                </a:lnTo>
                <a:lnTo>
                  <a:pt x="150" y="71"/>
                </a:lnTo>
                <a:lnTo>
                  <a:pt x="147" y="67"/>
                </a:lnTo>
                <a:lnTo>
                  <a:pt x="145" y="65"/>
                </a:lnTo>
                <a:lnTo>
                  <a:pt x="145" y="59"/>
                </a:lnTo>
                <a:lnTo>
                  <a:pt x="147" y="53"/>
                </a:lnTo>
                <a:lnTo>
                  <a:pt x="150" y="37"/>
                </a:lnTo>
                <a:lnTo>
                  <a:pt x="153" y="29"/>
                </a:lnTo>
                <a:lnTo>
                  <a:pt x="152" y="21"/>
                </a:lnTo>
                <a:lnTo>
                  <a:pt x="147" y="16"/>
                </a:lnTo>
                <a:lnTo>
                  <a:pt x="145" y="13"/>
                </a:lnTo>
                <a:lnTo>
                  <a:pt x="141" y="8"/>
                </a:lnTo>
                <a:lnTo>
                  <a:pt x="137" y="0"/>
                </a:lnTo>
                <a:lnTo>
                  <a:pt x="131" y="8"/>
                </a:lnTo>
                <a:lnTo>
                  <a:pt x="126" y="14"/>
                </a:lnTo>
                <a:lnTo>
                  <a:pt x="119" y="18"/>
                </a:lnTo>
                <a:lnTo>
                  <a:pt x="113" y="21"/>
                </a:lnTo>
                <a:lnTo>
                  <a:pt x="109" y="31"/>
                </a:lnTo>
                <a:lnTo>
                  <a:pt x="107" y="39"/>
                </a:lnTo>
                <a:lnTo>
                  <a:pt x="104" y="49"/>
                </a:lnTo>
                <a:lnTo>
                  <a:pt x="101" y="59"/>
                </a:lnTo>
                <a:lnTo>
                  <a:pt x="97" y="65"/>
                </a:lnTo>
                <a:lnTo>
                  <a:pt x="94" y="69"/>
                </a:lnTo>
                <a:lnTo>
                  <a:pt x="91" y="75"/>
                </a:lnTo>
                <a:lnTo>
                  <a:pt x="87" y="79"/>
                </a:lnTo>
                <a:lnTo>
                  <a:pt x="83" y="82"/>
                </a:lnTo>
                <a:lnTo>
                  <a:pt x="78" y="80"/>
                </a:lnTo>
                <a:lnTo>
                  <a:pt x="72" y="77"/>
                </a:lnTo>
                <a:lnTo>
                  <a:pt x="66" y="71"/>
                </a:lnTo>
                <a:lnTo>
                  <a:pt x="60" y="67"/>
                </a:lnTo>
                <a:lnTo>
                  <a:pt x="54" y="69"/>
                </a:lnTo>
                <a:lnTo>
                  <a:pt x="47" y="73"/>
                </a:lnTo>
                <a:lnTo>
                  <a:pt x="43" y="77"/>
                </a:lnTo>
                <a:lnTo>
                  <a:pt x="38" y="82"/>
                </a:lnTo>
                <a:lnTo>
                  <a:pt x="31" y="87"/>
                </a:lnTo>
                <a:lnTo>
                  <a:pt x="25" y="89"/>
                </a:lnTo>
                <a:lnTo>
                  <a:pt x="20" y="94"/>
                </a:lnTo>
                <a:lnTo>
                  <a:pt x="15" y="98"/>
                </a:lnTo>
                <a:lnTo>
                  <a:pt x="11" y="102"/>
                </a:lnTo>
                <a:lnTo>
                  <a:pt x="8" y="107"/>
                </a:lnTo>
                <a:lnTo>
                  <a:pt x="5" y="113"/>
                </a:lnTo>
                <a:lnTo>
                  <a:pt x="6" y="111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70" name="Freeform 24"/>
          <p:cNvSpPr>
            <a:spLocks/>
          </p:cNvSpPr>
          <p:nvPr/>
        </p:nvSpPr>
        <p:spPr bwMode="auto">
          <a:xfrm>
            <a:off x="3094038" y="6205538"/>
            <a:ext cx="244475" cy="244475"/>
          </a:xfrm>
          <a:custGeom>
            <a:avLst/>
            <a:gdLst>
              <a:gd name="T0" fmla="*/ 2147483647 w 154"/>
              <a:gd name="T1" fmla="*/ 2147483647 h 154"/>
              <a:gd name="T2" fmla="*/ 2147483647 w 154"/>
              <a:gd name="T3" fmla="*/ 2147483647 h 154"/>
              <a:gd name="T4" fmla="*/ 2147483647 w 154"/>
              <a:gd name="T5" fmla="*/ 2147483647 h 154"/>
              <a:gd name="T6" fmla="*/ 2147483647 w 154"/>
              <a:gd name="T7" fmla="*/ 2147483647 h 154"/>
              <a:gd name="T8" fmla="*/ 2147483647 w 154"/>
              <a:gd name="T9" fmla="*/ 2147483647 h 154"/>
              <a:gd name="T10" fmla="*/ 2147483647 w 154"/>
              <a:gd name="T11" fmla="*/ 2147483647 h 154"/>
              <a:gd name="T12" fmla="*/ 2147483647 w 154"/>
              <a:gd name="T13" fmla="*/ 2147483647 h 154"/>
              <a:gd name="T14" fmla="*/ 2147483647 w 154"/>
              <a:gd name="T15" fmla="*/ 2147483647 h 154"/>
              <a:gd name="T16" fmla="*/ 2147483647 w 154"/>
              <a:gd name="T17" fmla="*/ 2147483647 h 154"/>
              <a:gd name="T18" fmla="*/ 2147483647 w 154"/>
              <a:gd name="T19" fmla="*/ 2147483647 h 154"/>
              <a:gd name="T20" fmla="*/ 2147483647 w 154"/>
              <a:gd name="T21" fmla="*/ 2147483647 h 154"/>
              <a:gd name="T22" fmla="*/ 2147483647 w 154"/>
              <a:gd name="T23" fmla="*/ 2147483647 h 154"/>
              <a:gd name="T24" fmla="*/ 2147483647 w 154"/>
              <a:gd name="T25" fmla="*/ 2147483647 h 154"/>
              <a:gd name="T26" fmla="*/ 2147483647 w 154"/>
              <a:gd name="T27" fmla="*/ 2147483647 h 154"/>
              <a:gd name="T28" fmla="*/ 2147483647 w 154"/>
              <a:gd name="T29" fmla="*/ 2147483647 h 154"/>
              <a:gd name="T30" fmla="*/ 2147483647 w 154"/>
              <a:gd name="T31" fmla="*/ 2147483647 h 154"/>
              <a:gd name="T32" fmla="*/ 2147483647 w 154"/>
              <a:gd name="T33" fmla="*/ 2147483647 h 154"/>
              <a:gd name="T34" fmla="*/ 2147483647 w 154"/>
              <a:gd name="T35" fmla="*/ 2147483647 h 154"/>
              <a:gd name="T36" fmla="*/ 2147483647 w 154"/>
              <a:gd name="T37" fmla="*/ 2147483647 h 154"/>
              <a:gd name="T38" fmla="*/ 2147483647 w 154"/>
              <a:gd name="T39" fmla="*/ 2147483647 h 154"/>
              <a:gd name="T40" fmla="*/ 2147483647 w 154"/>
              <a:gd name="T41" fmla="*/ 2147483647 h 154"/>
              <a:gd name="T42" fmla="*/ 2147483647 w 154"/>
              <a:gd name="T43" fmla="*/ 2147483647 h 154"/>
              <a:gd name="T44" fmla="*/ 2147483647 w 154"/>
              <a:gd name="T45" fmla="*/ 2147483647 h 154"/>
              <a:gd name="T46" fmla="*/ 2147483647 w 154"/>
              <a:gd name="T47" fmla="*/ 0 h 154"/>
              <a:gd name="T48" fmla="*/ 2147483647 w 154"/>
              <a:gd name="T49" fmla="*/ 2147483647 h 154"/>
              <a:gd name="T50" fmla="*/ 2147483647 w 154"/>
              <a:gd name="T51" fmla="*/ 2147483647 h 154"/>
              <a:gd name="T52" fmla="*/ 2147483647 w 154"/>
              <a:gd name="T53" fmla="*/ 2147483647 h 154"/>
              <a:gd name="T54" fmla="*/ 2147483647 w 154"/>
              <a:gd name="T55" fmla="*/ 2147483647 h 154"/>
              <a:gd name="T56" fmla="*/ 2147483647 w 154"/>
              <a:gd name="T57" fmla="*/ 2147483647 h 154"/>
              <a:gd name="T58" fmla="*/ 2147483647 w 154"/>
              <a:gd name="T59" fmla="*/ 2147483647 h 154"/>
              <a:gd name="T60" fmla="*/ 2147483647 w 154"/>
              <a:gd name="T61" fmla="*/ 2147483647 h 154"/>
              <a:gd name="T62" fmla="*/ 2147483647 w 154"/>
              <a:gd name="T63" fmla="*/ 2147483647 h 154"/>
              <a:gd name="T64" fmla="*/ 2147483647 w 154"/>
              <a:gd name="T65" fmla="*/ 2147483647 h 154"/>
              <a:gd name="T66" fmla="*/ 2147483647 w 154"/>
              <a:gd name="T67" fmla="*/ 2147483647 h 154"/>
              <a:gd name="T68" fmla="*/ 2147483647 w 154"/>
              <a:gd name="T69" fmla="*/ 2147483647 h 154"/>
              <a:gd name="T70" fmla="*/ 2147483647 w 154"/>
              <a:gd name="T71" fmla="*/ 2147483647 h 154"/>
              <a:gd name="T72" fmla="*/ 2147483647 w 154"/>
              <a:gd name="T73" fmla="*/ 2147483647 h 154"/>
              <a:gd name="T74" fmla="*/ 2147483647 w 154"/>
              <a:gd name="T75" fmla="*/ 2147483647 h 154"/>
              <a:gd name="T76" fmla="*/ 2147483647 w 154"/>
              <a:gd name="T77" fmla="*/ 2147483647 h 154"/>
              <a:gd name="T78" fmla="*/ 2147483647 w 154"/>
              <a:gd name="T79" fmla="*/ 2147483647 h 15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54"/>
              <a:gd name="T121" fmla="*/ 0 h 154"/>
              <a:gd name="T122" fmla="*/ 154 w 154"/>
              <a:gd name="T123" fmla="*/ 154 h 154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54" h="154">
                <a:moveTo>
                  <a:pt x="6" y="111"/>
                </a:moveTo>
                <a:lnTo>
                  <a:pt x="11" y="114"/>
                </a:lnTo>
                <a:lnTo>
                  <a:pt x="10" y="121"/>
                </a:lnTo>
                <a:lnTo>
                  <a:pt x="2" y="124"/>
                </a:lnTo>
                <a:lnTo>
                  <a:pt x="0" y="131"/>
                </a:lnTo>
                <a:lnTo>
                  <a:pt x="3" y="136"/>
                </a:lnTo>
                <a:lnTo>
                  <a:pt x="9" y="139"/>
                </a:lnTo>
                <a:lnTo>
                  <a:pt x="9" y="140"/>
                </a:lnTo>
                <a:lnTo>
                  <a:pt x="16" y="140"/>
                </a:lnTo>
                <a:lnTo>
                  <a:pt x="21" y="139"/>
                </a:lnTo>
                <a:lnTo>
                  <a:pt x="24" y="128"/>
                </a:lnTo>
                <a:lnTo>
                  <a:pt x="28" y="127"/>
                </a:lnTo>
                <a:lnTo>
                  <a:pt x="35" y="128"/>
                </a:lnTo>
                <a:lnTo>
                  <a:pt x="41" y="128"/>
                </a:lnTo>
                <a:lnTo>
                  <a:pt x="44" y="130"/>
                </a:lnTo>
                <a:lnTo>
                  <a:pt x="50" y="131"/>
                </a:lnTo>
                <a:lnTo>
                  <a:pt x="56" y="132"/>
                </a:lnTo>
                <a:lnTo>
                  <a:pt x="61" y="131"/>
                </a:lnTo>
                <a:lnTo>
                  <a:pt x="66" y="135"/>
                </a:lnTo>
                <a:lnTo>
                  <a:pt x="68" y="143"/>
                </a:lnTo>
                <a:lnTo>
                  <a:pt x="76" y="145"/>
                </a:lnTo>
                <a:lnTo>
                  <a:pt x="78" y="150"/>
                </a:lnTo>
                <a:lnTo>
                  <a:pt x="83" y="150"/>
                </a:lnTo>
                <a:lnTo>
                  <a:pt x="82" y="153"/>
                </a:lnTo>
                <a:lnTo>
                  <a:pt x="84" y="143"/>
                </a:lnTo>
                <a:lnTo>
                  <a:pt x="87" y="141"/>
                </a:lnTo>
                <a:lnTo>
                  <a:pt x="92" y="136"/>
                </a:lnTo>
                <a:lnTo>
                  <a:pt x="99" y="132"/>
                </a:lnTo>
                <a:lnTo>
                  <a:pt x="105" y="123"/>
                </a:lnTo>
                <a:lnTo>
                  <a:pt x="112" y="118"/>
                </a:lnTo>
                <a:lnTo>
                  <a:pt x="119" y="111"/>
                </a:lnTo>
                <a:lnTo>
                  <a:pt x="125" y="104"/>
                </a:lnTo>
                <a:lnTo>
                  <a:pt x="133" y="95"/>
                </a:lnTo>
                <a:lnTo>
                  <a:pt x="140" y="89"/>
                </a:lnTo>
                <a:lnTo>
                  <a:pt x="146" y="80"/>
                </a:lnTo>
                <a:lnTo>
                  <a:pt x="151" y="77"/>
                </a:lnTo>
                <a:lnTo>
                  <a:pt x="150" y="71"/>
                </a:lnTo>
                <a:lnTo>
                  <a:pt x="147" y="67"/>
                </a:lnTo>
                <a:lnTo>
                  <a:pt x="145" y="65"/>
                </a:lnTo>
                <a:lnTo>
                  <a:pt x="145" y="59"/>
                </a:lnTo>
                <a:lnTo>
                  <a:pt x="147" y="53"/>
                </a:lnTo>
                <a:lnTo>
                  <a:pt x="150" y="37"/>
                </a:lnTo>
                <a:lnTo>
                  <a:pt x="153" y="29"/>
                </a:lnTo>
                <a:lnTo>
                  <a:pt x="152" y="21"/>
                </a:lnTo>
                <a:lnTo>
                  <a:pt x="147" y="16"/>
                </a:lnTo>
                <a:lnTo>
                  <a:pt x="145" y="13"/>
                </a:lnTo>
                <a:lnTo>
                  <a:pt x="141" y="8"/>
                </a:lnTo>
                <a:lnTo>
                  <a:pt x="137" y="0"/>
                </a:lnTo>
                <a:lnTo>
                  <a:pt x="131" y="8"/>
                </a:lnTo>
                <a:lnTo>
                  <a:pt x="126" y="14"/>
                </a:lnTo>
                <a:lnTo>
                  <a:pt x="119" y="18"/>
                </a:lnTo>
                <a:lnTo>
                  <a:pt x="113" y="21"/>
                </a:lnTo>
                <a:lnTo>
                  <a:pt x="109" y="31"/>
                </a:lnTo>
                <a:lnTo>
                  <a:pt x="107" y="39"/>
                </a:lnTo>
                <a:lnTo>
                  <a:pt x="104" y="49"/>
                </a:lnTo>
                <a:lnTo>
                  <a:pt x="101" y="59"/>
                </a:lnTo>
                <a:lnTo>
                  <a:pt x="97" y="65"/>
                </a:lnTo>
                <a:lnTo>
                  <a:pt x="94" y="69"/>
                </a:lnTo>
                <a:lnTo>
                  <a:pt x="91" y="75"/>
                </a:lnTo>
                <a:lnTo>
                  <a:pt x="87" y="79"/>
                </a:lnTo>
                <a:lnTo>
                  <a:pt x="83" y="82"/>
                </a:lnTo>
                <a:lnTo>
                  <a:pt x="78" y="80"/>
                </a:lnTo>
                <a:lnTo>
                  <a:pt x="72" y="77"/>
                </a:lnTo>
                <a:lnTo>
                  <a:pt x="66" y="71"/>
                </a:lnTo>
                <a:lnTo>
                  <a:pt x="60" y="67"/>
                </a:lnTo>
                <a:lnTo>
                  <a:pt x="54" y="69"/>
                </a:lnTo>
                <a:lnTo>
                  <a:pt x="47" y="73"/>
                </a:lnTo>
                <a:lnTo>
                  <a:pt x="43" y="77"/>
                </a:lnTo>
                <a:lnTo>
                  <a:pt x="38" y="82"/>
                </a:lnTo>
                <a:lnTo>
                  <a:pt x="31" y="87"/>
                </a:lnTo>
                <a:lnTo>
                  <a:pt x="25" y="89"/>
                </a:lnTo>
                <a:lnTo>
                  <a:pt x="20" y="94"/>
                </a:lnTo>
                <a:lnTo>
                  <a:pt x="15" y="98"/>
                </a:lnTo>
                <a:lnTo>
                  <a:pt x="11" y="102"/>
                </a:lnTo>
                <a:lnTo>
                  <a:pt x="8" y="107"/>
                </a:lnTo>
                <a:lnTo>
                  <a:pt x="5" y="113"/>
                </a:lnTo>
                <a:lnTo>
                  <a:pt x="6" y="111"/>
                </a:lnTo>
              </a:path>
            </a:pathLst>
          </a:custGeom>
          <a:solidFill>
            <a:srgbClr val="FFFFD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71" name="Freeform 25"/>
          <p:cNvSpPr>
            <a:spLocks/>
          </p:cNvSpPr>
          <p:nvPr/>
        </p:nvSpPr>
        <p:spPr bwMode="auto">
          <a:xfrm>
            <a:off x="3224213" y="6113463"/>
            <a:ext cx="246062" cy="403225"/>
          </a:xfrm>
          <a:custGeom>
            <a:avLst/>
            <a:gdLst>
              <a:gd name="T0" fmla="*/ 2147483647 w 155"/>
              <a:gd name="T1" fmla="*/ 2147483647 h 254"/>
              <a:gd name="T2" fmla="*/ 2147483647 w 155"/>
              <a:gd name="T3" fmla="*/ 2147483647 h 254"/>
              <a:gd name="T4" fmla="*/ 2147483647 w 155"/>
              <a:gd name="T5" fmla="*/ 2147483647 h 254"/>
              <a:gd name="T6" fmla="*/ 2147483647 w 155"/>
              <a:gd name="T7" fmla="*/ 2147483647 h 254"/>
              <a:gd name="T8" fmla="*/ 2147483647 w 155"/>
              <a:gd name="T9" fmla="*/ 2147483647 h 254"/>
              <a:gd name="T10" fmla="*/ 2147483647 w 155"/>
              <a:gd name="T11" fmla="*/ 2147483647 h 254"/>
              <a:gd name="T12" fmla="*/ 2147483647 w 155"/>
              <a:gd name="T13" fmla="*/ 2147483647 h 254"/>
              <a:gd name="T14" fmla="*/ 2147483647 w 155"/>
              <a:gd name="T15" fmla="*/ 2147483647 h 254"/>
              <a:gd name="T16" fmla="*/ 2147483647 w 155"/>
              <a:gd name="T17" fmla="*/ 2147483647 h 254"/>
              <a:gd name="T18" fmla="*/ 2147483647 w 155"/>
              <a:gd name="T19" fmla="*/ 2147483647 h 254"/>
              <a:gd name="T20" fmla="*/ 2147483647 w 155"/>
              <a:gd name="T21" fmla="*/ 2147483647 h 254"/>
              <a:gd name="T22" fmla="*/ 2147483647 w 155"/>
              <a:gd name="T23" fmla="*/ 2147483647 h 254"/>
              <a:gd name="T24" fmla="*/ 2147483647 w 155"/>
              <a:gd name="T25" fmla="*/ 2147483647 h 254"/>
              <a:gd name="T26" fmla="*/ 2147483647 w 155"/>
              <a:gd name="T27" fmla="*/ 2147483647 h 254"/>
              <a:gd name="T28" fmla="*/ 2147483647 w 155"/>
              <a:gd name="T29" fmla="*/ 2147483647 h 254"/>
              <a:gd name="T30" fmla="*/ 2147483647 w 155"/>
              <a:gd name="T31" fmla="*/ 2147483647 h 254"/>
              <a:gd name="T32" fmla="*/ 2147483647 w 155"/>
              <a:gd name="T33" fmla="*/ 2147483647 h 254"/>
              <a:gd name="T34" fmla="*/ 2147483647 w 155"/>
              <a:gd name="T35" fmla="*/ 2147483647 h 254"/>
              <a:gd name="T36" fmla="*/ 2147483647 w 155"/>
              <a:gd name="T37" fmla="*/ 2147483647 h 254"/>
              <a:gd name="T38" fmla="*/ 2147483647 w 155"/>
              <a:gd name="T39" fmla="*/ 2147483647 h 254"/>
              <a:gd name="T40" fmla="*/ 2147483647 w 155"/>
              <a:gd name="T41" fmla="*/ 2147483647 h 254"/>
              <a:gd name="T42" fmla="*/ 2147483647 w 155"/>
              <a:gd name="T43" fmla="*/ 2147483647 h 254"/>
              <a:gd name="T44" fmla="*/ 2147483647 w 155"/>
              <a:gd name="T45" fmla="*/ 2147483647 h 254"/>
              <a:gd name="T46" fmla="*/ 2147483647 w 155"/>
              <a:gd name="T47" fmla="*/ 2147483647 h 254"/>
              <a:gd name="T48" fmla="*/ 2147483647 w 155"/>
              <a:gd name="T49" fmla="*/ 2147483647 h 254"/>
              <a:gd name="T50" fmla="*/ 2147483647 w 155"/>
              <a:gd name="T51" fmla="*/ 2147483647 h 254"/>
              <a:gd name="T52" fmla="*/ 2147483647 w 155"/>
              <a:gd name="T53" fmla="*/ 2147483647 h 254"/>
              <a:gd name="T54" fmla="*/ 2147483647 w 155"/>
              <a:gd name="T55" fmla="*/ 2147483647 h 254"/>
              <a:gd name="T56" fmla="*/ 2147483647 w 155"/>
              <a:gd name="T57" fmla="*/ 2147483647 h 254"/>
              <a:gd name="T58" fmla="*/ 2147483647 w 155"/>
              <a:gd name="T59" fmla="*/ 2147483647 h 254"/>
              <a:gd name="T60" fmla="*/ 2147483647 w 155"/>
              <a:gd name="T61" fmla="*/ 2147483647 h 254"/>
              <a:gd name="T62" fmla="*/ 2147483647 w 155"/>
              <a:gd name="T63" fmla="*/ 2147483647 h 254"/>
              <a:gd name="T64" fmla="*/ 2147483647 w 155"/>
              <a:gd name="T65" fmla="*/ 0 h 254"/>
              <a:gd name="T66" fmla="*/ 2147483647 w 155"/>
              <a:gd name="T67" fmla="*/ 2147483647 h 254"/>
              <a:gd name="T68" fmla="*/ 2147483647 w 155"/>
              <a:gd name="T69" fmla="*/ 2147483647 h 254"/>
              <a:gd name="T70" fmla="*/ 2147483647 w 155"/>
              <a:gd name="T71" fmla="*/ 2147483647 h 254"/>
              <a:gd name="T72" fmla="*/ 2147483647 w 155"/>
              <a:gd name="T73" fmla="*/ 2147483647 h 254"/>
              <a:gd name="T74" fmla="*/ 2147483647 w 155"/>
              <a:gd name="T75" fmla="*/ 2147483647 h 254"/>
              <a:gd name="T76" fmla="*/ 2147483647 w 155"/>
              <a:gd name="T77" fmla="*/ 2147483647 h 254"/>
              <a:gd name="T78" fmla="*/ 2147483647 w 155"/>
              <a:gd name="T79" fmla="*/ 2147483647 h 254"/>
              <a:gd name="T80" fmla="*/ 2147483647 w 155"/>
              <a:gd name="T81" fmla="*/ 2147483647 h 254"/>
              <a:gd name="T82" fmla="*/ 2147483647 w 155"/>
              <a:gd name="T83" fmla="*/ 2147483647 h 254"/>
              <a:gd name="T84" fmla="*/ 2147483647 w 155"/>
              <a:gd name="T85" fmla="*/ 2147483647 h 254"/>
              <a:gd name="T86" fmla="*/ 2147483647 w 155"/>
              <a:gd name="T87" fmla="*/ 2147483647 h 254"/>
              <a:gd name="T88" fmla="*/ 2147483647 w 155"/>
              <a:gd name="T89" fmla="*/ 2147483647 h 254"/>
              <a:gd name="T90" fmla="*/ 2147483647 w 155"/>
              <a:gd name="T91" fmla="*/ 2147483647 h 254"/>
              <a:gd name="T92" fmla="*/ 2147483647 w 155"/>
              <a:gd name="T93" fmla="*/ 2147483647 h 254"/>
              <a:gd name="T94" fmla="*/ 2147483647 w 155"/>
              <a:gd name="T95" fmla="*/ 2147483647 h 254"/>
              <a:gd name="T96" fmla="*/ 0 w 155"/>
              <a:gd name="T97" fmla="*/ 2147483647 h 254"/>
              <a:gd name="T98" fmla="*/ 2147483647 w 155"/>
              <a:gd name="T99" fmla="*/ 2147483647 h 25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55"/>
              <a:gd name="T151" fmla="*/ 0 h 254"/>
              <a:gd name="T152" fmla="*/ 155 w 155"/>
              <a:gd name="T153" fmla="*/ 254 h 25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55" h="254">
                <a:moveTo>
                  <a:pt x="1" y="208"/>
                </a:moveTo>
                <a:lnTo>
                  <a:pt x="5" y="209"/>
                </a:lnTo>
                <a:lnTo>
                  <a:pt x="12" y="208"/>
                </a:lnTo>
                <a:lnTo>
                  <a:pt x="22" y="208"/>
                </a:lnTo>
                <a:lnTo>
                  <a:pt x="28" y="216"/>
                </a:lnTo>
                <a:lnTo>
                  <a:pt x="33" y="220"/>
                </a:lnTo>
                <a:lnTo>
                  <a:pt x="39" y="222"/>
                </a:lnTo>
                <a:lnTo>
                  <a:pt x="45" y="222"/>
                </a:lnTo>
                <a:lnTo>
                  <a:pt x="54" y="220"/>
                </a:lnTo>
                <a:lnTo>
                  <a:pt x="60" y="224"/>
                </a:lnTo>
                <a:lnTo>
                  <a:pt x="60" y="232"/>
                </a:lnTo>
                <a:lnTo>
                  <a:pt x="63" y="237"/>
                </a:lnTo>
                <a:lnTo>
                  <a:pt x="69" y="240"/>
                </a:lnTo>
                <a:lnTo>
                  <a:pt x="70" y="246"/>
                </a:lnTo>
                <a:lnTo>
                  <a:pt x="78" y="253"/>
                </a:lnTo>
                <a:lnTo>
                  <a:pt x="84" y="253"/>
                </a:lnTo>
                <a:lnTo>
                  <a:pt x="85" y="251"/>
                </a:lnTo>
                <a:lnTo>
                  <a:pt x="85" y="252"/>
                </a:lnTo>
                <a:lnTo>
                  <a:pt x="87" y="246"/>
                </a:lnTo>
                <a:lnTo>
                  <a:pt x="88" y="240"/>
                </a:lnTo>
                <a:lnTo>
                  <a:pt x="91" y="232"/>
                </a:lnTo>
                <a:lnTo>
                  <a:pt x="96" y="223"/>
                </a:lnTo>
                <a:lnTo>
                  <a:pt x="102" y="219"/>
                </a:lnTo>
                <a:lnTo>
                  <a:pt x="111" y="216"/>
                </a:lnTo>
                <a:lnTo>
                  <a:pt x="125" y="214"/>
                </a:lnTo>
                <a:lnTo>
                  <a:pt x="136" y="211"/>
                </a:lnTo>
                <a:lnTo>
                  <a:pt x="142" y="209"/>
                </a:lnTo>
                <a:lnTo>
                  <a:pt x="146" y="203"/>
                </a:lnTo>
                <a:lnTo>
                  <a:pt x="150" y="196"/>
                </a:lnTo>
                <a:lnTo>
                  <a:pt x="154" y="189"/>
                </a:lnTo>
                <a:lnTo>
                  <a:pt x="153" y="182"/>
                </a:lnTo>
                <a:lnTo>
                  <a:pt x="147" y="177"/>
                </a:lnTo>
                <a:lnTo>
                  <a:pt x="143" y="175"/>
                </a:lnTo>
                <a:lnTo>
                  <a:pt x="140" y="169"/>
                </a:lnTo>
                <a:lnTo>
                  <a:pt x="140" y="164"/>
                </a:lnTo>
                <a:lnTo>
                  <a:pt x="138" y="156"/>
                </a:lnTo>
                <a:lnTo>
                  <a:pt x="138" y="148"/>
                </a:lnTo>
                <a:lnTo>
                  <a:pt x="140" y="141"/>
                </a:lnTo>
                <a:lnTo>
                  <a:pt x="140" y="135"/>
                </a:lnTo>
                <a:lnTo>
                  <a:pt x="136" y="130"/>
                </a:lnTo>
                <a:lnTo>
                  <a:pt x="134" y="124"/>
                </a:lnTo>
                <a:lnTo>
                  <a:pt x="136" y="116"/>
                </a:lnTo>
                <a:lnTo>
                  <a:pt x="136" y="110"/>
                </a:lnTo>
                <a:lnTo>
                  <a:pt x="137" y="101"/>
                </a:lnTo>
                <a:lnTo>
                  <a:pt x="137" y="95"/>
                </a:lnTo>
                <a:lnTo>
                  <a:pt x="137" y="83"/>
                </a:lnTo>
                <a:lnTo>
                  <a:pt x="137" y="77"/>
                </a:lnTo>
                <a:lnTo>
                  <a:pt x="138" y="72"/>
                </a:lnTo>
                <a:lnTo>
                  <a:pt x="139" y="66"/>
                </a:lnTo>
                <a:lnTo>
                  <a:pt x="142" y="58"/>
                </a:lnTo>
                <a:lnTo>
                  <a:pt x="146" y="51"/>
                </a:lnTo>
                <a:lnTo>
                  <a:pt x="149" y="40"/>
                </a:lnTo>
                <a:lnTo>
                  <a:pt x="148" y="33"/>
                </a:lnTo>
                <a:lnTo>
                  <a:pt x="141" y="32"/>
                </a:lnTo>
                <a:lnTo>
                  <a:pt x="135" y="31"/>
                </a:lnTo>
                <a:lnTo>
                  <a:pt x="127" y="27"/>
                </a:lnTo>
                <a:lnTo>
                  <a:pt x="124" y="21"/>
                </a:lnTo>
                <a:lnTo>
                  <a:pt x="122" y="15"/>
                </a:lnTo>
                <a:lnTo>
                  <a:pt x="119" y="9"/>
                </a:lnTo>
                <a:lnTo>
                  <a:pt x="111" y="9"/>
                </a:lnTo>
                <a:lnTo>
                  <a:pt x="103" y="9"/>
                </a:lnTo>
                <a:lnTo>
                  <a:pt x="96" y="8"/>
                </a:lnTo>
                <a:lnTo>
                  <a:pt x="86" y="7"/>
                </a:lnTo>
                <a:lnTo>
                  <a:pt x="78" y="6"/>
                </a:lnTo>
                <a:lnTo>
                  <a:pt x="69" y="0"/>
                </a:lnTo>
                <a:lnTo>
                  <a:pt x="62" y="10"/>
                </a:lnTo>
                <a:lnTo>
                  <a:pt x="61" y="17"/>
                </a:lnTo>
                <a:lnTo>
                  <a:pt x="61" y="26"/>
                </a:lnTo>
                <a:lnTo>
                  <a:pt x="61" y="33"/>
                </a:lnTo>
                <a:lnTo>
                  <a:pt x="60" y="44"/>
                </a:lnTo>
                <a:lnTo>
                  <a:pt x="58" y="53"/>
                </a:lnTo>
                <a:lnTo>
                  <a:pt x="55" y="58"/>
                </a:lnTo>
                <a:lnTo>
                  <a:pt x="59" y="66"/>
                </a:lnTo>
                <a:lnTo>
                  <a:pt x="63" y="71"/>
                </a:lnTo>
                <a:lnTo>
                  <a:pt x="65" y="74"/>
                </a:lnTo>
                <a:lnTo>
                  <a:pt x="70" y="79"/>
                </a:lnTo>
                <a:lnTo>
                  <a:pt x="71" y="87"/>
                </a:lnTo>
                <a:lnTo>
                  <a:pt x="68" y="95"/>
                </a:lnTo>
                <a:lnTo>
                  <a:pt x="65" y="111"/>
                </a:lnTo>
                <a:lnTo>
                  <a:pt x="63" y="117"/>
                </a:lnTo>
                <a:lnTo>
                  <a:pt x="63" y="123"/>
                </a:lnTo>
                <a:lnTo>
                  <a:pt x="65" y="125"/>
                </a:lnTo>
                <a:lnTo>
                  <a:pt x="68" y="129"/>
                </a:lnTo>
                <a:lnTo>
                  <a:pt x="69" y="135"/>
                </a:lnTo>
                <a:lnTo>
                  <a:pt x="64" y="138"/>
                </a:lnTo>
                <a:lnTo>
                  <a:pt x="58" y="147"/>
                </a:lnTo>
                <a:lnTo>
                  <a:pt x="51" y="153"/>
                </a:lnTo>
                <a:lnTo>
                  <a:pt x="43" y="162"/>
                </a:lnTo>
                <a:lnTo>
                  <a:pt x="37" y="169"/>
                </a:lnTo>
                <a:lnTo>
                  <a:pt x="30" y="176"/>
                </a:lnTo>
                <a:lnTo>
                  <a:pt x="23" y="181"/>
                </a:lnTo>
                <a:lnTo>
                  <a:pt x="17" y="190"/>
                </a:lnTo>
                <a:lnTo>
                  <a:pt x="10" y="194"/>
                </a:lnTo>
                <a:lnTo>
                  <a:pt x="5" y="199"/>
                </a:lnTo>
                <a:lnTo>
                  <a:pt x="2" y="201"/>
                </a:lnTo>
                <a:lnTo>
                  <a:pt x="0" y="211"/>
                </a:lnTo>
                <a:lnTo>
                  <a:pt x="1" y="208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72" name="Freeform 26"/>
          <p:cNvSpPr>
            <a:spLocks/>
          </p:cNvSpPr>
          <p:nvPr/>
        </p:nvSpPr>
        <p:spPr bwMode="auto">
          <a:xfrm>
            <a:off x="3224213" y="6113463"/>
            <a:ext cx="246062" cy="403225"/>
          </a:xfrm>
          <a:custGeom>
            <a:avLst/>
            <a:gdLst>
              <a:gd name="T0" fmla="*/ 2147483647 w 155"/>
              <a:gd name="T1" fmla="*/ 2147483647 h 254"/>
              <a:gd name="T2" fmla="*/ 2147483647 w 155"/>
              <a:gd name="T3" fmla="*/ 2147483647 h 254"/>
              <a:gd name="T4" fmla="*/ 2147483647 w 155"/>
              <a:gd name="T5" fmla="*/ 2147483647 h 254"/>
              <a:gd name="T6" fmla="*/ 2147483647 w 155"/>
              <a:gd name="T7" fmla="*/ 2147483647 h 254"/>
              <a:gd name="T8" fmla="*/ 2147483647 w 155"/>
              <a:gd name="T9" fmla="*/ 2147483647 h 254"/>
              <a:gd name="T10" fmla="*/ 2147483647 w 155"/>
              <a:gd name="T11" fmla="*/ 2147483647 h 254"/>
              <a:gd name="T12" fmla="*/ 2147483647 w 155"/>
              <a:gd name="T13" fmla="*/ 2147483647 h 254"/>
              <a:gd name="T14" fmla="*/ 2147483647 w 155"/>
              <a:gd name="T15" fmla="*/ 2147483647 h 254"/>
              <a:gd name="T16" fmla="*/ 2147483647 w 155"/>
              <a:gd name="T17" fmla="*/ 2147483647 h 254"/>
              <a:gd name="T18" fmla="*/ 2147483647 w 155"/>
              <a:gd name="T19" fmla="*/ 2147483647 h 254"/>
              <a:gd name="T20" fmla="*/ 2147483647 w 155"/>
              <a:gd name="T21" fmla="*/ 2147483647 h 254"/>
              <a:gd name="T22" fmla="*/ 2147483647 w 155"/>
              <a:gd name="T23" fmla="*/ 2147483647 h 254"/>
              <a:gd name="T24" fmla="*/ 2147483647 w 155"/>
              <a:gd name="T25" fmla="*/ 2147483647 h 254"/>
              <a:gd name="T26" fmla="*/ 2147483647 w 155"/>
              <a:gd name="T27" fmla="*/ 2147483647 h 254"/>
              <a:gd name="T28" fmla="*/ 2147483647 w 155"/>
              <a:gd name="T29" fmla="*/ 2147483647 h 254"/>
              <a:gd name="T30" fmla="*/ 2147483647 w 155"/>
              <a:gd name="T31" fmla="*/ 2147483647 h 254"/>
              <a:gd name="T32" fmla="*/ 2147483647 w 155"/>
              <a:gd name="T33" fmla="*/ 2147483647 h 254"/>
              <a:gd name="T34" fmla="*/ 2147483647 w 155"/>
              <a:gd name="T35" fmla="*/ 2147483647 h 254"/>
              <a:gd name="T36" fmla="*/ 2147483647 w 155"/>
              <a:gd name="T37" fmla="*/ 2147483647 h 254"/>
              <a:gd name="T38" fmla="*/ 2147483647 w 155"/>
              <a:gd name="T39" fmla="*/ 2147483647 h 254"/>
              <a:gd name="T40" fmla="*/ 2147483647 w 155"/>
              <a:gd name="T41" fmla="*/ 2147483647 h 254"/>
              <a:gd name="T42" fmla="*/ 2147483647 w 155"/>
              <a:gd name="T43" fmla="*/ 2147483647 h 254"/>
              <a:gd name="T44" fmla="*/ 2147483647 w 155"/>
              <a:gd name="T45" fmla="*/ 2147483647 h 254"/>
              <a:gd name="T46" fmla="*/ 2147483647 w 155"/>
              <a:gd name="T47" fmla="*/ 2147483647 h 254"/>
              <a:gd name="T48" fmla="*/ 2147483647 w 155"/>
              <a:gd name="T49" fmla="*/ 2147483647 h 254"/>
              <a:gd name="T50" fmla="*/ 2147483647 w 155"/>
              <a:gd name="T51" fmla="*/ 2147483647 h 254"/>
              <a:gd name="T52" fmla="*/ 2147483647 w 155"/>
              <a:gd name="T53" fmla="*/ 2147483647 h 254"/>
              <a:gd name="T54" fmla="*/ 2147483647 w 155"/>
              <a:gd name="T55" fmla="*/ 2147483647 h 254"/>
              <a:gd name="T56" fmla="*/ 2147483647 w 155"/>
              <a:gd name="T57" fmla="*/ 2147483647 h 254"/>
              <a:gd name="T58" fmla="*/ 2147483647 w 155"/>
              <a:gd name="T59" fmla="*/ 2147483647 h 254"/>
              <a:gd name="T60" fmla="*/ 2147483647 w 155"/>
              <a:gd name="T61" fmla="*/ 2147483647 h 254"/>
              <a:gd name="T62" fmla="*/ 2147483647 w 155"/>
              <a:gd name="T63" fmla="*/ 2147483647 h 254"/>
              <a:gd name="T64" fmla="*/ 2147483647 w 155"/>
              <a:gd name="T65" fmla="*/ 0 h 254"/>
              <a:gd name="T66" fmla="*/ 2147483647 w 155"/>
              <a:gd name="T67" fmla="*/ 2147483647 h 254"/>
              <a:gd name="T68" fmla="*/ 2147483647 w 155"/>
              <a:gd name="T69" fmla="*/ 2147483647 h 254"/>
              <a:gd name="T70" fmla="*/ 2147483647 w 155"/>
              <a:gd name="T71" fmla="*/ 2147483647 h 254"/>
              <a:gd name="T72" fmla="*/ 2147483647 w 155"/>
              <a:gd name="T73" fmla="*/ 2147483647 h 254"/>
              <a:gd name="T74" fmla="*/ 2147483647 w 155"/>
              <a:gd name="T75" fmla="*/ 2147483647 h 254"/>
              <a:gd name="T76" fmla="*/ 2147483647 w 155"/>
              <a:gd name="T77" fmla="*/ 2147483647 h 254"/>
              <a:gd name="T78" fmla="*/ 2147483647 w 155"/>
              <a:gd name="T79" fmla="*/ 2147483647 h 254"/>
              <a:gd name="T80" fmla="*/ 2147483647 w 155"/>
              <a:gd name="T81" fmla="*/ 2147483647 h 254"/>
              <a:gd name="T82" fmla="*/ 2147483647 w 155"/>
              <a:gd name="T83" fmla="*/ 2147483647 h 254"/>
              <a:gd name="T84" fmla="*/ 2147483647 w 155"/>
              <a:gd name="T85" fmla="*/ 2147483647 h 254"/>
              <a:gd name="T86" fmla="*/ 2147483647 w 155"/>
              <a:gd name="T87" fmla="*/ 2147483647 h 254"/>
              <a:gd name="T88" fmla="*/ 2147483647 w 155"/>
              <a:gd name="T89" fmla="*/ 2147483647 h 254"/>
              <a:gd name="T90" fmla="*/ 2147483647 w 155"/>
              <a:gd name="T91" fmla="*/ 2147483647 h 254"/>
              <a:gd name="T92" fmla="*/ 2147483647 w 155"/>
              <a:gd name="T93" fmla="*/ 2147483647 h 254"/>
              <a:gd name="T94" fmla="*/ 2147483647 w 155"/>
              <a:gd name="T95" fmla="*/ 2147483647 h 254"/>
              <a:gd name="T96" fmla="*/ 0 w 155"/>
              <a:gd name="T97" fmla="*/ 2147483647 h 254"/>
              <a:gd name="T98" fmla="*/ 2147483647 w 155"/>
              <a:gd name="T99" fmla="*/ 2147483647 h 25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55"/>
              <a:gd name="T151" fmla="*/ 0 h 254"/>
              <a:gd name="T152" fmla="*/ 155 w 155"/>
              <a:gd name="T153" fmla="*/ 254 h 25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55" h="254">
                <a:moveTo>
                  <a:pt x="1" y="208"/>
                </a:moveTo>
                <a:lnTo>
                  <a:pt x="5" y="209"/>
                </a:lnTo>
                <a:lnTo>
                  <a:pt x="12" y="208"/>
                </a:lnTo>
                <a:lnTo>
                  <a:pt x="22" y="208"/>
                </a:lnTo>
                <a:lnTo>
                  <a:pt x="28" y="216"/>
                </a:lnTo>
                <a:lnTo>
                  <a:pt x="33" y="220"/>
                </a:lnTo>
                <a:lnTo>
                  <a:pt x="39" y="222"/>
                </a:lnTo>
                <a:lnTo>
                  <a:pt x="45" y="222"/>
                </a:lnTo>
                <a:lnTo>
                  <a:pt x="54" y="220"/>
                </a:lnTo>
                <a:lnTo>
                  <a:pt x="60" y="224"/>
                </a:lnTo>
                <a:lnTo>
                  <a:pt x="60" y="232"/>
                </a:lnTo>
                <a:lnTo>
                  <a:pt x="63" y="237"/>
                </a:lnTo>
                <a:lnTo>
                  <a:pt x="69" y="240"/>
                </a:lnTo>
                <a:lnTo>
                  <a:pt x="70" y="246"/>
                </a:lnTo>
                <a:lnTo>
                  <a:pt x="78" y="253"/>
                </a:lnTo>
                <a:lnTo>
                  <a:pt x="84" y="253"/>
                </a:lnTo>
                <a:lnTo>
                  <a:pt x="85" y="251"/>
                </a:lnTo>
                <a:lnTo>
                  <a:pt x="85" y="252"/>
                </a:lnTo>
                <a:lnTo>
                  <a:pt x="87" y="246"/>
                </a:lnTo>
                <a:lnTo>
                  <a:pt x="88" y="240"/>
                </a:lnTo>
                <a:lnTo>
                  <a:pt x="91" y="232"/>
                </a:lnTo>
                <a:lnTo>
                  <a:pt x="96" y="223"/>
                </a:lnTo>
                <a:lnTo>
                  <a:pt x="102" y="219"/>
                </a:lnTo>
                <a:lnTo>
                  <a:pt x="111" y="216"/>
                </a:lnTo>
                <a:lnTo>
                  <a:pt x="125" y="214"/>
                </a:lnTo>
                <a:lnTo>
                  <a:pt x="136" y="211"/>
                </a:lnTo>
                <a:lnTo>
                  <a:pt x="142" y="209"/>
                </a:lnTo>
                <a:lnTo>
                  <a:pt x="146" y="203"/>
                </a:lnTo>
                <a:lnTo>
                  <a:pt x="150" y="196"/>
                </a:lnTo>
                <a:lnTo>
                  <a:pt x="154" y="189"/>
                </a:lnTo>
                <a:lnTo>
                  <a:pt x="153" y="182"/>
                </a:lnTo>
                <a:lnTo>
                  <a:pt x="147" y="177"/>
                </a:lnTo>
                <a:lnTo>
                  <a:pt x="143" y="175"/>
                </a:lnTo>
                <a:lnTo>
                  <a:pt x="140" y="169"/>
                </a:lnTo>
                <a:lnTo>
                  <a:pt x="140" y="164"/>
                </a:lnTo>
                <a:lnTo>
                  <a:pt x="138" y="156"/>
                </a:lnTo>
                <a:lnTo>
                  <a:pt x="138" y="148"/>
                </a:lnTo>
                <a:lnTo>
                  <a:pt x="140" y="141"/>
                </a:lnTo>
                <a:lnTo>
                  <a:pt x="140" y="135"/>
                </a:lnTo>
                <a:lnTo>
                  <a:pt x="136" y="130"/>
                </a:lnTo>
                <a:lnTo>
                  <a:pt x="134" y="124"/>
                </a:lnTo>
                <a:lnTo>
                  <a:pt x="136" y="116"/>
                </a:lnTo>
                <a:lnTo>
                  <a:pt x="136" y="110"/>
                </a:lnTo>
                <a:lnTo>
                  <a:pt x="137" y="101"/>
                </a:lnTo>
                <a:lnTo>
                  <a:pt x="137" y="95"/>
                </a:lnTo>
                <a:lnTo>
                  <a:pt x="137" y="83"/>
                </a:lnTo>
                <a:lnTo>
                  <a:pt x="137" y="77"/>
                </a:lnTo>
                <a:lnTo>
                  <a:pt x="138" y="72"/>
                </a:lnTo>
                <a:lnTo>
                  <a:pt x="139" y="66"/>
                </a:lnTo>
                <a:lnTo>
                  <a:pt x="142" y="58"/>
                </a:lnTo>
                <a:lnTo>
                  <a:pt x="146" y="51"/>
                </a:lnTo>
                <a:lnTo>
                  <a:pt x="149" y="40"/>
                </a:lnTo>
                <a:lnTo>
                  <a:pt x="148" y="33"/>
                </a:lnTo>
                <a:lnTo>
                  <a:pt x="141" y="32"/>
                </a:lnTo>
                <a:lnTo>
                  <a:pt x="135" y="31"/>
                </a:lnTo>
                <a:lnTo>
                  <a:pt x="127" y="27"/>
                </a:lnTo>
                <a:lnTo>
                  <a:pt x="124" y="21"/>
                </a:lnTo>
                <a:lnTo>
                  <a:pt x="122" y="15"/>
                </a:lnTo>
                <a:lnTo>
                  <a:pt x="119" y="9"/>
                </a:lnTo>
                <a:lnTo>
                  <a:pt x="111" y="9"/>
                </a:lnTo>
                <a:lnTo>
                  <a:pt x="103" y="9"/>
                </a:lnTo>
                <a:lnTo>
                  <a:pt x="96" y="8"/>
                </a:lnTo>
                <a:lnTo>
                  <a:pt x="86" y="7"/>
                </a:lnTo>
                <a:lnTo>
                  <a:pt x="78" y="6"/>
                </a:lnTo>
                <a:lnTo>
                  <a:pt x="69" y="0"/>
                </a:lnTo>
                <a:lnTo>
                  <a:pt x="62" y="10"/>
                </a:lnTo>
                <a:lnTo>
                  <a:pt x="61" y="17"/>
                </a:lnTo>
                <a:lnTo>
                  <a:pt x="61" y="26"/>
                </a:lnTo>
                <a:lnTo>
                  <a:pt x="61" y="33"/>
                </a:lnTo>
                <a:lnTo>
                  <a:pt x="60" y="44"/>
                </a:lnTo>
                <a:lnTo>
                  <a:pt x="58" y="53"/>
                </a:lnTo>
                <a:lnTo>
                  <a:pt x="55" y="58"/>
                </a:lnTo>
                <a:lnTo>
                  <a:pt x="59" y="66"/>
                </a:lnTo>
                <a:lnTo>
                  <a:pt x="63" y="71"/>
                </a:lnTo>
                <a:lnTo>
                  <a:pt x="65" y="74"/>
                </a:lnTo>
                <a:lnTo>
                  <a:pt x="70" y="79"/>
                </a:lnTo>
                <a:lnTo>
                  <a:pt x="71" y="87"/>
                </a:lnTo>
                <a:lnTo>
                  <a:pt x="68" y="95"/>
                </a:lnTo>
                <a:lnTo>
                  <a:pt x="65" y="111"/>
                </a:lnTo>
                <a:lnTo>
                  <a:pt x="63" y="117"/>
                </a:lnTo>
                <a:lnTo>
                  <a:pt x="63" y="123"/>
                </a:lnTo>
                <a:lnTo>
                  <a:pt x="65" y="125"/>
                </a:lnTo>
                <a:lnTo>
                  <a:pt x="68" y="129"/>
                </a:lnTo>
                <a:lnTo>
                  <a:pt x="69" y="135"/>
                </a:lnTo>
                <a:lnTo>
                  <a:pt x="64" y="138"/>
                </a:lnTo>
                <a:lnTo>
                  <a:pt x="58" y="147"/>
                </a:lnTo>
                <a:lnTo>
                  <a:pt x="51" y="153"/>
                </a:lnTo>
                <a:lnTo>
                  <a:pt x="43" y="162"/>
                </a:lnTo>
                <a:lnTo>
                  <a:pt x="37" y="169"/>
                </a:lnTo>
                <a:lnTo>
                  <a:pt x="30" y="176"/>
                </a:lnTo>
                <a:lnTo>
                  <a:pt x="23" y="181"/>
                </a:lnTo>
                <a:lnTo>
                  <a:pt x="17" y="190"/>
                </a:lnTo>
                <a:lnTo>
                  <a:pt x="10" y="194"/>
                </a:lnTo>
                <a:lnTo>
                  <a:pt x="5" y="199"/>
                </a:lnTo>
                <a:lnTo>
                  <a:pt x="2" y="201"/>
                </a:lnTo>
                <a:lnTo>
                  <a:pt x="0" y="211"/>
                </a:lnTo>
                <a:lnTo>
                  <a:pt x="1" y="208"/>
                </a:lnTo>
              </a:path>
            </a:pathLst>
          </a:custGeom>
          <a:solidFill>
            <a:srgbClr val="FFFFD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73" name="Freeform 27"/>
          <p:cNvSpPr>
            <a:spLocks/>
          </p:cNvSpPr>
          <p:nvPr/>
        </p:nvSpPr>
        <p:spPr bwMode="auto">
          <a:xfrm>
            <a:off x="3314700" y="5988050"/>
            <a:ext cx="762000" cy="642938"/>
          </a:xfrm>
          <a:custGeom>
            <a:avLst/>
            <a:gdLst>
              <a:gd name="T0" fmla="*/ 2147483647 w 480"/>
              <a:gd name="T1" fmla="*/ 2147483647 h 405"/>
              <a:gd name="T2" fmla="*/ 2147483647 w 480"/>
              <a:gd name="T3" fmla="*/ 2147483647 h 405"/>
              <a:gd name="T4" fmla="*/ 2147483647 w 480"/>
              <a:gd name="T5" fmla="*/ 2147483647 h 405"/>
              <a:gd name="T6" fmla="*/ 2147483647 w 480"/>
              <a:gd name="T7" fmla="*/ 2147483647 h 405"/>
              <a:gd name="T8" fmla="*/ 2147483647 w 480"/>
              <a:gd name="T9" fmla="*/ 2147483647 h 405"/>
              <a:gd name="T10" fmla="*/ 2147483647 w 480"/>
              <a:gd name="T11" fmla="*/ 2147483647 h 405"/>
              <a:gd name="T12" fmla="*/ 2147483647 w 480"/>
              <a:gd name="T13" fmla="*/ 2147483647 h 405"/>
              <a:gd name="T14" fmla="*/ 2147483647 w 480"/>
              <a:gd name="T15" fmla="*/ 2147483647 h 405"/>
              <a:gd name="T16" fmla="*/ 2147483647 w 480"/>
              <a:gd name="T17" fmla="*/ 2147483647 h 405"/>
              <a:gd name="T18" fmla="*/ 2147483647 w 480"/>
              <a:gd name="T19" fmla="*/ 2147483647 h 405"/>
              <a:gd name="T20" fmla="*/ 2147483647 w 480"/>
              <a:gd name="T21" fmla="*/ 2147483647 h 405"/>
              <a:gd name="T22" fmla="*/ 2147483647 w 480"/>
              <a:gd name="T23" fmla="*/ 2147483647 h 405"/>
              <a:gd name="T24" fmla="*/ 2147483647 w 480"/>
              <a:gd name="T25" fmla="*/ 2147483647 h 405"/>
              <a:gd name="T26" fmla="*/ 2147483647 w 480"/>
              <a:gd name="T27" fmla="*/ 2147483647 h 405"/>
              <a:gd name="T28" fmla="*/ 2147483647 w 480"/>
              <a:gd name="T29" fmla="*/ 2147483647 h 405"/>
              <a:gd name="T30" fmla="*/ 2147483647 w 480"/>
              <a:gd name="T31" fmla="*/ 2147483647 h 405"/>
              <a:gd name="T32" fmla="*/ 2147483647 w 480"/>
              <a:gd name="T33" fmla="*/ 2147483647 h 405"/>
              <a:gd name="T34" fmla="*/ 2147483647 w 480"/>
              <a:gd name="T35" fmla="*/ 2147483647 h 405"/>
              <a:gd name="T36" fmla="*/ 2147483647 w 480"/>
              <a:gd name="T37" fmla="*/ 2147483647 h 405"/>
              <a:gd name="T38" fmla="*/ 2147483647 w 480"/>
              <a:gd name="T39" fmla="*/ 2147483647 h 405"/>
              <a:gd name="T40" fmla="*/ 2147483647 w 480"/>
              <a:gd name="T41" fmla="*/ 2147483647 h 405"/>
              <a:gd name="T42" fmla="*/ 2147483647 w 480"/>
              <a:gd name="T43" fmla="*/ 2147483647 h 405"/>
              <a:gd name="T44" fmla="*/ 2147483647 w 480"/>
              <a:gd name="T45" fmla="*/ 2147483647 h 405"/>
              <a:gd name="T46" fmla="*/ 2147483647 w 480"/>
              <a:gd name="T47" fmla="*/ 2147483647 h 405"/>
              <a:gd name="T48" fmla="*/ 2147483647 w 480"/>
              <a:gd name="T49" fmla="*/ 2147483647 h 405"/>
              <a:gd name="T50" fmla="*/ 2147483647 w 480"/>
              <a:gd name="T51" fmla="*/ 2147483647 h 405"/>
              <a:gd name="T52" fmla="*/ 2147483647 w 480"/>
              <a:gd name="T53" fmla="*/ 2147483647 h 405"/>
              <a:gd name="T54" fmla="*/ 2147483647 w 480"/>
              <a:gd name="T55" fmla="*/ 2147483647 h 405"/>
              <a:gd name="T56" fmla="*/ 2147483647 w 480"/>
              <a:gd name="T57" fmla="*/ 2147483647 h 405"/>
              <a:gd name="T58" fmla="*/ 2147483647 w 480"/>
              <a:gd name="T59" fmla="*/ 2147483647 h 405"/>
              <a:gd name="T60" fmla="*/ 2147483647 w 480"/>
              <a:gd name="T61" fmla="*/ 2147483647 h 405"/>
              <a:gd name="T62" fmla="*/ 2147483647 w 480"/>
              <a:gd name="T63" fmla="*/ 2147483647 h 405"/>
              <a:gd name="T64" fmla="*/ 2147483647 w 480"/>
              <a:gd name="T65" fmla="*/ 2147483647 h 405"/>
              <a:gd name="T66" fmla="*/ 2147483647 w 480"/>
              <a:gd name="T67" fmla="*/ 2147483647 h 405"/>
              <a:gd name="T68" fmla="*/ 2147483647 w 480"/>
              <a:gd name="T69" fmla="*/ 2147483647 h 405"/>
              <a:gd name="T70" fmla="*/ 2147483647 w 480"/>
              <a:gd name="T71" fmla="*/ 2147483647 h 405"/>
              <a:gd name="T72" fmla="*/ 2147483647 w 480"/>
              <a:gd name="T73" fmla="*/ 2147483647 h 405"/>
              <a:gd name="T74" fmla="*/ 2147483647 w 480"/>
              <a:gd name="T75" fmla="*/ 2147483647 h 405"/>
              <a:gd name="T76" fmla="*/ 2147483647 w 480"/>
              <a:gd name="T77" fmla="*/ 2147483647 h 405"/>
              <a:gd name="T78" fmla="*/ 2147483647 w 480"/>
              <a:gd name="T79" fmla="*/ 2147483647 h 405"/>
              <a:gd name="T80" fmla="*/ 2147483647 w 480"/>
              <a:gd name="T81" fmla="*/ 2147483647 h 405"/>
              <a:gd name="T82" fmla="*/ 2147483647 w 480"/>
              <a:gd name="T83" fmla="*/ 2147483647 h 405"/>
              <a:gd name="T84" fmla="*/ 2147483647 w 480"/>
              <a:gd name="T85" fmla="*/ 0 h 405"/>
              <a:gd name="T86" fmla="*/ 2147483647 w 480"/>
              <a:gd name="T87" fmla="*/ 2147483647 h 405"/>
              <a:gd name="T88" fmla="*/ 2147483647 w 480"/>
              <a:gd name="T89" fmla="*/ 2147483647 h 405"/>
              <a:gd name="T90" fmla="*/ 2147483647 w 480"/>
              <a:gd name="T91" fmla="*/ 2147483647 h 405"/>
              <a:gd name="T92" fmla="*/ 2147483647 w 480"/>
              <a:gd name="T93" fmla="*/ 2147483647 h 405"/>
              <a:gd name="T94" fmla="*/ 2147483647 w 480"/>
              <a:gd name="T95" fmla="*/ 2147483647 h 405"/>
              <a:gd name="T96" fmla="*/ 2147483647 w 480"/>
              <a:gd name="T97" fmla="*/ 2147483647 h 405"/>
              <a:gd name="T98" fmla="*/ 2147483647 w 480"/>
              <a:gd name="T99" fmla="*/ 2147483647 h 405"/>
              <a:gd name="T100" fmla="*/ 2147483647 w 480"/>
              <a:gd name="T101" fmla="*/ 2147483647 h 405"/>
              <a:gd name="T102" fmla="*/ 2147483647 w 480"/>
              <a:gd name="T103" fmla="*/ 2147483647 h 405"/>
              <a:gd name="T104" fmla="*/ 2147483647 w 480"/>
              <a:gd name="T105" fmla="*/ 2147483647 h 405"/>
              <a:gd name="T106" fmla="*/ 2147483647 w 480"/>
              <a:gd name="T107" fmla="*/ 2147483647 h 405"/>
              <a:gd name="T108" fmla="*/ 2147483647 w 480"/>
              <a:gd name="T109" fmla="*/ 2147483647 h 405"/>
              <a:gd name="T110" fmla="*/ 2147483647 w 480"/>
              <a:gd name="T111" fmla="*/ 2147483647 h 405"/>
              <a:gd name="T112" fmla="*/ 2147483647 w 480"/>
              <a:gd name="T113" fmla="*/ 2147483647 h 405"/>
              <a:gd name="T114" fmla="*/ 2147483647 w 480"/>
              <a:gd name="T115" fmla="*/ 2147483647 h 405"/>
              <a:gd name="T116" fmla="*/ 2147483647 w 480"/>
              <a:gd name="T117" fmla="*/ 2147483647 h 40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80"/>
              <a:gd name="T178" fmla="*/ 0 h 405"/>
              <a:gd name="T179" fmla="*/ 480 w 480"/>
              <a:gd name="T180" fmla="*/ 405 h 40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80" h="405">
                <a:moveTo>
                  <a:pt x="28" y="330"/>
                </a:moveTo>
                <a:lnTo>
                  <a:pt x="31" y="328"/>
                </a:lnTo>
                <a:lnTo>
                  <a:pt x="36" y="326"/>
                </a:lnTo>
                <a:lnTo>
                  <a:pt x="41" y="334"/>
                </a:lnTo>
                <a:lnTo>
                  <a:pt x="46" y="331"/>
                </a:lnTo>
                <a:lnTo>
                  <a:pt x="52" y="327"/>
                </a:lnTo>
                <a:lnTo>
                  <a:pt x="61" y="326"/>
                </a:lnTo>
                <a:lnTo>
                  <a:pt x="67" y="330"/>
                </a:lnTo>
                <a:lnTo>
                  <a:pt x="76" y="328"/>
                </a:lnTo>
                <a:lnTo>
                  <a:pt x="79" y="320"/>
                </a:lnTo>
                <a:lnTo>
                  <a:pt x="85" y="322"/>
                </a:lnTo>
                <a:lnTo>
                  <a:pt x="89" y="328"/>
                </a:lnTo>
                <a:lnTo>
                  <a:pt x="96" y="331"/>
                </a:lnTo>
                <a:lnTo>
                  <a:pt x="101" y="327"/>
                </a:lnTo>
                <a:lnTo>
                  <a:pt x="105" y="331"/>
                </a:lnTo>
                <a:lnTo>
                  <a:pt x="111" y="330"/>
                </a:lnTo>
                <a:lnTo>
                  <a:pt x="112" y="338"/>
                </a:lnTo>
                <a:lnTo>
                  <a:pt x="109" y="347"/>
                </a:lnTo>
                <a:lnTo>
                  <a:pt x="117" y="350"/>
                </a:lnTo>
                <a:lnTo>
                  <a:pt x="126" y="356"/>
                </a:lnTo>
                <a:lnTo>
                  <a:pt x="133" y="362"/>
                </a:lnTo>
                <a:lnTo>
                  <a:pt x="142" y="365"/>
                </a:lnTo>
                <a:lnTo>
                  <a:pt x="147" y="370"/>
                </a:lnTo>
                <a:lnTo>
                  <a:pt x="154" y="368"/>
                </a:lnTo>
                <a:lnTo>
                  <a:pt x="161" y="365"/>
                </a:lnTo>
                <a:lnTo>
                  <a:pt x="168" y="358"/>
                </a:lnTo>
                <a:lnTo>
                  <a:pt x="172" y="351"/>
                </a:lnTo>
                <a:lnTo>
                  <a:pt x="178" y="349"/>
                </a:lnTo>
                <a:lnTo>
                  <a:pt x="184" y="348"/>
                </a:lnTo>
                <a:lnTo>
                  <a:pt x="194" y="349"/>
                </a:lnTo>
                <a:lnTo>
                  <a:pt x="206" y="349"/>
                </a:lnTo>
                <a:lnTo>
                  <a:pt x="212" y="347"/>
                </a:lnTo>
                <a:lnTo>
                  <a:pt x="222" y="345"/>
                </a:lnTo>
                <a:lnTo>
                  <a:pt x="228" y="346"/>
                </a:lnTo>
                <a:lnTo>
                  <a:pt x="229" y="349"/>
                </a:lnTo>
                <a:lnTo>
                  <a:pt x="239" y="354"/>
                </a:lnTo>
                <a:lnTo>
                  <a:pt x="247" y="357"/>
                </a:lnTo>
                <a:lnTo>
                  <a:pt x="251" y="362"/>
                </a:lnTo>
                <a:lnTo>
                  <a:pt x="262" y="363"/>
                </a:lnTo>
                <a:lnTo>
                  <a:pt x="268" y="366"/>
                </a:lnTo>
                <a:lnTo>
                  <a:pt x="268" y="374"/>
                </a:lnTo>
                <a:lnTo>
                  <a:pt x="278" y="377"/>
                </a:lnTo>
                <a:lnTo>
                  <a:pt x="283" y="373"/>
                </a:lnTo>
                <a:lnTo>
                  <a:pt x="287" y="379"/>
                </a:lnTo>
                <a:lnTo>
                  <a:pt x="302" y="380"/>
                </a:lnTo>
                <a:lnTo>
                  <a:pt x="303" y="383"/>
                </a:lnTo>
                <a:lnTo>
                  <a:pt x="311" y="388"/>
                </a:lnTo>
                <a:lnTo>
                  <a:pt x="322" y="390"/>
                </a:lnTo>
                <a:lnTo>
                  <a:pt x="324" y="393"/>
                </a:lnTo>
                <a:lnTo>
                  <a:pt x="331" y="396"/>
                </a:lnTo>
                <a:lnTo>
                  <a:pt x="339" y="395"/>
                </a:lnTo>
                <a:lnTo>
                  <a:pt x="348" y="391"/>
                </a:lnTo>
                <a:lnTo>
                  <a:pt x="350" y="380"/>
                </a:lnTo>
                <a:lnTo>
                  <a:pt x="356" y="375"/>
                </a:lnTo>
                <a:lnTo>
                  <a:pt x="368" y="380"/>
                </a:lnTo>
                <a:lnTo>
                  <a:pt x="378" y="377"/>
                </a:lnTo>
                <a:lnTo>
                  <a:pt x="388" y="381"/>
                </a:lnTo>
                <a:lnTo>
                  <a:pt x="395" y="388"/>
                </a:lnTo>
                <a:lnTo>
                  <a:pt x="406" y="392"/>
                </a:lnTo>
                <a:lnTo>
                  <a:pt x="416" y="391"/>
                </a:lnTo>
                <a:lnTo>
                  <a:pt x="425" y="390"/>
                </a:lnTo>
                <a:lnTo>
                  <a:pt x="429" y="392"/>
                </a:lnTo>
                <a:lnTo>
                  <a:pt x="436" y="398"/>
                </a:lnTo>
                <a:lnTo>
                  <a:pt x="443" y="397"/>
                </a:lnTo>
                <a:lnTo>
                  <a:pt x="444" y="403"/>
                </a:lnTo>
                <a:lnTo>
                  <a:pt x="448" y="404"/>
                </a:lnTo>
                <a:lnTo>
                  <a:pt x="458" y="402"/>
                </a:lnTo>
                <a:lnTo>
                  <a:pt x="467" y="397"/>
                </a:lnTo>
                <a:lnTo>
                  <a:pt x="472" y="394"/>
                </a:lnTo>
                <a:lnTo>
                  <a:pt x="476" y="392"/>
                </a:lnTo>
                <a:lnTo>
                  <a:pt x="479" y="384"/>
                </a:lnTo>
                <a:lnTo>
                  <a:pt x="479" y="385"/>
                </a:lnTo>
                <a:lnTo>
                  <a:pt x="473" y="380"/>
                </a:lnTo>
                <a:lnTo>
                  <a:pt x="467" y="381"/>
                </a:lnTo>
                <a:lnTo>
                  <a:pt x="460" y="381"/>
                </a:lnTo>
                <a:lnTo>
                  <a:pt x="453" y="384"/>
                </a:lnTo>
                <a:lnTo>
                  <a:pt x="447" y="386"/>
                </a:lnTo>
                <a:lnTo>
                  <a:pt x="439" y="386"/>
                </a:lnTo>
                <a:lnTo>
                  <a:pt x="433" y="385"/>
                </a:lnTo>
                <a:lnTo>
                  <a:pt x="429" y="384"/>
                </a:lnTo>
                <a:lnTo>
                  <a:pt x="426" y="382"/>
                </a:lnTo>
                <a:lnTo>
                  <a:pt x="420" y="378"/>
                </a:lnTo>
                <a:lnTo>
                  <a:pt x="417" y="371"/>
                </a:lnTo>
                <a:lnTo>
                  <a:pt x="416" y="362"/>
                </a:lnTo>
                <a:lnTo>
                  <a:pt x="415" y="352"/>
                </a:lnTo>
                <a:lnTo>
                  <a:pt x="415" y="337"/>
                </a:lnTo>
                <a:lnTo>
                  <a:pt x="416" y="331"/>
                </a:lnTo>
                <a:lnTo>
                  <a:pt x="413" y="318"/>
                </a:lnTo>
                <a:lnTo>
                  <a:pt x="409" y="310"/>
                </a:lnTo>
                <a:lnTo>
                  <a:pt x="406" y="299"/>
                </a:lnTo>
                <a:lnTo>
                  <a:pt x="403" y="291"/>
                </a:lnTo>
                <a:lnTo>
                  <a:pt x="399" y="279"/>
                </a:lnTo>
                <a:lnTo>
                  <a:pt x="393" y="271"/>
                </a:lnTo>
                <a:lnTo>
                  <a:pt x="389" y="266"/>
                </a:lnTo>
                <a:lnTo>
                  <a:pt x="385" y="254"/>
                </a:lnTo>
                <a:lnTo>
                  <a:pt x="385" y="246"/>
                </a:lnTo>
                <a:lnTo>
                  <a:pt x="384" y="234"/>
                </a:lnTo>
                <a:lnTo>
                  <a:pt x="379" y="225"/>
                </a:lnTo>
                <a:lnTo>
                  <a:pt x="374" y="217"/>
                </a:lnTo>
                <a:lnTo>
                  <a:pt x="373" y="210"/>
                </a:lnTo>
                <a:lnTo>
                  <a:pt x="374" y="206"/>
                </a:lnTo>
                <a:lnTo>
                  <a:pt x="387" y="198"/>
                </a:lnTo>
                <a:lnTo>
                  <a:pt x="396" y="195"/>
                </a:lnTo>
                <a:lnTo>
                  <a:pt x="406" y="193"/>
                </a:lnTo>
                <a:lnTo>
                  <a:pt x="413" y="194"/>
                </a:lnTo>
                <a:lnTo>
                  <a:pt x="413" y="193"/>
                </a:lnTo>
                <a:lnTo>
                  <a:pt x="409" y="185"/>
                </a:lnTo>
                <a:lnTo>
                  <a:pt x="400" y="177"/>
                </a:lnTo>
                <a:lnTo>
                  <a:pt x="397" y="172"/>
                </a:lnTo>
                <a:lnTo>
                  <a:pt x="390" y="165"/>
                </a:lnTo>
                <a:lnTo>
                  <a:pt x="387" y="158"/>
                </a:lnTo>
                <a:lnTo>
                  <a:pt x="384" y="153"/>
                </a:lnTo>
                <a:lnTo>
                  <a:pt x="381" y="146"/>
                </a:lnTo>
                <a:lnTo>
                  <a:pt x="376" y="139"/>
                </a:lnTo>
                <a:lnTo>
                  <a:pt x="370" y="136"/>
                </a:lnTo>
                <a:lnTo>
                  <a:pt x="363" y="143"/>
                </a:lnTo>
                <a:lnTo>
                  <a:pt x="355" y="148"/>
                </a:lnTo>
                <a:lnTo>
                  <a:pt x="350" y="151"/>
                </a:lnTo>
                <a:lnTo>
                  <a:pt x="341" y="150"/>
                </a:lnTo>
                <a:lnTo>
                  <a:pt x="331" y="144"/>
                </a:lnTo>
                <a:lnTo>
                  <a:pt x="323" y="135"/>
                </a:lnTo>
                <a:lnTo>
                  <a:pt x="316" y="132"/>
                </a:lnTo>
                <a:lnTo>
                  <a:pt x="310" y="129"/>
                </a:lnTo>
                <a:lnTo>
                  <a:pt x="302" y="128"/>
                </a:lnTo>
                <a:lnTo>
                  <a:pt x="294" y="127"/>
                </a:lnTo>
                <a:lnTo>
                  <a:pt x="287" y="131"/>
                </a:lnTo>
                <a:lnTo>
                  <a:pt x="277" y="131"/>
                </a:lnTo>
                <a:lnTo>
                  <a:pt x="272" y="128"/>
                </a:lnTo>
                <a:lnTo>
                  <a:pt x="263" y="123"/>
                </a:lnTo>
                <a:lnTo>
                  <a:pt x="252" y="119"/>
                </a:lnTo>
                <a:lnTo>
                  <a:pt x="243" y="125"/>
                </a:lnTo>
                <a:lnTo>
                  <a:pt x="235" y="128"/>
                </a:lnTo>
                <a:lnTo>
                  <a:pt x="226" y="133"/>
                </a:lnTo>
                <a:lnTo>
                  <a:pt x="211" y="138"/>
                </a:lnTo>
                <a:lnTo>
                  <a:pt x="196" y="139"/>
                </a:lnTo>
                <a:lnTo>
                  <a:pt x="190" y="138"/>
                </a:lnTo>
                <a:lnTo>
                  <a:pt x="178" y="138"/>
                </a:lnTo>
                <a:lnTo>
                  <a:pt x="168" y="134"/>
                </a:lnTo>
                <a:lnTo>
                  <a:pt x="163" y="131"/>
                </a:lnTo>
                <a:lnTo>
                  <a:pt x="155" y="128"/>
                </a:lnTo>
                <a:lnTo>
                  <a:pt x="145" y="123"/>
                </a:lnTo>
                <a:lnTo>
                  <a:pt x="137" y="121"/>
                </a:lnTo>
                <a:lnTo>
                  <a:pt x="129" y="118"/>
                </a:lnTo>
                <a:lnTo>
                  <a:pt x="122" y="115"/>
                </a:lnTo>
                <a:lnTo>
                  <a:pt x="123" y="110"/>
                </a:lnTo>
                <a:lnTo>
                  <a:pt x="124" y="103"/>
                </a:lnTo>
                <a:lnTo>
                  <a:pt x="126" y="95"/>
                </a:lnTo>
                <a:lnTo>
                  <a:pt x="128" y="86"/>
                </a:lnTo>
                <a:lnTo>
                  <a:pt x="130" y="81"/>
                </a:lnTo>
                <a:lnTo>
                  <a:pt x="133" y="71"/>
                </a:lnTo>
                <a:lnTo>
                  <a:pt x="136" y="65"/>
                </a:lnTo>
                <a:lnTo>
                  <a:pt x="138" y="57"/>
                </a:lnTo>
                <a:lnTo>
                  <a:pt x="139" y="53"/>
                </a:lnTo>
                <a:lnTo>
                  <a:pt x="141" y="48"/>
                </a:lnTo>
                <a:lnTo>
                  <a:pt x="142" y="42"/>
                </a:lnTo>
                <a:lnTo>
                  <a:pt x="142" y="35"/>
                </a:lnTo>
                <a:lnTo>
                  <a:pt x="141" y="29"/>
                </a:lnTo>
                <a:lnTo>
                  <a:pt x="141" y="25"/>
                </a:lnTo>
                <a:lnTo>
                  <a:pt x="139" y="15"/>
                </a:lnTo>
                <a:lnTo>
                  <a:pt x="135" y="10"/>
                </a:lnTo>
                <a:lnTo>
                  <a:pt x="126" y="13"/>
                </a:lnTo>
                <a:lnTo>
                  <a:pt x="121" y="9"/>
                </a:lnTo>
                <a:lnTo>
                  <a:pt x="111" y="0"/>
                </a:lnTo>
                <a:lnTo>
                  <a:pt x="102" y="1"/>
                </a:lnTo>
                <a:lnTo>
                  <a:pt x="97" y="9"/>
                </a:lnTo>
                <a:lnTo>
                  <a:pt x="92" y="16"/>
                </a:lnTo>
                <a:lnTo>
                  <a:pt x="87" y="23"/>
                </a:lnTo>
                <a:lnTo>
                  <a:pt x="82" y="26"/>
                </a:lnTo>
                <a:lnTo>
                  <a:pt x="74" y="17"/>
                </a:lnTo>
                <a:lnTo>
                  <a:pt x="71" y="10"/>
                </a:lnTo>
                <a:lnTo>
                  <a:pt x="69" y="3"/>
                </a:lnTo>
                <a:lnTo>
                  <a:pt x="63" y="0"/>
                </a:lnTo>
                <a:lnTo>
                  <a:pt x="52" y="0"/>
                </a:lnTo>
                <a:lnTo>
                  <a:pt x="43" y="6"/>
                </a:lnTo>
                <a:lnTo>
                  <a:pt x="28" y="13"/>
                </a:lnTo>
                <a:lnTo>
                  <a:pt x="18" y="18"/>
                </a:lnTo>
                <a:lnTo>
                  <a:pt x="8" y="27"/>
                </a:lnTo>
                <a:lnTo>
                  <a:pt x="7" y="32"/>
                </a:lnTo>
                <a:lnTo>
                  <a:pt x="7" y="40"/>
                </a:lnTo>
                <a:lnTo>
                  <a:pt x="7" y="45"/>
                </a:lnTo>
                <a:lnTo>
                  <a:pt x="6" y="48"/>
                </a:lnTo>
                <a:lnTo>
                  <a:pt x="0" y="53"/>
                </a:lnTo>
                <a:lnTo>
                  <a:pt x="0" y="59"/>
                </a:lnTo>
                <a:lnTo>
                  <a:pt x="2" y="67"/>
                </a:lnTo>
                <a:lnTo>
                  <a:pt x="4" y="70"/>
                </a:lnTo>
                <a:lnTo>
                  <a:pt x="8" y="75"/>
                </a:lnTo>
                <a:lnTo>
                  <a:pt x="12" y="79"/>
                </a:lnTo>
                <a:lnTo>
                  <a:pt x="21" y="85"/>
                </a:lnTo>
                <a:lnTo>
                  <a:pt x="29" y="86"/>
                </a:lnTo>
                <a:lnTo>
                  <a:pt x="39" y="87"/>
                </a:lnTo>
                <a:lnTo>
                  <a:pt x="46" y="88"/>
                </a:lnTo>
                <a:lnTo>
                  <a:pt x="54" y="88"/>
                </a:lnTo>
                <a:lnTo>
                  <a:pt x="62" y="88"/>
                </a:lnTo>
                <a:lnTo>
                  <a:pt x="65" y="94"/>
                </a:lnTo>
                <a:lnTo>
                  <a:pt x="67" y="100"/>
                </a:lnTo>
                <a:lnTo>
                  <a:pt x="70" y="106"/>
                </a:lnTo>
                <a:lnTo>
                  <a:pt x="78" y="110"/>
                </a:lnTo>
                <a:lnTo>
                  <a:pt x="84" y="111"/>
                </a:lnTo>
                <a:lnTo>
                  <a:pt x="91" y="112"/>
                </a:lnTo>
                <a:lnTo>
                  <a:pt x="92" y="119"/>
                </a:lnTo>
                <a:lnTo>
                  <a:pt x="89" y="130"/>
                </a:lnTo>
                <a:lnTo>
                  <a:pt x="85" y="137"/>
                </a:lnTo>
                <a:lnTo>
                  <a:pt x="82" y="145"/>
                </a:lnTo>
                <a:lnTo>
                  <a:pt x="81" y="151"/>
                </a:lnTo>
                <a:lnTo>
                  <a:pt x="80" y="156"/>
                </a:lnTo>
                <a:lnTo>
                  <a:pt x="80" y="162"/>
                </a:lnTo>
                <a:lnTo>
                  <a:pt x="80" y="174"/>
                </a:lnTo>
                <a:lnTo>
                  <a:pt x="80" y="180"/>
                </a:lnTo>
                <a:lnTo>
                  <a:pt x="79" y="189"/>
                </a:lnTo>
                <a:lnTo>
                  <a:pt x="79" y="195"/>
                </a:lnTo>
                <a:lnTo>
                  <a:pt x="77" y="203"/>
                </a:lnTo>
                <a:lnTo>
                  <a:pt x="79" y="209"/>
                </a:lnTo>
                <a:lnTo>
                  <a:pt x="83" y="214"/>
                </a:lnTo>
                <a:lnTo>
                  <a:pt x="83" y="220"/>
                </a:lnTo>
                <a:lnTo>
                  <a:pt x="81" y="227"/>
                </a:lnTo>
                <a:lnTo>
                  <a:pt x="81" y="235"/>
                </a:lnTo>
                <a:lnTo>
                  <a:pt x="83" y="243"/>
                </a:lnTo>
                <a:lnTo>
                  <a:pt x="83" y="248"/>
                </a:lnTo>
                <a:lnTo>
                  <a:pt x="86" y="254"/>
                </a:lnTo>
                <a:lnTo>
                  <a:pt x="90" y="256"/>
                </a:lnTo>
                <a:lnTo>
                  <a:pt x="96" y="261"/>
                </a:lnTo>
                <a:lnTo>
                  <a:pt x="97" y="268"/>
                </a:lnTo>
                <a:lnTo>
                  <a:pt x="93" y="275"/>
                </a:lnTo>
                <a:lnTo>
                  <a:pt x="89" y="282"/>
                </a:lnTo>
                <a:lnTo>
                  <a:pt x="85" y="288"/>
                </a:lnTo>
                <a:lnTo>
                  <a:pt x="79" y="290"/>
                </a:lnTo>
                <a:lnTo>
                  <a:pt x="68" y="293"/>
                </a:lnTo>
                <a:lnTo>
                  <a:pt x="54" y="295"/>
                </a:lnTo>
                <a:lnTo>
                  <a:pt x="45" y="298"/>
                </a:lnTo>
                <a:lnTo>
                  <a:pt x="39" y="302"/>
                </a:lnTo>
                <a:lnTo>
                  <a:pt x="34" y="311"/>
                </a:lnTo>
                <a:lnTo>
                  <a:pt x="31" y="319"/>
                </a:lnTo>
                <a:lnTo>
                  <a:pt x="30" y="325"/>
                </a:lnTo>
                <a:lnTo>
                  <a:pt x="28" y="331"/>
                </a:lnTo>
                <a:lnTo>
                  <a:pt x="28" y="33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74" name="Freeform 28"/>
          <p:cNvSpPr>
            <a:spLocks/>
          </p:cNvSpPr>
          <p:nvPr/>
        </p:nvSpPr>
        <p:spPr bwMode="auto">
          <a:xfrm>
            <a:off x="3314700" y="5988050"/>
            <a:ext cx="762000" cy="642938"/>
          </a:xfrm>
          <a:custGeom>
            <a:avLst/>
            <a:gdLst>
              <a:gd name="T0" fmla="*/ 2147483647 w 480"/>
              <a:gd name="T1" fmla="*/ 2147483647 h 405"/>
              <a:gd name="T2" fmla="*/ 2147483647 w 480"/>
              <a:gd name="T3" fmla="*/ 2147483647 h 405"/>
              <a:gd name="T4" fmla="*/ 2147483647 w 480"/>
              <a:gd name="T5" fmla="*/ 2147483647 h 405"/>
              <a:gd name="T6" fmla="*/ 2147483647 w 480"/>
              <a:gd name="T7" fmla="*/ 2147483647 h 405"/>
              <a:gd name="T8" fmla="*/ 2147483647 w 480"/>
              <a:gd name="T9" fmla="*/ 2147483647 h 405"/>
              <a:gd name="T10" fmla="*/ 2147483647 w 480"/>
              <a:gd name="T11" fmla="*/ 2147483647 h 405"/>
              <a:gd name="T12" fmla="*/ 2147483647 w 480"/>
              <a:gd name="T13" fmla="*/ 2147483647 h 405"/>
              <a:gd name="T14" fmla="*/ 2147483647 w 480"/>
              <a:gd name="T15" fmla="*/ 2147483647 h 405"/>
              <a:gd name="T16" fmla="*/ 2147483647 w 480"/>
              <a:gd name="T17" fmla="*/ 2147483647 h 405"/>
              <a:gd name="T18" fmla="*/ 2147483647 w 480"/>
              <a:gd name="T19" fmla="*/ 2147483647 h 405"/>
              <a:gd name="T20" fmla="*/ 2147483647 w 480"/>
              <a:gd name="T21" fmla="*/ 2147483647 h 405"/>
              <a:gd name="T22" fmla="*/ 2147483647 w 480"/>
              <a:gd name="T23" fmla="*/ 2147483647 h 405"/>
              <a:gd name="T24" fmla="*/ 2147483647 w 480"/>
              <a:gd name="T25" fmla="*/ 2147483647 h 405"/>
              <a:gd name="T26" fmla="*/ 2147483647 w 480"/>
              <a:gd name="T27" fmla="*/ 2147483647 h 405"/>
              <a:gd name="T28" fmla="*/ 2147483647 w 480"/>
              <a:gd name="T29" fmla="*/ 2147483647 h 405"/>
              <a:gd name="T30" fmla="*/ 2147483647 w 480"/>
              <a:gd name="T31" fmla="*/ 2147483647 h 405"/>
              <a:gd name="T32" fmla="*/ 2147483647 w 480"/>
              <a:gd name="T33" fmla="*/ 2147483647 h 405"/>
              <a:gd name="T34" fmla="*/ 2147483647 w 480"/>
              <a:gd name="T35" fmla="*/ 2147483647 h 405"/>
              <a:gd name="T36" fmla="*/ 2147483647 w 480"/>
              <a:gd name="T37" fmla="*/ 2147483647 h 405"/>
              <a:gd name="T38" fmla="*/ 2147483647 w 480"/>
              <a:gd name="T39" fmla="*/ 2147483647 h 405"/>
              <a:gd name="T40" fmla="*/ 2147483647 w 480"/>
              <a:gd name="T41" fmla="*/ 2147483647 h 405"/>
              <a:gd name="T42" fmla="*/ 2147483647 w 480"/>
              <a:gd name="T43" fmla="*/ 2147483647 h 405"/>
              <a:gd name="T44" fmla="*/ 2147483647 w 480"/>
              <a:gd name="T45" fmla="*/ 2147483647 h 405"/>
              <a:gd name="T46" fmla="*/ 2147483647 w 480"/>
              <a:gd name="T47" fmla="*/ 2147483647 h 405"/>
              <a:gd name="T48" fmla="*/ 2147483647 w 480"/>
              <a:gd name="T49" fmla="*/ 2147483647 h 405"/>
              <a:gd name="T50" fmla="*/ 2147483647 w 480"/>
              <a:gd name="T51" fmla="*/ 2147483647 h 405"/>
              <a:gd name="T52" fmla="*/ 2147483647 w 480"/>
              <a:gd name="T53" fmla="*/ 2147483647 h 405"/>
              <a:gd name="T54" fmla="*/ 2147483647 w 480"/>
              <a:gd name="T55" fmla="*/ 2147483647 h 405"/>
              <a:gd name="T56" fmla="*/ 2147483647 w 480"/>
              <a:gd name="T57" fmla="*/ 2147483647 h 405"/>
              <a:gd name="T58" fmla="*/ 2147483647 w 480"/>
              <a:gd name="T59" fmla="*/ 2147483647 h 405"/>
              <a:gd name="T60" fmla="*/ 2147483647 w 480"/>
              <a:gd name="T61" fmla="*/ 2147483647 h 405"/>
              <a:gd name="T62" fmla="*/ 2147483647 w 480"/>
              <a:gd name="T63" fmla="*/ 2147483647 h 405"/>
              <a:gd name="T64" fmla="*/ 2147483647 w 480"/>
              <a:gd name="T65" fmla="*/ 2147483647 h 405"/>
              <a:gd name="T66" fmla="*/ 2147483647 w 480"/>
              <a:gd name="T67" fmla="*/ 2147483647 h 405"/>
              <a:gd name="T68" fmla="*/ 2147483647 w 480"/>
              <a:gd name="T69" fmla="*/ 2147483647 h 405"/>
              <a:gd name="T70" fmla="*/ 2147483647 w 480"/>
              <a:gd name="T71" fmla="*/ 2147483647 h 405"/>
              <a:gd name="T72" fmla="*/ 2147483647 w 480"/>
              <a:gd name="T73" fmla="*/ 2147483647 h 405"/>
              <a:gd name="T74" fmla="*/ 2147483647 w 480"/>
              <a:gd name="T75" fmla="*/ 2147483647 h 405"/>
              <a:gd name="T76" fmla="*/ 2147483647 w 480"/>
              <a:gd name="T77" fmla="*/ 2147483647 h 405"/>
              <a:gd name="T78" fmla="*/ 2147483647 w 480"/>
              <a:gd name="T79" fmla="*/ 2147483647 h 405"/>
              <a:gd name="T80" fmla="*/ 2147483647 w 480"/>
              <a:gd name="T81" fmla="*/ 2147483647 h 405"/>
              <a:gd name="T82" fmla="*/ 2147483647 w 480"/>
              <a:gd name="T83" fmla="*/ 2147483647 h 405"/>
              <a:gd name="T84" fmla="*/ 2147483647 w 480"/>
              <a:gd name="T85" fmla="*/ 0 h 405"/>
              <a:gd name="T86" fmla="*/ 2147483647 w 480"/>
              <a:gd name="T87" fmla="*/ 2147483647 h 405"/>
              <a:gd name="T88" fmla="*/ 2147483647 w 480"/>
              <a:gd name="T89" fmla="*/ 2147483647 h 405"/>
              <a:gd name="T90" fmla="*/ 2147483647 w 480"/>
              <a:gd name="T91" fmla="*/ 2147483647 h 405"/>
              <a:gd name="T92" fmla="*/ 2147483647 w 480"/>
              <a:gd name="T93" fmla="*/ 2147483647 h 405"/>
              <a:gd name="T94" fmla="*/ 2147483647 w 480"/>
              <a:gd name="T95" fmla="*/ 2147483647 h 405"/>
              <a:gd name="T96" fmla="*/ 2147483647 w 480"/>
              <a:gd name="T97" fmla="*/ 2147483647 h 405"/>
              <a:gd name="T98" fmla="*/ 2147483647 w 480"/>
              <a:gd name="T99" fmla="*/ 2147483647 h 405"/>
              <a:gd name="T100" fmla="*/ 2147483647 w 480"/>
              <a:gd name="T101" fmla="*/ 2147483647 h 405"/>
              <a:gd name="T102" fmla="*/ 2147483647 w 480"/>
              <a:gd name="T103" fmla="*/ 2147483647 h 405"/>
              <a:gd name="T104" fmla="*/ 2147483647 w 480"/>
              <a:gd name="T105" fmla="*/ 2147483647 h 405"/>
              <a:gd name="T106" fmla="*/ 2147483647 w 480"/>
              <a:gd name="T107" fmla="*/ 2147483647 h 405"/>
              <a:gd name="T108" fmla="*/ 2147483647 w 480"/>
              <a:gd name="T109" fmla="*/ 2147483647 h 405"/>
              <a:gd name="T110" fmla="*/ 2147483647 w 480"/>
              <a:gd name="T111" fmla="*/ 2147483647 h 405"/>
              <a:gd name="T112" fmla="*/ 2147483647 w 480"/>
              <a:gd name="T113" fmla="*/ 2147483647 h 405"/>
              <a:gd name="T114" fmla="*/ 2147483647 w 480"/>
              <a:gd name="T115" fmla="*/ 2147483647 h 405"/>
              <a:gd name="T116" fmla="*/ 2147483647 w 480"/>
              <a:gd name="T117" fmla="*/ 2147483647 h 40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80"/>
              <a:gd name="T178" fmla="*/ 0 h 405"/>
              <a:gd name="T179" fmla="*/ 480 w 480"/>
              <a:gd name="T180" fmla="*/ 405 h 40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80" h="405">
                <a:moveTo>
                  <a:pt x="28" y="330"/>
                </a:moveTo>
                <a:lnTo>
                  <a:pt x="31" y="328"/>
                </a:lnTo>
                <a:lnTo>
                  <a:pt x="36" y="326"/>
                </a:lnTo>
                <a:lnTo>
                  <a:pt x="41" y="334"/>
                </a:lnTo>
                <a:lnTo>
                  <a:pt x="46" y="331"/>
                </a:lnTo>
                <a:lnTo>
                  <a:pt x="52" y="327"/>
                </a:lnTo>
                <a:lnTo>
                  <a:pt x="61" y="326"/>
                </a:lnTo>
                <a:lnTo>
                  <a:pt x="67" y="330"/>
                </a:lnTo>
                <a:lnTo>
                  <a:pt x="76" y="328"/>
                </a:lnTo>
                <a:lnTo>
                  <a:pt x="79" y="320"/>
                </a:lnTo>
                <a:lnTo>
                  <a:pt x="85" y="322"/>
                </a:lnTo>
                <a:lnTo>
                  <a:pt x="89" y="328"/>
                </a:lnTo>
                <a:lnTo>
                  <a:pt x="96" y="331"/>
                </a:lnTo>
                <a:lnTo>
                  <a:pt x="101" y="327"/>
                </a:lnTo>
                <a:lnTo>
                  <a:pt x="105" y="331"/>
                </a:lnTo>
                <a:lnTo>
                  <a:pt x="111" y="330"/>
                </a:lnTo>
                <a:lnTo>
                  <a:pt x="112" y="338"/>
                </a:lnTo>
                <a:lnTo>
                  <a:pt x="109" y="347"/>
                </a:lnTo>
                <a:lnTo>
                  <a:pt x="117" y="350"/>
                </a:lnTo>
                <a:lnTo>
                  <a:pt x="126" y="356"/>
                </a:lnTo>
                <a:lnTo>
                  <a:pt x="133" y="362"/>
                </a:lnTo>
                <a:lnTo>
                  <a:pt x="142" y="365"/>
                </a:lnTo>
                <a:lnTo>
                  <a:pt x="147" y="370"/>
                </a:lnTo>
                <a:lnTo>
                  <a:pt x="154" y="368"/>
                </a:lnTo>
                <a:lnTo>
                  <a:pt x="161" y="365"/>
                </a:lnTo>
                <a:lnTo>
                  <a:pt x="168" y="358"/>
                </a:lnTo>
                <a:lnTo>
                  <a:pt x="172" y="351"/>
                </a:lnTo>
                <a:lnTo>
                  <a:pt x="178" y="349"/>
                </a:lnTo>
                <a:lnTo>
                  <a:pt x="184" y="348"/>
                </a:lnTo>
                <a:lnTo>
                  <a:pt x="194" y="349"/>
                </a:lnTo>
                <a:lnTo>
                  <a:pt x="206" y="349"/>
                </a:lnTo>
                <a:lnTo>
                  <a:pt x="212" y="347"/>
                </a:lnTo>
                <a:lnTo>
                  <a:pt x="222" y="345"/>
                </a:lnTo>
                <a:lnTo>
                  <a:pt x="228" y="346"/>
                </a:lnTo>
                <a:lnTo>
                  <a:pt x="229" y="349"/>
                </a:lnTo>
                <a:lnTo>
                  <a:pt x="239" y="354"/>
                </a:lnTo>
                <a:lnTo>
                  <a:pt x="247" y="357"/>
                </a:lnTo>
                <a:lnTo>
                  <a:pt x="251" y="362"/>
                </a:lnTo>
                <a:lnTo>
                  <a:pt x="262" y="363"/>
                </a:lnTo>
                <a:lnTo>
                  <a:pt x="268" y="366"/>
                </a:lnTo>
                <a:lnTo>
                  <a:pt x="268" y="374"/>
                </a:lnTo>
                <a:lnTo>
                  <a:pt x="278" y="377"/>
                </a:lnTo>
                <a:lnTo>
                  <a:pt x="283" y="373"/>
                </a:lnTo>
                <a:lnTo>
                  <a:pt x="287" y="379"/>
                </a:lnTo>
                <a:lnTo>
                  <a:pt x="302" y="380"/>
                </a:lnTo>
                <a:lnTo>
                  <a:pt x="303" y="383"/>
                </a:lnTo>
                <a:lnTo>
                  <a:pt x="311" y="388"/>
                </a:lnTo>
                <a:lnTo>
                  <a:pt x="322" y="390"/>
                </a:lnTo>
                <a:lnTo>
                  <a:pt x="324" y="393"/>
                </a:lnTo>
                <a:lnTo>
                  <a:pt x="331" y="396"/>
                </a:lnTo>
                <a:lnTo>
                  <a:pt x="339" y="395"/>
                </a:lnTo>
                <a:lnTo>
                  <a:pt x="348" y="391"/>
                </a:lnTo>
                <a:lnTo>
                  <a:pt x="350" y="380"/>
                </a:lnTo>
                <a:lnTo>
                  <a:pt x="356" y="375"/>
                </a:lnTo>
                <a:lnTo>
                  <a:pt x="368" y="380"/>
                </a:lnTo>
                <a:lnTo>
                  <a:pt x="378" y="377"/>
                </a:lnTo>
                <a:lnTo>
                  <a:pt x="388" y="381"/>
                </a:lnTo>
                <a:lnTo>
                  <a:pt x="395" y="388"/>
                </a:lnTo>
                <a:lnTo>
                  <a:pt x="406" y="392"/>
                </a:lnTo>
                <a:lnTo>
                  <a:pt x="416" y="391"/>
                </a:lnTo>
                <a:lnTo>
                  <a:pt x="425" y="390"/>
                </a:lnTo>
                <a:lnTo>
                  <a:pt x="429" y="392"/>
                </a:lnTo>
                <a:lnTo>
                  <a:pt x="436" y="398"/>
                </a:lnTo>
                <a:lnTo>
                  <a:pt x="443" y="397"/>
                </a:lnTo>
                <a:lnTo>
                  <a:pt x="444" y="403"/>
                </a:lnTo>
                <a:lnTo>
                  <a:pt x="448" y="404"/>
                </a:lnTo>
                <a:lnTo>
                  <a:pt x="458" y="402"/>
                </a:lnTo>
                <a:lnTo>
                  <a:pt x="467" y="397"/>
                </a:lnTo>
                <a:lnTo>
                  <a:pt x="472" y="394"/>
                </a:lnTo>
                <a:lnTo>
                  <a:pt x="476" y="392"/>
                </a:lnTo>
                <a:lnTo>
                  <a:pt x="479" y="384"/>
                </a:lnTo>
                <a:lnTo>
                  <a:pt x="479" y="385"/>
                </a:lnTo>
                <a:lnTo>
                  <a:pt x="473" y="380"/>
                </a:lnTo>
                <a:lnTo>
                  <a:pt x="467" y="381"/>
                </a:lnTo>
                <a:lnTo>
                  <a:pt x="460" y="381"/>
                </a:lnTo>
                <a:lnTo>
                  <a:pt x="453" y="384"/>
                </a:lnTo>
                <a:lnTo>
                  <a:pt x="447" y="386"/>
                </a:lnTo>
                <a:lnTo>
                  <a:pt x="439" y="386"/>
                </a:lnTo>
                <a:lnTo>
                  <a:pt x="433" y="385"/>
                </a:lnTo>
                <a:lnTo>
                  <a:pt x="429" y="384"/>
                </a:lnTo>
                <a:lnTo>
                  <a:pt x="426" y="382"/>
                </a:lnTo>
                <a:lnTo>
                  <a:pt x="420" y="378"/>
                </a:lnTo>
                <a:lnTo>
                  <a:pt x="417" y="371"/>
                </a:lnTo>
                <a:lnTo>
                  <a:pt x="416" y="362"/>
                </a:lnTo>
                <a:lnTo>
                  <a:pt x="415" y="352"/>
                </a:lnTo>
                <a:lnTo>
                  <a:pt x="415" y="337"/>
                </a:lnTo>
                <a:lnTo>
                  <a:pt x="416" y="331"/>
                </a:lnTo>
                <a:lnTo>
                  <a:pt x="413" y="318"/>
                </a:lnTo>
                <a:lnTo>
                  <a:pt x="409" y="310"/>
                </a:lnTo>
                <a:lnTo>
                  <a:pt x="406" y="299"/>
                </a:lnTo>
                <a:lnTo>
                  <a:pt x="403" y="291"/>
                </a:lnTo>
                <a:lnTo>
                  <a:pt x="399" y="279"/>
                </a:lnTo>
                <a:lnTo>
                  <a:pt x="393" y="271"/>
                </a:lnTo>
                <a:lnTo>
                  <a:pt x="389" y="266"/>
                </a:lnTo>
                <a:lnTo>
                  <a:pt x="385" y="254"/>
                </a:lnTo>
                <a:lnTo>
                  <a:pt x="385" y="246"/>
                </a:lnTo>
                <a:lnTo>
                  <a:pt x="384" y="234"/>
                </a:lnTo>
                <a:lnTo>
                  <a:pt x="379" y="225"/>
                </a:lnTo>
                <a:lnTo>
                  <a:pt x="374" y="217"/>
                </a:lnTo>
                <a:lnTo>
                  <a:pt x="373" y="210"/>
                </a:lnTo>
                <a:lnTo>
                  <a:pt x="374" y="206"/>
                </a:lnTo>
                <a:lnTo>
                  <a:pt x="387" y="198"/>
                </a:lnTo>
                <a:lnTo>
                  <a:pt x="396" y="195"/>
                </a:lnTo>
                <a:lnTo>
                  <a:pt x="406" y="193"/>
                </a:lnTo>
                <a:lnTo>
                  <a:pt x="413" y="194"/>
                </a:lnTo>
                <a:lnTo>
                  <a:pt x="413" y="193"/>
                </a:lnTo>
                <a:lnTo>
                  <a:pt x="409" y="185"/>
                </a:lnTo>
                <a:lnTo>
                  <a:pt x="400" y="177"/>
                </a:lnTo>
                <a:lnTo>
                  <a:pt x="397" y="172"/>
                </a:lnTo>
                <a:lnTo>
                  <a:pt x="390" y="165"/>
                </a:lnTo>
                <a:lnTo>
                  <a:pt x="387" y="158"/>
                </a:lnTo>
                <a:lnTo>
                  <a:pt x="384" y="153"/>
                </a:lnTo>
                <a:lnTo>
                  <a:pt x="381" y="146"/>
                </a:lnTo>
                <a:lnTo>
                  <a:pt x="376" y="139"/>
                </a:lnTo>
                <a:lnTo>
                  <a:pt x="370" y="136"/>
                </a:lnTo>
                <a:lnTo>
                  <a:pt x="363" y="143"/>
                </a:lnTo>
                <a:lnTo>
                  <a:pt x="355" y="148"/>
                </a:lnTo>
                <a:lnTo>
                  <a:pt x="350" y="151"/>
                </a:lnTo>
                <a:lnTo>
                  <a:pt x="341" y="150"/>
                </a:lnTo>
                <a:lnTo>
                  <a:pt x="331" y="144"/>
                </a:lnTo>
                <a:lnTo>
                  <a:pt x="323" y="135"/>
                </a:lnTo>
                <a:lnTo>
                  <a:pt x="316" y="132"/>
                </a:lnTo>
                <a:lnTo>
                  <a:pt x="310" y="129"/>
                </a:lnTo>
                <a:lnTo>
                  <a:pt x="302" y="128"/>
                </a:lnTo>
                <a:lnTo>
                  <a:pt x="294" y="127"/>
                </a:lnTo>
                <a:lnTo>
                  <a:pt x="287" y="131"/>
                </a:lnTo>
                <a:lnTo>
                  <a:pt x="277" y="131"/>
                </a:lnTo>
                <a:lnTo>
                  <a:pt x="272" y="128"/>
                </a:lnTo>
                <a:lnTo>
                  <a:pt x="263" y="123"/>
                </a:lnTo>
                <a:lnTo>
                  <a:pt x="252" y="119"/>
                </a:lnTo>
                <a:lnTo>
                  <a:pt x="243" y="125"/>
                </a:lnTo>
                <a:lnTo>
                  <a:pt x="235" y="128"/>
                </a:lnTo>
                <a:lnTo>
                  <a:pt x="226" y="133"/>
                </a:lnTo>
                <a:lnTo>
                  <a:pt x="211" y="138"/>
                </a:lnTo>
                <a:lnTo>
                  <a:pt x="196" y="139"/>
                </a:lnTo>
                <a:lnTo>
                  <a:pt x="190" y="138"/>
                </a:lnTo>
                <a:lnTo>
                  <a:pt x="178" y="138"/>
                </a:lnTo>
                <a:lnTo>
                  <a:pt x="168" y="134"/>
                </a:lnTo>
                <a:lnTo>
                  <a:pt x="163" y="131"/>
                </a:lnTo>
                <a:lnTo>
                  <a:pt x="155" y="128"/>
                </a:lnTo>
                <a:lnTo>
                  <a:pt x="145" y="123"/>
                </a:lnTo>
                <a:lnTo>
                  <a:pt x="137" y="121"/>
                </a:lnTo>
                <a:lnTo>
                  <a:pt x="129" y="118"/>
                </a:lnTo>
                <a:lnTo>
                  <a:pt x="122" y="115"/>
                </a:lnTo>
                <a:lnTo>
                  <a:pt x="123" y="110"/>
                </a:lnTo>
                <a:lnTo>
                  <a:pt x="124" y="103"/>
                </a:lnTo>
                <a:lnTo>
                  <a:pt x="126" y="95"/>
                </a:lnTo>
                <a:lnTo>
                  <a:pt x="128" y="86"/>
                </a:lnTo>
                <a:lnTo>
                  <a:pt x="130" y="81"/>
                </a:lnTo>
                <a:lnTo>
                  <a:pt x="133" y="71"/>
                </a:lnTo>
                <a:lnTo>
                  <a:pt x="136" y="65"/>
                </a:lnTo>
                <a:lnTo>
                  <a:pt x="138" y="57"/>
                </a:lnTo>
                <a:lnTo>
                  <a:pt x="139" y="53"/>
                </a:lnTo>
                <a:lnTo>
                  <a:pt x="141" y="48"/>
                </a:lnTo>
                <a:lnTo>
                  <a:pt x="142" y="42"/>
                </a:lnTo>
                <a:lnTo>
                  <a:pt x="142" y="35"/>
                </a:lnTo>
                <a:lnTo>
                  <a:pt x="141" y="29"/>
                </a:lnTo>
                <a:lnTo>
                  <a:pt x="141" y="25"/>
                </a:lnTo>
                <a:lnTo>
                  <a:pt x="139" y="15"/>
                </a:lnTo>
                <a:lnTo>
                  <a:pt x="135" y="10"/>
                </a:lnTo>
                <a:lnTo>
                  <a:pt x="126" y="13"/>
                </a:lnTo>
                <a:lnTo>
                  <a:pt x="121" y="9"/>
                </a:lnTo>
                <a:lnTo>
                  <a:pt x="111" y="0"/>
                </a:lnTo>
                <a:lnTo>
                  <a:pt x="102" y="1"/>
                </a:lnTo>
                <a:lnTo>
                  <a:pt x="97" y="9"/>
                </a:lnTo>
                <a:lnTo>
                  <a:pt x="92" y="16"/>
                </a:lnTo>
                <a:lnTo>
                  <a:pt x="87" y="23"/>
                </a:lnTo>
                <a:lnTo>
                  <a:pt x="82" y="26"/>
                </a:lnTo>
                <a:lnTo>
                  <a:pt x="74" y="17"/>
                </a:lnTo>
                <a:lnTo>
                  <a:pt x="71" y="10"/>
                </a:lnTo>
                <a:lnTo>
                  <a:pt x="69" y="3"/>
                </a:lnTo>
                <a:lnTo>
                  <a:pt x="63" y="0"/>
                </a:lnTo>
                <a:lnTo>
                  <a:pt x="52" y="0"/>
                </a:lnTo>
                <a:lnTo>
                  <a:pt x="43" y="6"/>
                </a:lnTo>
                <a:lnTo>
                  <a:pt x="28" y="13"/>
                </a:lnTo>
                <a:lnTo>
                  <a:pt x="18" y="18"/>
                </a:lnTo>
                <a:lnTo>
                  <a:pt x="8" y="27"/>
                </a:lnTo>
                <a:lnTo>
                  <a:pt x="7" y="32"/>
                </a:lnTo>
                <a:lnTo>
                  <a:pt x="7" y="40"/>
                </a:lnTo>
                <a:lnTo>
                  <a:pt x="7" y="45"/>
                </a:lnTo>
                <a:lnTo>
                  <a:pt x="6" y="48"/>
                </a:lnTo>
                <a:lnTo>
                  <a:pt x="0" y="53"/>
                </a:lnTo>
                <a:lnTo>
                  <a:pt x="0" y="59"/>
                </a:lnTo>
                <a:lnTo>
                  <a:pt x="2" y="67"/>
                </a:lnTo>
                <a:lnTo>
                  <a:pt x="4" y="70"/>
                </a:lnTo>
                <a:lnTo>
                  <a:pt x="8" y="75"/>
                </a:lnTo>
                <a:lnTo>
                  <a:pt x="12" y="79"/>
                </a:lnTo>
                <a:lnTo>
                  <a:pt x="21" y="85"/>
                </a:lnTo>
                <a:lnTo>
                  <a:pt x="29" y="86"/>
                </a:lnTo>
                <a:lnTo>
                  <a:pt x="39" y="87"/>
                </a:lnTo>
                <a:lnTo>
                  <a:pt x="46" y="88"/>
                </a:lnTo>
                <a:lnTo>
                  <a:pt x="54" y="88"/>
                </a:lnTo>
                <a:lnTo>
                  <a:pt x="62" y="88"/>
                </a:lnTo>
                <a:lnTo>
                  <a:pt x="65" y="94"/>
                </a:lnTo>
                <a:lnTo>
                  <a:pt x="67" y="100"/>
                </a:lnTo>
                <a:lnTo>
                  <a:pt x="70" y="106"/>
                </a:lnTo>
                <a:lnTo>
                  <a:pt x="78" y="110"/>
                </a:lnTo>
                <a:lnTo>
                  <a:pt x="84" y="111"/>
                </a:lnTo>
                <a:lnTo>
                  <a:pt x="91" y="112"/>
                </a:lnTo>
                <a:lnTo>
                  <a:pt x="92" y="119"/>
                </a:lnTo>
                <a:lnTo>
                  <a:pt x="89" y="130"/>
                </a:lnTo>
                <a:lnTo>
                  <a:pt x="85" y="137"/>
                </a:lnTo>
                <a:lnTo>
                  <a:pt x="82" y="145"/>
                </a:lnTo>
                <a:lnTo>
                  <a:pt x="81" y="151"/>
                </a:lnTo>
                <a:lnTo>
                  <a:pt x="80" y="156"/>
                </a:lnTo>
                <a:lnTo>
                  <a:pt x="80" y="162"/>
                </a:lnTo>
                <a:lnTo>
                  <a:pt x="80" y="174"/>
                </a:lnTo>
                <a:lnTo>
                  <a:pt x="80" y="180"/>
                </a:lnTo>
                <a:lnTo>
                  <a:pt x="79" y="189"/>
                </a:lnTo>
                <a:lnTo>
                  <a:pt x="79" y="195"/>
                </a:lnTo>
                <a:lnTo>
                  <a:pt x="77" y="203"/>
                </a:lnTo>
                <a:lnTo>
                  <a:pt x="79" y="209"/>
                </a:lnTo>
                <a:lnTo>
                  <a:pt x="83" y="214"/>
                </a:lnTo>
                <a:lnTo>
                  <a:pt x="83" y="220"/>
                </a:lnTo>
                <a:lnTo>
                  <a:pt x="81" y="227"/>
                </a:lnTo>
                <a:lnTo>
                  <a:pt x="81" y="235"/>
                </a:lnTo>
                <a:lnTo>
                  <a:pt x="83" y="243"/>
                </a:lnTo>
                <a:lnTo>
                  <a:pt x="83" y="248"/>
                </a:lnTo>
                <a:lnTo>
                  <a:pt x="86" y="254"/>
                </a:lnTo>
                <a:lnTo>
                  <a:pt x="90" y="256"/>
                </a:lnTo>
                <a:lnTo>
                  <a:pt x="96" y="261"/>
                </a:lnTo>
                <a:lnTo>
                  <a:pt x="97" y="268"/>
                </a:lnTo>
                <a:lnTo>
                  <a:pt x="93" y="275"/>
                </a:lnTo>
                <a:lnTo>
                  <a:pt x="89" y="282"/>
                </a:lnTo>
                <a:lnTo>
                  <a:pt x="85" y="288"/>
                </a:lnTo>
                <a:lnTo>
                  <a:pt x="79" y="290"/>
                </a:lnTo>
                <a:lnTo>
                  <a:pt x="68" y="293"/>
                </a:lnTo>
                <a:lnTo>
                  <a:pt x="54" y="295"/>
                </a:lnTo>
                <a:lnTo>
                  <a:pt x="45" y="298"/>
                </a:lnTo>
                <a:lnTo>
                  <a:pt x="39" y="302"/>
                </a:lnTo>
                <a:lnTo>
                  <a:pt x="34" y="311"/>
                </a:lnTo>
                <a:lnTo>
                  <a:pt x="31" y="319"/>
                </a:lnTo>
                <a:lnTo>
                  <a:pt x="30" y="325"/>
                </a:lnTo>
                <a:lnTo>
                  <a:pt x="28" y="331"/>
                </a:lnTo>
                <a:lnTo>
                  <a:pt x="28" y="33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75" name="Freeform 29"/>
          <p:cNvSpPr>
            <a:spLocks/>
          </p:cNvSpPr>
          <p:nvPr/>
        </p:nvSpPr>
        <p:spPr bwMode="auto">
          <a:xfrm>
            <a:off x="3906838" y="6197600"/>
            <a:ext cx="506412" cy="511175"/>
          </a:xfrm>
          <a:custGeom>
            <a:avLst/>
            <a:gdLst>
              <a:gd name="T0" fmla="*/ 2147483647 w 319"/>
              <a:gd name="T1" fmla="*/ 2147483647 h 322"/>
              <a:gd name="T2" fmla="*/ 2147483647 w 319"/>
              <a:gd name="T3" fmla="*/ 2147483647 h 322"/>
              <a:gd name="T4" fmla="*/ 2147483647 w 319"/>
              <a:gd name="T5" fmla="*/ 2147483647 h 322"/>
              <a:gd name="T6" fmla="*/ 2147483647 w 319"/>
              <a:gd name="T7" fmla="*/ 2147483647 h 322"/>
              <a:gd name="T8" fmla="*/ 2147483647 w 319"/>
              <a:gd name="T9" fmla="*/ 2147483647 h 322"/>
              <a:gd name="T10" fmla="*/ 2147483647 w 319"/>
              <a:gd name="T11" fmla="*/ 2147483647 h 322"/>
              <a:gd name="T12" fmla="*/ 2147483647 w 319"/>
              <a:gd name="T13" fmla="*/ 2147483647 h 322"/>
              <a:gd name="T14" fmla="*/ 2147483647 w 319"/>
              <a:gd name="T15" fmla="*/ 2147483647 h 322"/>
              <a:gd name="T16" fmla="*/ 2147483647 w 319"/>
              <a:gd name="T17" fmla="*/ 2147483647 h 322"/>
              <a:gd name="T18" fmla="*/ 2147483647 w 319"/>
              <a:gd name="T19" fmla="*/ 2147483647 h 322"/>
              <a:gd name="T20" fmla="*/ 2147483647 w 319"/>
              <a:gd name="T21" fmla="*/ 2147483647 h 322"/>
              <a:gd name="T22" fmla="*/ 2147483647 w 319"/>
              <a:gd name="T23" fmla="*/ 2147483647 h 322"/>
              <a:gd name="T24" fmla="*/ 2147483647 w 319"/>
              <a:gd name="T25" fmla="*/ 2147483647 h 322"/>
              <a:gd name="T26" fmla="*/ 2147483647 w 319"/>
              <a:gd name="T27" fmla="*/ 2147483647 h 322"/>
              <a:gd name="T28" fmla="*/ 2147483647 w 319"/>
              <a:gd name="T29" fmla="*/ 2147483647 h 322"/>
              <a:gd name="T30" fmla="*/ 2147483647 w 319"/>
              <a:gd name="T31" fmla="*/ 2147483647 h 322"/>
              <a:gd name="T32" fmla="*/ 2147483647 w 319"/>
              <a:gd name="T33" fmla="*/ 2147483647 h 322"/>
              <a:gd name="T34" fmla="*/ 2147483647 w 319"/>
              <a:gd name="T35" fmla="*/ 2147483647 h 322"/>
              <a:gd name="T36" fmla="*/ 2147483647 w 319"/>
              <a:gd name="T37" fmla="*/ 2147483647 h 322"/>
              <a:gd name="T38" fmla="*/ 2147483647 w 319"/>
              <a:gd name="T39" fmla="*/ 2147483647 h 322"/>
              <a:gd name="T40" fmla="*/ 2147483647 w 319"/>
              <a:gd name="T41" fmla="*/ 2147483647 h 322"/>
              <a:gd name="T42" fmla="*/ 2147483647 w 319"/>
              <a:gd name="T43" fmla="*/ 2147483647 h 322"/>
              <a:gd name="T44" fmla="*/ 2147483647 w 319"/>
              <a:gd name="T45" fmla="*/ 2147483647 h 322"/>
              <a:gd name="T46" fmla="*/ 2147483647 w 319"/>
              <a:gd name="T47" fmla="*/ 2147483647 h 322"/>
              <a:gd name="T48" fmla="*/ 2147483647 w 319"/>
              <a:gd name="T49" fmla="*/ 2147483647 h 322"/>
              <a:gd name="T50" fmla="*/ 2147483647 w 319"/>
              <a:gd name="T51" fmla="*/ 2147483647 h 322"/>
              <a:gd name="T52" fmla="*/ 2147483647 w 319"/>
              <a:gd name="T53" fmla="*/ 2147483647 h 322"/>
              <a:gd name="T54" fmla="*/ 2147483647 w 319"/>
              <a:gd name="T55" fmla="*/ 2147483647 h 322"/>
              <a:gd name="T56" fmla="*/ 2147483647 w 319"/>
              <a:gd name="T57" fmla="*/ 2147483647 h 322"/>
              <a:gd name="T58" fmla="*/ 2147483647 w 319"/>
              <a:gd name="T59" fmla="*/ 2147483647 h 322"/>
              <a:gd name="T60" fmla="*/ 2147483647 w 319"/>
              <a:gd name="T61" fmla="*/ 2147483647 h 322"/>
              <a:gd name="T62" fmla="*/ 2147483647 w 319"/>
              <a:gd name="T63" fmla="*/ 2147483647 h 322"/>
              <a:gd name="T64" fmla="*/ 2147483647 w 319"/>
              <a:gd name="T65" fmla="*/ 2147483647 h 322"/>
              <a:gd name="T66" fmla="*/ 2147483647 w 319"/>
              <a:gd name="T67" fmla="*/ 2147483647 h 322"/>
              <a:gd name="T68" fmla="*/ 0 w 319"/>
              <a:gd name="T69" fmla="*/ 2147483647 h 322"/>
              <a:gd name="T70" fmla="*/ 2147483647 w 319"/>
              <a:gd name="T71" fmla="*/ 2147483647 h 322"/>
              <a:gd name="T72" fmla="*/ 2147483647 w 319"/>
              <a:gd name="T73" fmla="*/ 2147483647 h 322"/>
              <a:gd name="T74" fmla="*/ 2147483647 w 319"/>
              <a:gd name="T75" fmla="*/ 2147483647 h 322"/>
              <a:gd name="T76" fmla="*/ 2147483647 w 319"/>
              <a:gd name="T77" fmla="*/ 2147483647 h 322"/>
              <a:gd name="T78" fmla="*/ 2147483647 w 319"/>
              <a:gd name="T79" fmla="*/ 2147483647 h 322"/>
              <a:gd name="T80" fmla="*/ 2147483647 w 319"/>
              <a:gd name="T81" fmla="*/ 2147483647 h 322"/>
              <a:gd name="T82" fmla="*/ 2147483647 w 319"/>
              <a:gd name="T83" fmla="*/ 2147483647 h 322"/>
              <a:gd name="T84" fmla="*/ 2147483647 w 319"/>
              <a:gd name="T85" fmla="*/ 2147483647 h 322"/>
              <a:gd name="T86" fmla="*/ 2147483647 w 319"/>
              <a:gd name="T87" fmla="*/ 2147483647 h 322"/>
              <a:gd name="T88" fmla="*/ 2147483647 w 319"/>
              <a:gd name="T89" fmla="*/ 2147483647 h 32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19"/>
              <a:gd name="T136" fmla="*/ 0 h 322"/>
              <a:gd name="T137" fmla="*/ 319 w 319"/>
              <a:gd name="T138" fmla="*/ 322 h 32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19" h="322">
                <a:moveTo>
                  <a:pt x="106" y="252"/>
                </a:moveTo>
                <a:lnTo>
                  <a:pt x="113" y="253"/>
                </a:lnTo>
                <a:lnTo>
                  <a:pt x="118" y="249"/>
                </a:lnTo>
                <a:lnTo>
                  <a:pt x="122" y="244"/>
                </a:lnTo>
                <a:lnTo>
                  <a:pt x="127" y="240"/>
                </a:lnTo>
                <a:lnTo>
                  <a:pt x="133" y="239"/>
                </a:lnTo>
                <a:lnTo>
                  <a:pt x="140" y="236"/>
                </a:lnTo>
                <a:lnTo>
                  <a:pt x="148" y="235"/>
                </a:lnTo>
                <a:lnTo>
                  <a:pt x="155" y="239"/>
                </a:lnTo>
                <a:lnTo>
                  <a:pt x="159" y="240"/>
                </a:lnTo>
                <a:lnTo>
                  <a:pt x="159" y="248"/>
                </a:lnTo>
                <a:lnTo>
                  <a:pt x="152" y="252"/>
                </a:lnTo>
                <a:lnTo>
                  <a:pt x="147" y="259"/>
                </a:lnTo>
                <a:lnTo>
                  <a:pt x="157" y="262"/>
                </a:lnTo>
                <a:lnTo>
                  <a:pt x="162" y="264"/>
                </a:lnTo>
                <a:lnTo>
                  <a:pt x="164" y="266"/>
                </a:lnTo>
                <a:lnTo>
                  <a:pt x="172" y="263"/>
                </a:lnTo>
                <a:lnTo>
                  <a:pt x="177" y="271"/>
                </a:lnTo>
                <a:lnTo>
                  <a:pt x="183" y="268"/>
                </a:lnTo>
                <a:lnTo>
                  <a:pt x="191" y="275"/>
                </a:lnTo>
                <a:lnTo>
                  <a:pt x="199" y="281"/>
                </a:lnTo>
                <a:lnTo>
                  <a:pt x="204" y="280"/>
                </a:lnTo>
                <a:lnTo>
                  <a:pt x="212" y="277"/>
                </a:lnTo>
                <a:lnTo>
                  <a:pt x="220" y="276"/>
                </a:lnTo>
                <a:lnTo>
                  <a:pt x="224" y="278"/>
                </a:lnTo>
                <a:lnTo>
                  <a:pt x="233" y="276"/>
                </a:lnTo>
                <a:lnTo>
                  <a:pt x="246" y="287"/>
                </a:lnTo>
                <a:lnTo>
                  <a:pt x="245" y="294"/>
                </a:lnTo>
                <a:lnTo>
                  <a:pt x="245" y="302"/>
                </a:lnTo>
                <a:lnTo>
                  <a:pt x="254" y="311"/>
                </a:lnTo>
                <a:lnTo>
                  <a:pt x="261" y="305"/>
                </a:lnTo>
                <a:lnTo>
                  <a:pt x="265" y="303"/>
                </a:lnTo>
                <a:lnTo>
                  <a:pt x="270" y="311"/>
                </a:lnTo>
                <a:lnTo>
                  <a:pt x="272" y="316"/>
                </a:lnTo>
                <a:lnTo>
                  <a:pt x="277" y="320"/>
                </a:lnTo>
                <a:lnTo>
                  <a:pt x="284" y="321"/>
                </a:lnTo>
                <a:lnTo>
                  <a:pt x="283" y="314"/>
                </a:lnTo>
                <a:lnTo>
                  <a:pt x="283" y="306"/>
                </a:lnTo>
                <a:lnTo>
                  <a:pt x="282" y="300"/>
                </a:lnTo>
                <a:lnTo>
                  <a:pt x="282" y="294"/>
                </a:lnTo>
                <a:lnTo>
                  <a:pt x="281" y="287"/>
                </a:lnTo>
                <a:lnTo>
                  <a:pt x="282" y="279"/>
                </a:lnTo>
                <a:lnTo>
                  <a:pt x="285" y="272"/>
                </a:lnTo>
                <a:lnTo>
                  <a:pt x="287" y="263"/>
                </a:lnTo>
                <a:lnTo>
                  <a:pt x="291" y="256"/>
                </a:lnTo>
                <a:lnTo>
                  <a:pt x="296" y="246"/>
                </a:lnTo>
                <a:lnTo>
                  <a:pt x="300" y="241"/>
                </a:lnTo>
                <a:lnTo>
                  <a:pt x="303" y="235"/>
                </a:lnTo>
                <a:lnTo>
                  <a:pt x="306" y="226"/>
                </a:lnTo>
                <a:lnTo>
                  <a:pt x="309" y="220"/>
                </a:lnTo>
                <a:lnTo>
                  <a:pt x="313" y="213"/>
                </a:lnTo>
                <a:lnTo>
                  <a:pt x="318" y="204"/>
                </a:lnTo>
                <a:lnTo>
                  <a:pt x="304" y="195"/>
                </a:lnTo>
                <a:lnTo>
                  <a:pt x="299" y="186"/>
                </a:lnTo>
                <a:lnTo>
                  <a:pt x="297" y="178"/>
                </a:lnTo>
                <a:lnTo>
                  <a:pt x="295" y="168"/>
                </a:lnTo>
                <a:lnTo>
                  <a:pt x="294" y="160"/>
                </a:lnTo>
                <a:lnTo>
                  <a:pt x="293" y="153"/>
                </a:lnTo>
                <a:lnTo>
                  <a:pt x="293" y="143"/>
                </a:lnTo>
                <a:lnTo>
                  <a:pt x="294" y="136"/>
                </a:lnTo>
                <a:lnTo>
                  <a:pt x="295" y="128"/>
                </a:lnTo>
                <a:lnTo>
                  <a:pt x="296" y="120"/>
                </a:lnTo>
                <a:lnTo>
                  <a:pt x="296" y="114"/>
                </a:lnTo>
                <a:lnTo>
                  <a:pt x="296" y="103"/>
                </a:lnTo>
                <a:lnTo>
                  <a:pt x="288" y="96"/>
                </a:lnTo>
                <a:lnTo>
                  <a:pt x="284" y="91"/>
                </a:lnTo>
                <a:lnTo>
                  <a:pt x="280" y="81"/>
                </a:lnTo>
                <a:lnTo>
                  <a:pt x="274" y="75"/>
                </a:lnTo>
                <a:lnTo>
                  <a:pt x="264" y="69"/>
                </a:lnTo>
                <a:lnTo>
                  <a:pt x="259" y="61"/>
                </a:lnTo>
                <a:lnTo>
                  <a:pt x="249" y="55"/>
                </a:lnTo>
                <a:lnTo>
                  <a:pt x="243" y="56"/>
                </a:lnTo>
                <a:lnTo>
                  <a:pt x="240" y="61"/>
                </a:lnTo>
                <a:lnTo>
                  <a:pt x="234" y="62"/>
                </a:lnTo>
                <a:lnTo>
                  <a:pt x="225" y="59"/>
                </a:lnTo>
                <a:lnTo>
                  <a:pt x="217" y="60"/>
                </a:lnTo>
                <a:lnTo>
                  <a:pt x="210" y="54"/>
                </a:lnTo>
                <a:lnTo>
                  <a:pt x="200" y="48"/>
                </a:lnTo>
                <a:lnTo>
                  <a:pt x="188" y="43"/>
                </a:lnTo>
                <a:lnTo>
                  <a:pt x="178" y="40"/>
                </a:lnTo>
                <a:lnTo>
                  <a:pt x="167" y="36"/>
                </a:lnTo>
                <a:lnTo>
                  <a:pt x="160" y="32"/>
                </a:lnTo>
                <a:lnTo>
                  <a:pt x="156" y="23"/>
                </a:lnTo>
                <a:lnTo>
                  <a:pt x="151" y="16"/>
                </a:lnTo>
                <a:lnTo>
                  <a:pt x="139" y="8"/>
                </a:lnTo>
                <a:lnTo>
                  <a:pt x="125" y="6"/>
                </a:lnTo>
                <a:lnTo>
                  <a:pt x="116" y="0"/>
                </a:lnTo>
                <a:lnTo>
                  <a:pt x="108" y="9"/>
                </a:lnTo>
                <a:lnTo>
                  <a:pt x="102" y="19"/>
                </a:lnTo>
                <a:lnTo>
                  <a:pt x="97" y="25"/>
                </a:lnTo>
                <a:lnTo>
                  <a:pt x="89" y="33"/>
                </a:lnTo>
                <a:lnTo>
                  <a:pt x="83" y="37"/>
                </a:lnTo>
                <a:lnTo>
                  <a:pt x="80" y="42"/>
                </a:lnTo>
                <a:lnTo>
                  <a:pt x="80" y="50"/>
                </a:lnTo>
                <a:lnTo>
                  <a:pt x="77" y="55"/>
                </a:lnTo>
                <a:lnTo>
                  <a:pt x="68" y="61"/>
                </a:lnTo>
                <a:lnTo>
                  <a:pt x="56" y="66"/>
                </a:lnTo>
                <a:lnTo>
                  <a:pt x="49" y="64"/>
                </a:lnTo>
                <a:lnTo>
                  <a:pt x="41" y="62"/>
                </a:lnTo>
                <a:lnTo>
                  <a:pt x="33" y="61"/>
                </a:lnTo>
                <a:lnTo>
                  <a:pt x="23" y="63"/>
                </a:lnTo>
                <a:lnTo>
                  <a:pt x="14" y="66"/>
                </a:lnTo>
                <a:lnTo>
                  <a:pt x="1" y="74"/>
                </a:lnTo>
                <a:lnTo>
                  <a:pt x="0" y="78"/>
                </a:lnTo>
                <a:lnTo>
                  <a:pt x="1" y="85"/>
                </a:lnTo>
                <a:lnTo>
                  <a:pt x="6" y="93"/>
                </a:lnTo>
                <a:lnTo>
                  <a:pt x="11" y="102"/>
                </a:lnTo>
                <a:lnTo>
                  <a:pt x="12" y="114"/>
                </a:lnTo>
                <a:lnTo>
                  <a:pt x="12" y="122"/>
                </a:lnTo>
                <a:lnTo>
                  <a:pt x="16" y="134"/>
                </a:lnTo>
                <a:lnTo>
                  <a:pt x="20" y="139"/>
                </a:lnTo>
                <a:lnTo>
                  <a:pt x="26" y="147"/>
                </a:lnTo>
                <a:lnTo>
                  <a:pt x="30" y="159"/>
                </a:lnTo>
                <a:lnTo>
                  <a:pt x="33" y="167"/>
                </a:lnTo>
                <a:lnTo>
                  <a:pt x="36" y="178"/>
                </a:lnTo>
                <a:lnTo>
                  <a:pt x="40" y="186"/>
                </a:lnTo>
                <a:lnTo>
                  <a:pt x="43" y="199"/>
                </a:lnTo>
                <a:lnTo>
                  <a:pt x="42" y="205"/>
                </a:lnTo>
                <a:lnTo>
                  <a:pt x="42" y="220"/>
                </a:lnTo>
                <a:lnTo>
                  <a:pt x="43" y="230"/>
                </a:lnTo>
                <a:lnTo>
                  <a:pt x="44" y="239"/>
                </a:lnTo>
                <a:lnTo>
                  <a:pt x="47" y="246"/>
                </a:lnTo>
                <a:lnTo>
                  <a:pt x="53" y="250"/>
                </a:lnTo>
                <a:lnTo>
                  <a:pt x="56" y="252"/>
                </a:lnTo>
                <a:lnTo>
                  <a:pt x="60" y="253"/>
                </a:lnTo>
                <a:lnTo>
                  <a:pt x="66" y="254"/>
                </a:lnTo>
                <a:lnTo>
                  <a:pt x="74" y="254"/>
                </a:lnTo>
                <a:lnTo>
                  <a:pt x="80" y="252"/>
                </a:lnTo>
                <a:lnTo>
                  <a:pt x="87" y="249"/>
                </a:lnTo>
                <a:lnTo>
                  <a:pt x="94" y="249"/>
                </a:lnTo>
                <a:lnTo>
                  <a:pt x="100" y="248"/>
                </a:lnTo>
                <a:lnTo>
                  <a:pt x="107" y="253"/>
                </a:lnTo>
                <a:lnTo>
                  <a:pt x="106" y="252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76" name="Freeform 30"/>
          <p:cNvSpPr>
            <a:spLocks/>
          </p:cNvSpPr>
          <p:nvPr/>
        </p:nvSpPr>
        <p:spPr bwMode="auto">
          <a:xfrm>
            <a:off x="3906838" y="6197600"/>
            <a:ext cx="506412" cy="511175"/>
          </a:xfrm>
          <a:custGeom>
            <a:avLst/>
            <a:gdLst>
              <a:gd name="T0" fmla="*/ 2147483647 w 319"/>
              <a:gd name="T1" fmla="*/ 2147483647 h 322"/>
              <a:gd name="T2" fmla="*/ 2147483647 w 319"/>
              <a:gd name="T3" fmla="*/ 2147483647 h 322"/>
              <a:gd name="T4" fmla="*/ 2147483647 w 319"/>
              <a:gd name="T5" fmla="*/ 2147483647 h 322"/>
              <a:gd name="T6" fmla="*/ 2147483647 w 319"/>
              <a:gd name="T7" fmla="*/ 2147483647 h 322"/>
              <a:gd name="T8" fmla="*/ 2147483647 w 319"/>
              <a:gd name="T9" fmla="*/ 2147483647 h 322"/>
              <a:gd name="T10" fmla="*/ 2147483647 w 319"/>
              <a:gd name="T11" fmla="*/ 2147483647 h 322"/>
              <a:gd name="T12" fmla="*/ 2147483647 w 319"/>
              <a:gd name="T13" fmla="*/ 2147483647 h 322"/>
              <a:gd name="T14" fmla="*/ 2147483647 w 319"/>
              <a:gd name="T15" fmla="*/ 2147483647 h 322"/>
              <a:gd name="T16" fmla="*/ 2147483647 w 319"/>
              <a:gd name="T17" fmla="*/ 2147483647 h 322"/>
              <a:gd name="T18" fmla="*/ 2147483647 w 319"/>
              <a:gd name="T19" fmla="*/ 2147483647 h 322"/>
              <a:gd name="T20" fmla="*/ 2147483647 w 319"/>
              <a:gd name="T21" fmla="*/ 2147483647 h 322"/>
              <a:gd name="T22" fmla="*/ 2147483647 w 319"/>
              <a:gd name="T23" fmla="*/ 2147483647 h 322"/>
              <a:gd name="T24" fmla="*/ 2147483647 w 319"/>
              <a:gd name="T25" fmla="*/ 2147483647 h 322"/>
              <a:gd name="T26" fmla="*/ 2147483647 w 319"/>
              <a:gd name="T27" fmla="*/ 2147483647 h 322"/>
              <a:gd name="T28" fmla="*/ 2147483647 w 319"/>
              <a:gd name="T29" fmla="*/ 2147483647 h 322"/>
              <a:gd name="T30" fmla="*/ 2147483647 w 319"/>
              <a:gd name="T31" fmla="*/ 2147483647 h 322"/>
              <a:gd name="T32" fmla="*/ 2147483647 w 319"/>
              <a:gd name="T33" fmla="*/ 2147483647 h 322"/>
              <a:gd name="T34" fmla="*/ 2147483647 w 319"/>
              <a:gd name="T35" fmla="*/ 2147483647 h 322"/>
              <a:gd name="T36" fmla="*/ 2147483647 w 319"/>
              <a:gd name="T37" fmla="*/ 2147483647 h 322"/>
              <a:gd name="T38" fmla="*/ 2147483647 w 319"/>
              <a:gd name="T39" fmla="*/ 2147483647 h 322"/>
              <a:gd name="T40" fmla="*/ 2147483647 w 319"/>
              <a:gd name="T41" fmla="*/ 2147483647 h 322"/>
              <a:gd name="T42" fmla="*/ 2147483647 w 319"/>
              <a:gd name="T43" fmla="*/ 2147483647 h 322"/>
              <a:gd name="T44" fmla="*/ 2147483647 w 319"/>
              <a:gd name="T45" fmla="*/ 2147483647 h 322"/>
              <a:gd name="T46" fmla="*/ 2147483647 w 319"/>
              <a:gd name="T47" fmla="*/ 2147483647 h 322"/>
              <a:gd name="T48" fmla="*/ 2147483647 w 319"/>
              <a:gd name="T49" fmla="*/ 2147483647 h 322"/>
              <a:gd name="T50" fmla="*/ 2147483647 w 319"/>
              <a:gd name="T51" fmla="*/ 2147483647 h 322"/>
              <a:gd name="T52" fmla="*/ 2147483647 w 319"/>
              <a:gd name="T53" fmla="*/ 2147483647 h 322"/>
              <a:gd name="T54" fmla="*/ 2147483647 w 319"/>
              <a:gd name="T55" fmla="*/ 2147483647 h 322"/>
              <a:gd name="T56" fmla="*/ 2147483647 w 319"/>
              <a:gd name="T57" fmla="*/ 2147483647 h 322"/>
              <a:gd name="T58" fmla="*/ 2147483647 w 319"/>
              <a:gd name="T59" fmla="*/ 2147483647 h 322"/>
              <a:gd name="T60" fmla="*/ 2147483647 w 319"/>
              <a:gd name="T61" fmla="*/ 2147483647 h 322"/>
              <a:gd name="T62" fmla="*/ 2147483647 w 319"/>
              <a:gd name="T63" fmla="*/ 2147483647 h 322"/>
              <a:gd name="T64" fmla="*/ 2147483647 w 319"/>
              <a:gd name="T65" fmla="*/ 2147483647 h 322"/>
              <a:gd name="T66" fmla="*/ 2147483647 w 319"/>
              <a:gd name="T67" fmla="*/ 2147483647 h 322"/>
              <a:gd name="T68" fmla="*/ 0 w 319"/>
              <a:gd name="T69" fmla="*/ 2147483647 h 322"/>
              <a:gd name="T70" fmla="*/ 2147483647 w 319"/>
              <a:gd name="T71" fmla="*/ 2147483647 h 322"/>
              <a:gd name="T72" fmla="*/ 2147483647 w 319"/>
              <a:gd name="T73" fmla="*/ 2147483647 h 322"/>
              <a:gd name="T74" fmla="*/ 2147483647 w 319"/>
              <a:gd name="T75" fmla="*/ 2147483647 h 322"/>
              <a:gd name="T76" fmla="*/ 2147483647 w 319"/>
              <a:gd name="T77" fmla="*/ 2147483647 h 322"/>
              <a:gd name="T78" fmla="*/ 2147483647 w 319"/>
              <a:gd name="T79" fmla="*/ 2147483647 h 322"/>
              <a:gd name="T80" fmla="*/ 2147483647 w 319"/>
              <a:gd name="T81" fmla="*/ 2147483647 h 322"/>
              <a:gd name="T82" fmla="*/ 2147483647 w 319"/>
              <a:gd name="T83" fmla="*/ 2147483647 h 322"/>
              <a:gd name="T84" fmla="*/ 2147483647 w 319"/>
              <a:gd name="T85" fmla="*/ 2147483647 h 322"/>
              <a:gd name="T86" fmla="*/ 2147483647 w 319"/>
              <a:gd name="T87" fmla="*/ 2147483647 h 322"/>
              <a:gd name="T88" fmla="*/ 2147483647 w 319"/>
              <a:gd name="T89" fmla="*/ 2147483647 h 32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19"/>
              <a:gd name="T136" fmla="*/ 0 h 322"/>
              <a:gd name="T137" fmla="*/ 319 w 319"/>
              <a:gd name="T138" fmla="*/ 322 h 32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19" h="322">
                <a:moveTo>
                  <a:pt x="106" y="252"/>
                </a:moveTo>
                <a:lnTo>
                  <a:pt x="113" y="253"/>
                </a:lnTo>
                <a:lnTo>
                  <a:pt x="118" y="249"/>
                </a:lnTo>
                <a:lnTo>
                  <a:pt x="122" y="244"/>
                </a:lnTo>
                <a:lnTo>
                  <a:pt x="127" y="240"/>
                </a:lnTo>
                <a:lnTo>
                  <a:pt x="133" y="239"/>
                </a:lnTo>
                <a:lnTo>
                  <a:pt x="140" y="236"/>
                </a:lnTo>
                <a:lnTo>
                  <a:pt x="148" y="235"/>
                </a:lnTo>
                <a:lnTo>
                  <a:pt x="155" y="239"/>
                </a:lnTo>
                <a:lnTo>
                  <a:pt x="159" y="240"/>
                </a:lnTo>
                <a:lnTo>
                  <a:pt x="159" y="248"/>
                </a:lnTo>
                <a:lnTo>
                  <a:pt x="152" y="252"/>
                </a:lnTo>
                <a:lnTo>
                  <a:pt x="147" y="259"/>
                </a:lnTo>
                <a:lnTo>
                  <a:pt x="157" y="262"/>
                </a:lnTo>
                <a:lnTo>
                  <a:pt x="162" y="264"/>
                </a:lnTo>
                <a:lnTo>
                  <a:pt x="164" y="266"/>
                </a:lnTo>
                <a:lnTo>
                  <a:pt x="172" y="263"/>
                </a:lnTo>
                <a:lnTo>
                  <a:pt x="177" y="271"/>
                </a:lnTo>
                <a:lnTo>
                  <a:pt x="183" y="268"/>
                </a:lnTo>
                <a:lnTo>
                  <a:pt x="191" y="275"/>
                </a:lnTo>
                <a:lnTo>
                  <a:pt x="199" y="281"/>
                </a:lnTo>
                <a:lnTo>
                  <a:pt x="204" y="280"/>
                </a:lnTo>
                <a:lnTo>
                  <a:pt x="212" y="277"/>
                </a:lnTo>
                <a:lnTo>
                  <a:pt x="220" y="276"/>
                </a:lnTo>
                <a:lnTo>
                  <a:pt x="224" y="278"/>
                </a:lnTo>
                <a:lnTo>
                  <a:pt x="233" y="276"/>
                </a:lnTo>
                <a:lnTo>
                  <a:pt x="246" y="287"/>
                </a:lnTo>
                <a:lnTo>
                  <a:pt x="245" y="294"/>
                </a:lnTo>
                <a:lnTo>
                  <a:pt x="245" y="302"/>
                </a:lnTo>
                <a:lnTo>
                  <a:pt x="254" y="311"/>
                </a:lnTo>
                <a:lnTo>
                  <a:pt x="261" y="305"/>
                </a:lnTo>
                <a:lnTo>
                  <a:pt x="265" y="303"/>
                </a:lnTo>
                <a:lnTo>
                  <a:pt x="270" y="311"/>
                </a:lnTo>
                <a:lnTo>
                  <a:pt x="272" y="316"/>
                </a:lnTo>
                <a:lnTo>
                  <a:pt x="277" y="320"/>
                </a:lnTo>
                <a:lnTo>
                  <a:pt x="284" y="321"/>
                </a:lnTo>
                <a:lnTo>
                  <a:pt x="283" y="314"/>
                </a:lnTo>
                <a:lnTo>
                  <a:pt x="283" y="306"/>
                </a:lnTo>
                <a:lnTo>
                  <a:pt x="282" y="300"/>
                </a:lnTo>
                <a:lnTo>
                  <a:pt x="282" y="294"/>
                </a:lnTo>
                <a:lnTo>
                  <a:pt x="281" y="287"/>
                </a:lnTo>
                <a:lnTo>
                  <a:pt x="282" y="279"/>
                </a:lnTo>
                <a:lnTo>
                  <a:pt x="285" y="272"/>
                </a:lnTo>
                <a:lnTo>
                  <a:pt x="287" y="263"/>
                </a:lnTo>
                <a:lnTo>
                  <a:pt x="291" y="256"/>
                </a:lnTo>
                <a:lnTo>
                  <a:pt x="296" y="246"/>
                </a:lnTo>
                <a:lnTo>
                  <a:pt x="300" y="241"/>
                </a:lnTo>
                <a:lnTo>
                  <a:pt x="303" y="235"/>
                </a:lnTo>
                <a:lnTo>
                  <a:pt x="306" y="226"/>
                </a:lnTo>
                <a:lnTo>
                  <a:pt x="309" y="220"/>
                </a:lnTo>
                <a:lnTo>
                  <a:pt x="313" y="213"/>
                </a:lnTo>
                <a:lnTo>
                  <a:pt x="318" y="204"/>
                </a:lnTo>
                <a:lnTo>
                  <a:pt x="304" y="195"/>
                </a:lnTo>
                <a:lnTo>
                  <a:pt x="299" y="186"/>
                </a:lnTo>
                <a:lnTo>
                  <a:pt x="297" y="178"/>
                </a:lnTo>
                <a:lnTo>
                  <a:pt x="295" y="168"/>
                </a:lnTo>
                <a:lnTo>
                  <a:pt x="294" y="160"/>
                </a:lnTo>
                <a:lnTo>
                  <a:pt x="293" y="153"/>
                </a:lnTo>
                <a:lnTo>
                  <a:pt x="293" y="143"/>
                </a:lnTo>
                <a:lnTo>
                  <a:pt x="294" y="136"/>
                </a:lnTo>
                <a:lnTo>
                  <a:pt x="295" y="128"/>
                </a:lnTo>
                <a:lnTo>
                  <a:pt x="296" y="120"/>
                </a:lnTo>
                <a:lnTo>
                  <a:pt x="296" y="114"/>
                </a:lnTo>
                <a:lnTo>
                  <a:pt x="296" y="103"/>
                </a:lnTo>
                <a:lnTo>
                  <a:pt x="288" y="96"/>
                </a:lnTo>
                <a:lnTo>
                  <a:pt x="284" y="91"/>
                </a:lnTo>
                <a:lnTo>
                  <a:pt x="280" y="81"/>
                </a:lnTo>
                <a:lnTo>
                  <a:pt x="274" y="75"/>
                </a:lnTo>
                <a:lnTo>
                  <a:pt x="264" y="69"/>
                </a:lnTo>
                <a:lnTo>
                  <a:pt x="259" y="61"/>
                </a:lnTo>
                <a:lnTo>
                  <a:pt x="249" y="55"/>
                </a:lnTo>
                <a:lnTo>
                  <a:pt x="243" y="56"/>
                </a:lnTo>
                <a:lnTo>
                  <a:pt x="240" y="61"/>
                </a:lnTo>
                <a:lnTo>
                  <a:pt x="234" y="62"/>
                </a:lnTo>
                <a:lnTo>
                  <a:pt x="225" y="59"/>
                </a:lnTo>
                <a:lnTo>
                  <a:pt x="217" y="60"/>
                </a:lnTo>
                <a:lnTo>
                  <a:pt x="210" y="54"/>
                </a:lnTo>
                <a:lnTo>
                  <a:pt x="200" y="48"/>
                </a:lnTo>
                <a:lnTo>
                  <a:pt x="188" y="43"/>
                </a:lnTo>
                <a:lnTo>
                  <a:pt x="178" y="40"/>
                </a:lnTo>
                <a:lnTo>
                  <a:pt x="167" y="36"/>
                </a:lnTo>
                <a:lnTo>
                  <a:pt x="160" y="32"/>
                </a:lnTo>
                <a:lnTo>
                  <a:pt x="156" y="23"/>
                </a:lnTo>
                <a:lnTo>
                  <a:pt x="151" y="16"/>
                </a:lnTo>
                <a:lnTo>
                  <a:pt x="139" y="8"/>
                </a:lnTo>
                <a:lnTo>
                  <a:pt x="125" y="6"/>
                </a:lnTo>
                <a:lnTo>
                  <a:pt x="116" y="0"/>
                </a:lnTo>
                <a:lnTo>
                  <a:pt x="108" y="9"/>
                </a:lnTo>
                <a:lnTo>
                  <a:pt x="102" y="19"/>
                </a:lnTo>
                <a:lnTo>
                  <a:pt x="97" y="25"/>
                </a:lnTo>
                <a:lnTo>
                  <a:pt x="89" y="33"/>
                </a:lnTo>
                <a:lnTo>
                  <a:pt x="83" y="37"/>
                </a:lnTo>
                <a:lnTo>
                  <a:pt x="80" y="42"/>
                </a:lnTo>
                <a:lnTo>
                  <a:pt x="80" y="50"/>
                </a:lnTo>
                <a:lnTo>
                  <a:pt x="77" y="55"/>
                </a:lnTo>
                <a:lnTo>
                  <a:pt x="68" y="61"/>
                </a:lnTo>
                <a:lnTo>
                  <a:pt x="56" y="66"/>
                </a:lnTo>
                <a:lnTo>
                  <a:pt x="49" y="64"/>
                </a:lnTo>
                <a:lnTo>
                  <a:pt x="41" y="62"/>
                </a:lnTo>
                <a:lnTo>
                  <a:pt x="33" y="61"/>
                </a:lnTo>
                <a:lnTo>
                  <a:pt x="23" y="63"/>
                </a:lnTo>
                <a:lnTo>
                  <a:pt x="14" y="66"/>
                </a:lnTo>
                <a:lnTo>
                  <a:pt x="1" y="74"/>
                </a:lnTo>
                <a:lnTo>
                  <a:pt x="0" y="78"/>
                </a:lnTo>
                <a:lnTo>
                  <a:pt x="1" y="85"/>
                </a:lnTo>
                <a:lnTo>
                  <a:pt x="6" y="93"/>
                </a:lnTo>
                <a:lnTo>
                  <a:pt x="11" y="102"/>
                </a:lnTo>
                <a:lnTo>
                  <a:pt x="12" y="114"/>
                </a:lnTo>
                <a:lnTo>
                  <a:pt x="12" y="122"/>
                </a:lnTo>
                <a:lnTo>
                  <a:pt x="16" y="134"/>
                </a:lnTo>
                <a:lnTo>
                  <a:pt x="20" y="139"/>
                </a:lnTo>
                <a:lnTo>
                  <a:pt x="26" y="147"/>
                </a:lnTo>
                <a:lnTo>
                  <a:pt x="30" y="159"/>
                </a:lnTo>
                <a:lnTo>
                  <a:pt x="33" y="167"/>
                </a:lnTo>
                <a:lnTo>
                  <a:pt x="36" y="178"/>
                </a:lnTo>
                <a:lnTo>
                  <a:pt x="40" y="186"/>
                </a:lnTo>
                <a:lnTo>
                  <a:pt x="43" y="199"/>
                </a:lnTo>
                <a:lnTo>
                  <a:pt x="42" y="205"/>
                </a:lnTo>
                <a:lnTo>
                  <a:pt x="42" y="220"/>
                </a:lnTo>
                <a:lnTo>
                  <a:pt x="43" y="230"/>
                </a:lnTo>
                <a:lnTo>
                  <a:pt x="44" y="239"/>
                </a:lnTo>
                <a:lnTo>
                  <a:pt x="47" y="246"/>
                </a:lnTo>
                <a:lnTo>
                  <a:pt x="53" y="250"/>
                </a:lnTo>
                <a:lnTo>
                  <a:pt x="56" y="252"/>
                </a:lnTo>
                <a:lnTo>
                  <a:pt x="60" y="253"/>
                </a:lnTo>
                <a:lnTo>
                  <a:pt x="66" y="254"/>
                </a:lnTo>
                <a:lnTo>
                  <a:pt x="74" y="254"/>
                </a:lnTo>
                <a:lnTo>
                  <a:pt x="80" y="252"/>
                </a:lnTo>
                <a:lnTo>
                  <a:pt x="87" y="249"/>
                </a:lnTo>
                <a:lnTo>
                  <a:pt x="94" y="249"/>
                </a:lnTo>
                <a:lnTo>
                  <a:pt x="100" y="248"/>
                </a:lnTo>
                <a:lnTo>
                  <a:pt x="107" y="253"/>
                </a:lnTo>
                <a:lnTo>
                  <a:pt x="106" y="252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77" name="Freeform 31"/>
          <p:cNvSpPr>
            <a:spLocks/>
          </p:cNvSpPr>
          <p:nvPr/>
        </p:nvSpPr>
        <p:spPr bwMode="auto">
          <a:xfrm>
            <a:off x="5254625" y="1616075"/>
            <a:ext cx="1150938" cy="1260475"/>
          </a:xfrm>
          <a:custGeom>
            <a:avLst/>
            <a:gdLst>
              <a:gd name="T0" fmla="*/ 2147483647 w 725"/>
              <a:gd name="T1" fmla="*/ 2147483647 h 794"/>
              <a:gd name="T2" fmla="*/ 2147483647 w 725"/>
              <a:gd name="T3" fmla="*/ 2147483647 h 794"/>
              <a:gd name="T4" fmla="*/ 2147483647 w 725"/>
              <a:gd name="T5" fmla="*/ 2147483647 h 794"/>
              <a:gd name="T6" fmla="*/ 2147483647 w 725"/>
              <a:gd name="T7" fmla="*/ 2147483647 h 794"/>
              <a:gd name="T8" fmla="*/ 2147483647 w 725"/>
              <a:gd name="T9" fmla="*/ 2147483647 h 794"/>
              <a:gd name="T10" fmla="*/ 2147483647 w 725"/>
              <a:gd name="T11" fmla="*/ 2147483647 h 794"/>
              <a:gd name="T12" fmla="*/ 2147483647 w 725"/>
              <a:gd name="T13" fmla="*/ 2147483647 h 794"/>
              <a:gd name="T14" fmla="*/ 2147483647 w 725"/>
              <a:gd name="T15" fmla="*/ 2147483647 h 794"/>
              <a:gd name="T16" fmla="*/ 2147483647 w 725"/>
              <a:gd name="T17" fmla="*/ 2147483647 h 794"/>
              <a:gd name="T18" fmla="*/ 2147483647 w 725"/>
              <a:gd name="T19" fmla="*/ 2147483647 h 794"/>
              <a:gd name="T20" fmla="*/ 2147483647 w 725"/>
              <a:gd name="T21" fmla="*/ 2147483647 h 794"/>
              <a:gd name="T22" fmla="*/ 2147483647 w 725"/>
              <a:gd name="T23" fmla="*/ 2147483647 h 794"/>
              <a:gd name="T24" fmla="*/ 2147483647 w 725"/>
              <a:gd name="T25" fmla="*/ 2147483647 h 794"/>
              <a:gd name="T26" fmla="*/ 2147483647 w 725"/>
              <a:gd name="T27" fmla="*/ 2147483647 h 794"/>
              <a:gd name="T28" fmla="*/ 2147483647 w 725"/>
              <a:gd name="T29" fmla="*/ 2147483647 h 794"/>
              <a:gd name="T30" fmla="*/ 2147483647 w 725"/>
              <a:gd name="T31" fmla="*/ 2147483647 h 794"/>
              <a:gd name="T32" fmla="*/ 2147483647 w 725"/>
              <a:gd name="T33" fmla="*/ 2147483647 h 794"/>
              <a:gd name="T34" fmla="*/ 2147483647 w 725"/>
              <a:gd name="T35" fmla="*/ 2147483647 h 794"/>
              <a:gd name="T36" fmla="*/ 2147483647 w 725"/>
              <a:gd name="T37" fmla="*/ 2147483647 h 794"/>
              <a:gd name="T38" fmla="*/ 2147483647 w 725"/>
              <a:gd name="T39" fmla="*/ 2147483647 h 794"/>
              <a:gd name="T40" fmla="*/ 2147483647 w 725"/>
              <a:gd name="T41" fmla="*/ 2147483647 h 794"/>
              <a:gd name="T42" fmla="*/ 2147483647 w 725"/>
              <a:gd name="T43" fmla="*/ 0 h 794"/>
              <a:gd name="T44" fmla="*/ 2147483647 w 725"/>
              <a:gd name="T45" fmla="*/ 2147483647 h 794"/>
              <a:gd name="T46" fmla="*/ 2147483647 w 725"/>
              <a:gd name="T47" fmla="*/ 2147483647 h 794"/>
              <a:gd name="T48" fmla="*/ 2147483647 w 725"/>
              <a:gd name="T49" fmla="*/ 2147483647 h 794"/>
              <a:gd name="T50" fmla="*/ 2147483647 w 725"/>
              <a:gd name="T51" fmla="*/ 2147483647 h 794"/>
              <a:gd name="T52" fmla="*/ 2147483647 w 725"/>
              <a:gd name="T53" fmla="*/ 2147483647 h 794"/>
              <a:gd name="T54" fmla="*/ 2147483647 w 725"/>
              <a:gd name="T55" fmla="*/ 2147483647 h 794"/>
              <a:gd name="T56" fmla="*/ 2147483647 w 725"/>
              <a:gd name="T57" fmla="*/ 2147483647 h 794"/>
              <a:gd name="T58" fmla="*/ 2147483647 w 725"/>
              <a:gd name="T59" fmla="*/ 2147483647 h 794"/>
              <a:gd name="T60" fmla="*/ 2147483647 w 725"/>
              <a:gd name="T61" fmla="*/ 2147483647 h 794"/>
              <a:gd name="T62" fmla="*/ 2147483647 w 725"/>
              <a:gd name="T63" fmla="*/ 2147483647 h 794"/>
              <a:gd name="T64" fmla="*/ 2147483647 w 725"/>
              <a:gd name="T65" fmla="*/ 2147483647 h 794"/>
              <a:gd name="T66" fmla="*/ 2147483647 w 725"/>
              <a:gd name="T67" fmla="*/ 2147483647 h 794"/>
              <a:gd name="T68" fmla="*/ 2147483647 w 725"/>
              <a:gd name="T69" fmla="*/ 2147483647 h 794"/>
              <a:gd name="T70" fmla="*/ 2147483647 w 725"/>
              <a:gd name="T71" fmla="*/ 2147483647 h 794"/>
              <a:gd name="T72" fmla="*/ 2147483647 w 725"/>
              <a:gd name="T73" fmla="*/ 2147483647 h 794"/>
              <a:gd name="T74" fmla="*/ 2147483647 w 725"/>
              <a:gd name="T75" fmla="*/ 2147483647 h 794"/>
              <a:gd name="T76" fmla="*/ 2147483647 w 725"/>
              <a:gd name="T77" fmla="*/ 2147483647 h 794"/>
              <a:gd name="T78" fmla="*/ 2147483647 w 725"/>
              <a:gd name="T79" fmla="*/ 2147483647 h 794"/>
              <a:gd name="T80" fmla="*/ 2147483647 w 725"/>
              <a:gd name="T81" fmla="*/ 2147483647 h 794"/>
              <a:gd name="T82" fmla="*/ 2147483647 w 725"/>
              <a:gd name="T83" fmla="*/ 2147483647 h 794"/>
              <a:gd name="T84" fmla="*/ 2147483647 w 725"/>
              <a:gd name="T85" fmla="*/ 2147483647 h 794"/>
              <a:gd name="T86" fmla="*/ 2147483647 w 725"/>
              <a:gd name="T87" fmla="*/ 2147483647 h 794"/>
              <a:gd name="T88" fmla="*/ 2147483647 w 725"/>
              <a:gd name="T89" fmla="*/ 2147483647 h 794"/>
              <a:gd name="T90" fmla="*/ 2147483647 w 725"/>
              <a:gd name="T91" fmla="*/ 2147483647 h 794"/>
              <a:gd name="T92" fmla="*/ 2147483647 w 725"/>
              <a:gd name="T93" fmla="*/ 2147483647 h 794"/>
              <a:gd name="T94" fmla="*/ 2147483647 w 725"/>
              <a:gd name="T95" fmla="*/ 2147483647 h 794"/>
              <a:gd name="T96" fmla="*/ 2147483647 w 725"/>
              <a:gd name="T97" fmla="*/ 2147483647 h 794"/>
              <a:gd name="T98" fmla="*/ 2147483647 w 725"/>
              <a:gd name="T99" fmla="*/ 2147483647 h 794"/>
              <a:gd name="T100" fmla="*/ 2147483647 w 725"/>
              <a:gd name="T101" fmla="*/ 2147483647 h 794"/>
              <a:gd name="T102" fmla="*/ 2147483647 w 725"/>
              <a:gd name="T103" fmla="*/ 2147483647 h 79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725"/>
              <a:gd name="T157" fmla="*/ 0 h 794"/>
              <a:gd name="T158" fmla="*/ 725 w 725"/>
              <a:gd name="T159" fmla="*/ 794 h 79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725" h="794">
                <a:moveTo>
                  <a:pt x="724" y="736"/>
                </a:moveTo>
                <a:lnTo>
                  <a:pt x="724" y="724"/>
                </a:lnTo>
                <a:lnTo>
                  <a:pt x="724" y="717"/>
                </a:lnTo>
                <a:lnTo>
                  <a:pt x="724" y="709"/>
                </a:lnTo>
                <a:lnTo>
                  <a:pt x="722" y="696"/>
                </a:lnTo>
                <a:lnTo>
                  <a:pt x="720" y="686"/>
                </a:lnTo>
                <a:lnTo>
                  <a:pt x="719" y="675"/>
                </a:lnTo>
                <a:lnTo>
                  <a:pt x="718" y="669"/>
                </a:lnTo>
                <a:lnTo>
                  <a:pt x="717" y="654"/>
                </a:lnTo>
                <a:lnTo>
                  <a:pt x="715" y="650"/>
                </a:lnTo>
                <a:lnTo>
                  <a:pt x="713" y="642"/>
                </a:lnTo>
                <a:lnTo>
                  <a:pt x="712" y="630"/>
                </a:lnTo>
                <a:lnTo>
                  <a:pt x="712" y="620"/>
                </a:lnTo>
                <a:lnTo>
                  <a:pt x="711" y="611"/>
                </a:lnTo>
                <a:lnTo>
                  <a:pt x="710" y="604"/>
                </a:lnTo>
                <a:lnTo>
                  <a:pt x="708" y="596"/>
                </a:lnTo>
                <a:lnTo>
                  <a:pt x="707" y="589"/>
                </a:lnTo>
                <a:lnTo>
                  <a:pt x="706" y="585"/>
                </a:lnTo>
                <a:lnTo>
                  <a:pt x="706" y="579"/>
                </a:lnTo>
                <a:lnTo>
                  <a:pt x="703" y="575"/>
                </a:lnTo>
                <a:lnTo>
                  <a:pt x="697" y="575"/>
                </a:lnTo>
                <a:lnTo>
                  <a:pt x="691" y="575"/>
                </a:lnTo>
                <a:lnTo>
                  <a:pt x="689" y="570"/>
                </a:lnTo>
                <a:lnTo>
                  <a:pt x="688" y="568"/>
                </a:lnTo>
                <a:lnTo>
                  <a:pt x="692" y="568"/>
                </a:lnTo>
                <a:lnTo>
                  <a:pt x="696" y="572"/>
                </a:lnTo>
                <a:lnTo>
                  <a:pt x="698" y="571"/>
                </a:lnTo>
                <a:lnTo>
                  <a:pt x="703" y="571"/>
                </a:lnTo>
                <a:lnTo>
                  <a:pt x="703" y="567"/>
                </a:lnTo>
                <a:lnTo>
                  <a:pt x="703" y="561"/>
                </a:lnTo>
                <a:lnTo>
                  <a:pt x="702" y="555"/>
                </a:lnTo>
                <a:lnTo>
                  <a:pt x="703" y="549"/>
                </a:lnTo>
                <a:lnTo>
                  <a:pt x="702" y="542"/>
                </a:lnTo>
                <a:lnTo>
                  <a:pt x="702" y="531"/>
                </a:lnTo>
                <a:lnTo>
                  <a:pt x="699" y="515"/>
                </a:lnTo>
                <a:lnTo>
                  <a:pt x="700" y="502"/>
                </a:lnTo>
                <a:lnTo>
                  <a:pt x="697" y="490"/>
                </a:lnTo>
                <a:lnTo>
                  <a:pt x="695" y="478"/>
                </a:lnTo>
                <a:lnTo>
                  <a:pt x="692" y="464"/>
                </a:lnTo>
                <a:lnTo>
                  <a:pt x="691" y="449"/>
                </a:lnTo>
                <a:lnTo>
                  <a:pt x="692" y="436"/>
                </a:lnTo>
                <a:lnTo>
                  <a:pt x="693" y="432"/>
                </a:lnTo>
                <a:lnTo>
                  <a:pt x="693" y="429"/>
                </a:lnTo>
                <a:lnTo>
                  <a:pt x="693" y="426"/>
                </a:lnTo>
                <a:lnTo>
                  <a:pt x="694" y="424"/>
                </a:lnTo>
                <a:lnTo>
                  <a:pt x="694" y="422"/>
                </a:lnTo>
                <a:lnTo>
                  <a:pt x="695" y="409"/>
                </a:lnTo>
                <a:lnTo>
                  <a:pt x="694" y="400"/>
                </a:lnTo>
                <a:lnTo>
                  <a:pt x="695" y="389"/>
                </a:lnTo>
                <a:lnTo>
                  <a:pt x="692" y="377"/>
                </a:lnTo>
                <a:lnTo>
                  <a:pt x="694" y="359"/>
                </a:lnTo>
                <a:lnTo>
                  <a:pt x="697" y="344"/>
                </a:lnTo>
                <a:lnTo>
                  <a:pt x="699" y="329"/>
                </a:lnTo>
                <a:lnTo>
                  <a:pt x="699" y="317"/>
                </a:lnTo>
                <a:lnTo>
                  <a:pt x="699" y="303"/>
                </a:lnTo>
                <a:lnTo>
                  <a:pt x="699" y="297"/>
                </a:lnTo>
                <a:lnTo>
                  <a:pt x="685" y="298"/>
                </a:lnTo>
                <a:lnTo>
                  <a:pt x="678" y="299"/>
                </a:lnTo>
                <a:lnTo>
                  <a:pt x="669" y="300"/>
                </a:lnTo>
                <a:lnTo>
                  <a:pt x="660" y="301"/>
                </a:lnTo>
                <a:lnTo>
                  <a:pt x="651" y="305"/>
                </a:lnTo>
                <a:lnTo>
                  <a:pt x="644" y="311"/>
                </a:lnTo>
                <a:lnTo>
                  <a:pt x="640" y="318"/>
                </a:lnTo>
                <a:lnTo>
                  <a:pt x="632" y="320"/>
                </a:lnTo>
                <a:lnTo>
                  <a:pt x="624" y="320"/>
                </a:lnTo>
                <a:lnTo>
                  <a:pt x="620" y="312"/>
                </a:lnTo>
                <a:lnTo>
                  <a:pt x="621" y="304"/>
                </a:lnTo>
                <a:lnTo>
                  <a:pt x="619" y="299"/>
                </a:lnTo>
                <a:lnTo>
                  <a:pt x="624" y="293"/>
                </a:lnTo>
                <a:lnTo>
                  <a:pt x="629" y="291"/>
                </a:lnTo>
                <a:lnTo>
                  <a:pt x="631" y="285"/>
                </a:lnTo>
                <a:lnTo>
                  <a:pt x="624" y="281"/>
                </a:lnTo>
                <a:lnTo>
                  <a:pt x="619" y="279"/>
                </a:lnTo>
                <a:lnTo>
                  <a:pt x="621" y="270"/>
                </a:lnTo>
                <a:lnTo>
                  <a:pt x="624" y="264"/>
                </a:lnTo>
                <a:lnTo>
                  <a:pt x="630" y="258"/>
                </a:lnTo>
                <a:lnTo>
                  <a:pt x="625" y="257"/>
                </a:lnTo>
                <a:lnTo>
                  <a:pt x="616" y="260"/>
                </a:lnTo>
                <a:lnTo>
                  <a:pt x="606" y="264"/>
                </a:lnTo>
                <a:lnTo>
                  <a:pt x="597" y="264"/>
                </a:lnTo>
                <a:lnTo>
                  <a:pt x="593" y="262"/>
                </a:lnTo>
                <a:lnTo>
                  <a:pt x="398" y="1"/>
                </a:lnTo>
                <a:lnTo>
                  <a:pt x="397" y="0"/>
                </a:lnTo>
                <a:lnTo>
                  <a:pt x="388" y="3"/>
                </a:lnTo>
                <a:lnTo>
                  <a:pt x="379" y="7"/>
                </a:lnTo>
                <a:lnTo>
                  <a:pt x="369" y="16"/>
                </a:lnTo>
                <a:lnTo>
                  <a:pt x="360" y="24"/>
                </a:lnTo>
                <a:lnTo>
                  <a:pt x="349" y="34"/>
                </a:lnTo>
                <a:lnTo>
                  <a:pt x="345" y="40"/>
                </a:lnTo>
                <a:lnTo>
                  <a:pt x="335" y="49"/>
                </a:lnTo>
                <a:lnTo>
                  <a:pt x="325" y="54"/>
                </a:lnTo>
                <a:lnTo>
                  <a:pt x="315" y="55"/>
                </a:lnTo>
                <a:lnTo>
                  <a:pt x="298" y="56"/>
                </a:lnTo>
                <a:lnTo>
                  <a:pt x="296" y="55"/>
                </a:lnTo>
                <a:lnTo>
                  <a:pt x="295" y="55"/>
                </a:lnTo>
                <a:lnTo>
                  <a:pt x="291" y="59"/>
                </a:lnTo>
                <a:lnTo>
                  <a:pt x="282" y="65"/>
                </a:lnTo>
                <a:lnTo>
                  <a:pt x="269" y="75"/>
                </a:lnTo>
                <a:lnTo>
                  <a:pt x="258" y="82"/>
                </a:lnTo>
                <a:lnTo>
                  <a:pt x="255" y="90"/>
                </a:lnTo>
                <a:lnTo>
                  <a:pt x="254" y="101"/>
                </a:lnTo>
                <a:lnTo>
                  <a:pt x="254" y="108"/>
                </a:lnTo>
                <a:lnTo>
                  <a:pt x="247" y="116"/>
                </a:lnTo>
                <a:lnTo>
                  <a:pt x="238" y="124"/>
                </a:lnTo>
                <a:lnTo>
                  <a:pt x="228" y="132"/>
                </a:lnTo>
                <a:lnTo>
                  <a:pt x="219" y="139"/>
                </a:lnTo>
                <a:lnTo>
                  <a:pt x="207" y="148"/>
                </a:lnTo>
                <a:lnTo>
                  <a:pt x="198" y="157"/>
                </a:lnTo>
                <a:lnTo>
                  <a:pt x="190" y="157"/>
                </a:lnTo>
                <a:lnTo>
                  <a:pt x="179" y="153"/>
                </a:lnTo>
                <a:lnTo>
                  <a:pt x="168" y="146"/>
                </a:lnTo>
                <a:lnTo>
                  <a:pt x="163" y="139"/>
                </a:lnTo>
                <a:lnTo>
                  <a:pt x="157" y="139"/>
                </a:lnTo>
                <a:lnTo>
                  <a:pt x="147" y="145"/>
                </a:lnTo>
                <a:lnTo>
                  <a:pt x="138" y="148"/>
                </a:lnTo>
                <a:lnTo>
                  <a:pt x="137" y="144"/>
                </a:lnTo>
                <a:lnTo>
                  <a:pt x="130" y="145"/>
                </a:lnTo>
                <a:lnTo>
                  <a:pt x="74" y="319"/>
                </a:lnTo>
                <a:lnTo>
                  <a:pt x="72" y="323"/>
                </a:lnTo>
                <a:lnTo>
                  <a:pt x="63" y="331"/>
                </a:lnTo>
                <a:lnTo>
                  <a:pt x="59" y="336"/>
                </a:lnTo>
                <a:lnTo>
                  <a:pt x="56" y="345"/>
                </a:lnTo>
                <a:lnTo>
                  <a:pt x="48" y="349"/>
                </a:lnTo>
                <a:lnTo>
                  <a:pt x="37" y="359"/>
                </a:lnTo>
                <a:lnTo>
                  <a:pt x="25" y="369"/>
                </a:lnTo>
                <a:lnTo>
                  <a:pt x="18" y="375"/>
                </a:lnTo>
                <a:lnTo>
                  <a:pt x="13" y="386"/>
                </a:lnTo>
                <a:lnTo>
                  <a:pt x="12" y="391"/>
                </a:lnTo>
                <a:lnTo>
                  <a:pt x="12" y="397"/>
                </a:lnTo>
                <a:lnTo>
                  <a:pt x="11" y="404"/>
                </a:lnTo>
                <a:lnTo>
                  <a:pt x="9" y="413"/>
                </a:lnTo>
                <a:lnTo>
                  <a:pt x="9" y="421"/>
                </a:lnTo>
                <a:lnTo>
                  <a:pt x="8" y="427"/>
                </a:lnTo>
                <a:lnTo>
                  <a:pt x="5" y="430"/>
                </a:lnTo>
                <a:lnTo>
                  <a:pt x="0" y="434"/>
                </a:lnTo>
                <a:lnTo>
                  <a:pt x="0" y="438"/>
                </a:lnTo>
                <a:lnTo>
                  <a:pt x="1" y="454"/>
                </a:lnTo>
                <a:lnTo>
                  <a:pt x="1" y="472"/>
                </a:lnTo>
                <a:lnTo>
                  <a:pt x="21" y="472"/>
                </a:lnTo>
                <a:lnTo>
                  <a:pt x="38" y="468"/>
                </a:lnTo>
                <a:lnTo>
                  <a:pt x="56" y="465"/>
                </a:lnTo>
                <a:lnTo>
                  <a:pt x="68" y="467"/>
                </a:lnTo>
                <a:lnTo>
                  <a:pt x="83" y="469"/>
                </a:lnTo>
                <a:lnTo>
                  <a:pt x="96" y="470"/>
                </a:lnTo>
                <a:lnTo>
                  <a:pt x="110" y="467"/>
                </a:lnTo>
                <a:lnTo>
                  <a:pt x="120" y="462"/>
                </a:lnTo>
                <a:lnTo>
                  <a:pt x="134" y="457"/>
                </a:lnTo>
                <a:lnTo>
                  <a:pt x="147" y="461"/>
                </a:lnTo>
                <a:lnTo>
                  <a:pt x="155" y="470"/>
                </a:lnTo>
                <a:lnTo>
                  <a:pt x="156" y="477"/>
                </a:lnTo>
                <a:lnTo>
                  <a:pt x="161" y="483"/>
                </a:lnTo>
                <a:lnTo>
                  <a:pt x="175" y="487"/>
                </a:lnTo>
                <a:lnTo>
                  <a:pt x="183" y="493"/>
                </a:lnTo>
                <a:lnTo>
                  <a:pt x="195" y="498"/>
                </a:lnTo>
                <a:lnTo>
                  <a:pt x="200" y="500"/>
                </a:lnTo>
                <a:lnTo>
                  <a:pt x="296" y="372"/>
                </a:lnTo>
                <a:lnTo>
                  <a:pt x="304" y="373"/>
                </a:lnTo>
                <a:lnTo>
                  <a:pt x="314" y="380"/>
                </a:lnTo>
                <a:lnTo>
                  <a:pt x="321" y="389"/>
                </a:lnTo>
                <a:lnTo>
                  <a:pt x="330" y="395"/>
                </a:lnTo>
                <a:lnTo>
                  <a:pt x="343" y="402"/>
                </a:lnTo>
                <a:lnTo>
                  <a:pt x="358" y="404"/>
                </a:lnTo>
                <a:lnTo>
                  <a:pt x="371" y="408"/>
                </a:lnTo>
                <a:lnTo>
                  <a:pt x="378" y="411"/>
                </a:lnTo>
                <a:lnTo>
                  <a:pt x="386" y="412"/>
                </a:lnTo>
                <a:lnTo>
                  <a:pt x="400" y="410"/>
                </a:lnTo>
                <a:lnTo>
                  <a:pt x="407" y="413"/>
                </a:lnTo>
                <a:lnTo>
                  <a:pt x="416" y="417"/>
                </a:lnTo>
                <a:lnTo>
                  <a:pt x="419" y="423"/>
                </a:lnTo>
                <a:lnTo>
                  <a:pt x="418" y="498"/>
                </a:lnTo>
                <a:lnTo>
                  <a:pt x="418" y="501"/>
                </a:lnTo>
                <a:lnTo>
                  <a:pt x="425" y="502"/>
                </a:lnTo>
                <a:lnTo>
                  <a:pt x="429" y="494"/>
                </a:lnTo>
                <a:lnTo>
                  <a:pt x="434" y="489"/>
                </a:lnTo>
                <a:lnTo>
                  <a:pt x="442" y="488"/>
                </a:lnTo>
                <a:lnTo>
                  <a:pt x="450" y="490"/>
                </a:lnTo>
                <a:lnTo>
                  <a:pt x="460" y="491"/>
                </a:lnTo>
                <a:lnTo>
                  <a:pt x="466" y="499"/>
                </a:lnTo>
                <a:lnTo>
                  <a:pt x="470" y="511"/>
                </a:lnTo>
                <a:lnTo>
                  <a:pt x="485" y="523"/>
                </a:lnTo>
                <a:lnTo>
                  <a:pt x="506" y="546"/>
                </a:lnTo>
                <a:lnTo>
                  <a:pt x="513" y="554"/>
                </a:lnTo>
                <a:lnTo>
                  <a:pt x="528" y="570"/>
                </a:lnTo>
                <a:lnTo>
                  <a:pt x="541" y="585"/>
                </a:lnTo>
                <a:lnTo>
                  <a:pt x="550" y="593"/>
                </a:lnTo>
                <a:lnTo>
                  <a:pt x="565" y="606"/>
                </a:lnTo>
                <a:lnTo>
                  <a:pt x="568" y="613"/>
                </a:lnTo>
                <a:lnTo>
                  <a:pt x="709" y="793"/>
                </a:lnTo>
                <a:lnTo>
                  <a:pt x="709" y="785"/>
                </a:lnTo>
                <a:lnTo>
                  <a:pt x="711" y="775"/>
                </a:lnTo>
                <a:lnTo>
                  <a:pt x="711" y="766"/>
                </a:lnTo>
                <a:lnTo>
                  <a:pt x="710" y="755"/>
                </a:lnTo>
                <a:lnTo>
                  <a:pt x="710" y="749"/>
                </a:lnTo>
                <a:lnTo>
                  <a:pt x="709" y="743"/>
                </a:lnTo>
                <a:lnTo>
                  <a:pt x="710" y="739"/>
                </a:lnTo>
                <a:lnTo>
                  <a:pt x="711" y="736"/>
                </a:lnTo>
                <a:lnTo>
                  <a:pt x="715" y="734"/>
                </a:lnTo>
                <a:lnTo>
                  <a:pt x="719" y="735"/>
                </a:lnTo>
                <a:lnTo>
                  <a:pt x="724" y="736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78" name="Freeform 32"/>
          <p:cNvSpPr>
            <a:spLocks/>
          </p:cNvSpPr>
          <p:nvPr/>
        </p:nvSpPr>
        <p:spPr bwMode="auto">
          <a:xfrm>
            <a:off x="5254625" y="1616075"/>
            <a:ext cx="1150938" cy="1260475"/>
          </a:xfrm>
          <a:custGeom>
            <a:avLst/>
            <a:gdLst>
              <a:gd name="T0" fmla="*/ 2147483647 w 725"/>
              <a:gd name="T1" fmla="*/ 2147483647 h 794"/>
              <a:gd name="T2" fmla="*/ 2147483647 w 725"/>
              <a:gd name="T3" fmla="*/ 2147483647 h 794"/>
              <a:gd name="T4" fmla="*/ 2147483647 w 725"/>
              <a:gd name="T5" fmla="*/ 2147483647 h 794"/>
              <a:gd name="T6" fmla="*/ 2147483647 w 725"/>
              <a:gd name="T7" fmla="*/ 2147483647 h 794"/>
              <a:gd name="T8" fmla="*/ 2147483647 w 725"/>
              <a:gd name="T9" fmla="*/ 2147483647 h 794"/>
              <a:gd name="T10" fmla="*/ 2147483647 w 725"/>
              <a:gd name="T11" fmla="*/ 2147483647 h 794"/>
              <a:gd name="T12" fmla="*/ 2147483647 w 725"/>
              <a:gd name="T13" fmla="*/ 2147483647 h 794"/>
              <a:gd name="T14" fmla="*/ 2147483647 w 725"/>
              <a:gd name="T15" fmla="*/ 2147483647 h 794"/>
              <a:gd name="T16" fmla="*/ 2147483647 w 725"/>
              <a:gd name="T17" fmla="*/ 2147483647 h 794"/>
              <a:gd name="T18" fmla="*/ 2147483647 w 725"/>
              <a:gd name="T19" fmla="*/ 2147483647 h 794"/>
              <a:gd name="T20" fmla="*/ 2147483647 w 725"/>
              <a:gd name="T21" fmla="*/ 2147483647 h 794"/>
              <a:gd name="T22" fmla="*/ 2147483647 w 725"/>
              <a:gd name="T23" fmla="*/ 2147483647 h 794"/>
              <a:gd name="T24" fmla="*/ 2147483647 w 725"/>
              <a:gd name="T25" fmla="*/ 2147483647 h 794"/>
              <a:gd name="T26" fmla="*/ 2147483647 w 725"/>
              <a:gd name="T27" fmla="*/ 2147483647 h 794"/>
              <a:gd name="T28" fmla="*/ 2147483647 w 725"/>
              <a:gd name="T29" fmla="*/ 2147483647 h 794"/>
              <a:gd name="T30" fmla="*/ 2147483647 w 725"/>
              <a:gd name="T31" fmla="*/ 2147483647 h 794"/>
              <a:gd name="T32" fmla="*/ 2147483647 w 725"/>
              <a:gd name="T33" fmla="*/ 2147483647 h 794"/>
              <a:gd name="T34" fmla="*/ 2147483647 w 725"/>
              <a:gd name="T35" fmla="*/ 2147483647 h 794"/>
              <a:gd name="T36" fmla="*/ 2147483647 w 725"/>
              <a:gd name="T37" fmla="*/ 2147483647 h 794"/>
              <a:gd name="T38" fmla="*/ 2147483647 w 725"/>
              <a:gd name="T39" fmla="*/ 2147483647 h 794"/>
              <a:gd name="T40" fmla="*/ 2147483647 w 725"/>
              <a:gd name="T41" fmla="*/ 2147483647 h 794"/>
              <a:gd name="T42" fmla="*/ 2147483647 w 725"/>
              <a:gd name="T43" fmla="*/ 0 h 794"/>
              <a:gd name="T44" fmla="*/ 2147483647 w 725"/>
              <a:gd name="T45" fmla="*/ 2147483647 h 794"/>
              <a:gd name="T46" fmla="*/ 2147483647 w 725"/>
              <a:gd name="T47" fmla="*/ 2147483647 h 794"/>
              <a:gd name="T48" fmla="*/ 2147483647 w 725"/>
              <a:gd name="T49" fmla="*/ 2147483647 h 794"/>
              <a:gd name="T50" fmla="*/ 2147483647 w 725"/>
              <a:gd name="T51" fmla="*/ 2147483647 h 794"/>
              <a:gd name="T52" fmla="*/ 2147483647 w 725"/>
              <a:gd name="T53" fmla="*/ 2147483647 h 794"/>
              <a:gd name="T54" fmla="*/ 2147483647 w 725"/>
              <a:gd name="T55" fmla="*/ 2147483647 h 794"/>
              <a:gd name="T56" fmla="*/ 2147483647 w 725"/>
              <a:gd name="T57" fmla="*/ 2147483647 h 794"/>
              <a:gd name="T58" fmla="*/ 2147483647 w 725"/>
              <a:gd name="T59" fmla="*/ 2147483647 h 794"/>
              <a:gd name="T60" fmla="*/ 2147483647 w 725"/>
              <a:gd name="T61" fmla="*/ 2147483647 h 794"/>
              <a:gd name="T62" fmla="*/ 2147483647 w 725"/>
              <a:gd name="T63" fmla="*/ 2147483647 h 794"/>
              <a:gd name="T64" fmla="*/ 2147483647 w 725"/>
              <a:gd name="T65" fmla="*/ 2147483647 h 794"/>
              <a:gd name="T66" fmla="*/ 2147483647 w 725"/>
              <a:gd name="T67" fmla="*/ 2147483647 h 794"/>
              <a:gd name="T68" fmla="*/ 2147483647 w 725"/>
              <a:gd name="T69" fmla="*/ 2147483647 h 794"/>
              <a:gd name="T70" fmla="*/ 2147483647 w 725"/>
              <a:gd name="T71" fmla="*/ 2147483647 h 794"/>
              <a:gd name="T72" fmla="*/ 2147483647 w 725"/>
              <a:gd name="T73" fmla="*/ 2147483647 h 794"/>
              <a:gd name="T74" fmla="*/ 2147483647 w 725"/>
              <a:gd name="T75" fmla="*/ 2147483647 h 794"/>
              <a:gd name="T76" fmla="*/ 2147483647 w 725"/>
              <a:gd name="T77" fmla="*/ 2147483647 h 794"/>
              <a:gd name="T78" fmla="*/ 2147483647 w 725"/>
              <a:gd name="T79" fmla="*/ 2147483647 h 794"/>
              <a:gd name="T80" fmla="*/ 2147483647 w 725"/>
              <a:gd name="T81" fmla="*/ 2147483647 h 794"/>
              <a:gd name="T82" fmla="*/ 2147483647 w 725"/>
              <a:gd name="T83" fmla="*/ 2147483647 h 794"/>
              <a:gd name="T84" fmla="*/ 2147483647 w 725"/>
              <a:gd name="T85" fmla="*/ 2147483647 h 794"/>
              <a:gd name="T86" fmla="*/ 2147483647 w 725"/>
              <a:gd name="T87" fmla="*/ 2147483647 h 794"/>
              <a:gd name="T88" fmla="*/ 2147483647 w 725"/>
              <a:gd name="T89" fmla="*/ 2147483647 h 794"/>
              <a:gd name="T90" fmla="*/ 2147483647 w 725"/>
              <a:gd name="T91" fmla="*/ 2147483647 h 794"/>
              <a:gd name="T92" fmla="*/ 2147483647 w 725"/>
              <a:gd name="T93" fmla="*/ 2147483647 h 794"/>
              <a:gd name="T94" fmla="*/ 2147483647 w 725"/>
              <a:gd name="T95" fmla="*/ 2147483647 h 794"/>
              <a:gd name="T96" fmla="*/ 2147483647 w 725"/>
              <a:gd name="T97" fmla="*/ 2147483647 h 794"/>
              <a:gd name="T98" fmla="*/ 2147483647 w 725"/>
              <a:gd name="T99" fmla="*/ 2147483647 h 794"/>
              <a:gd name="T100" fmla="*/ 2147483647 w 725"/>
              <a:gd name="T101" fmla="*/ 2147483647 h 794"/>
              <a:gd name="T102" fmla="*/ 2147483647 w 725"/>
              <a:gd name="T103" fmla="*/ 2147483647 h 79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725"/>
              <a:gd name="T157" fmla="*/ 0 h 794"/>
              <a:gd name="T158" fmla="*/ 725 w 725"/>
              <a:gd name="T159" fmla="*/ 794 h 79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725" h="794">
                <a:moveTo>
                  <a:pt x="724" y="736"/>
                </a:moveTo>
                <a:lnTo>
                  <a:pt x="724" y="724"/>
                </a:lnTo>
                <a:lnTo>
                  <a:pt x="724" y="717"/>
                </a:lnTo>
                <a:lnTo>
                  <a:pt x="724" y="709"/>
                </a:lnTo>
                <a:lnTo>
                  <a:pt x="722" y="696"/>
                </a:lnTo>
                <a:lnTo>
                  <a:pt x="720" y="686"/>
                </a:lnTo>
                <a:lnTo>
                  <a:pt x="719" y="675"/>
                </a:lnTo>
                <a:lnTo>
                  <a:pt x="718" y="669"/>
                </a:lnTo>
                <a:lnTo>
                  <a:pt x="717" y="654"/>
                </a:lnTo>
                <a:lnTo>
                  <a:pt x="715" y="650"/>
                </a:lnTo>
                <a:lnTo>
                  <a:pt x="713" y="642"/>
                </a:lnTo>
                <a:lnTo>
                  <a:pt x="712" y="630"/>
                </a:lnTo>
                <a:lnTo>
                  <a:pt x="712" y="620"/>
                </a:lnTo>
                <a:lnTo>
                  <a:pt x="711" y="611"/>
                </a:lnTo>
                <a:lnTo>
                  <a:pt x="710" y="604"/>
                </a:lnTo>
                <a:lnTo>
                  <a:pt x="708" y="596"/>
                </a:lnTo>
                <a:lnTo>
                  <a:pt x="707" y="589"/>
                </a:lnTo>
                <a:lnTo>
                  <a:pt x="706" y="585"/>
                </a:lnTo>
                <a:lnTo>
                  <a:pt x="706" y="579"/>
                </a:lnTo>
                <a:lnTo>
                  <a:pt x="703" y="575"/>
                </a:lnTo>
                <a:lnTo>
                  <a:pt x="697" y="575"/>
                </a:lnTo>
                <a:lnTo>
                  <a:pt x="691" y="575"/>
                </a:lnTo>
                <a:lnTo>
                  <a:pt x="689" y="570"/>
                </a:lnTo>
                <a:lnTo>
                  <a:pt x="688" y="568"/>
                </a:lnTo>
                <a:lnTo>
                  <a:pt x="692" y="568"/>
                </a:lnTo>
                <a:lnTo>
                  <a:pt x="696" y="572"/>
                </a:lnTo>
                <a:lnTo>
                  <a:pt x="698" y="571"/>
                </a:lnTo>
                <a:lnTo>
                  <a:pt x="703" y="571"/>
                </a:lnTo>
                <a:lnTo>
                  <a:pt x="703" y="567"/>
                </a:lnTo>
                <a:lnTo>
                  <a:pt x="703" y="561"/>
                </a:lnTo>
                <a:lnTo>
                  <a:pt x="702" y="555"/>
                </a:lnTo>
                <a:lnTo>
                  <a:pt x="703" y="549"/>
                </a:lnTo>
                <a:lnTo>
                  <a:pt x="702" y="542"/>
                </a:lnTo>
                <a:lnTo>
                  <a:pt x="702" y="531"/>
                </a:lnTo>
                <a:lnTo>
                  <a:pt x="699" y="515"/>
                </a:lnTo>
                <a:lnTo>
                  <a:pt x="700" y="502"/>
                </a:lnTo>
                <a:lnTo>
                  <a:pt x="697" y="490"/>
                </a:lnTo>
                <a:lnTo>
                  <a:pt x="695" y="478"/>
                </a:lnTo>
                <a:lnTo>
                  <a:pt x="692" y="464"/>
                </a:lnTo>
                <a:lnTo>
                  <a:pt x="691" y="449"/>
                </a:lnTo>
                <a:lnTo>
                  <a:pt x="692" y="436"/>
                </a:lnTo>
                <a:lnTo>
                  <a:pt x="693" y="432"/>
                </a:lnTo>
                <a:lnTo>
                  <a:pt x="693" y="429"/>
                </a:lnTo>
                <a:lnTo>
                  <a:pt x="693" y="426"/>
                </a:lnTo>
                <a:lnTo>
                  <a:pt x="694" y="424"/>
                </a:lnTo>
                <a:lnTo>
                  <a:pt x="694" y="422"/>
                </a:lnTo>
                <a:lnTo>
                  <a:pt x="695" y="409"/>
                </a:lnTo>
                <a:lnTo>
                  <a:pt x="694" y="400"/>
                </a:lnTo>
                <a:lnTo>
                  <a:pt x="695" y="389"/>
                </a:lnTo>
                <a:lnTo>
                  <a:pt x="692" y="377"/>
                </a:lnTo>
                <a:lnTo>
                  <a:pt x="694" y="359"/>
                </a:lnTo>
                <a:lnTo>
                  <a:pt x="697" y="344"/>
                </a:lnTo>
                <a:lnTo>
                  <a:pt x="699" y="329"/>
                </a:lnTo>
                <a:lnTo>
                  <a:pt x="699" y="317"/>
                </a:lnTo>
                <a:lnTo>
                  <a:pt x="699" y="303"/>
                </a:lnTo>
                <a:lnTo>
                  <a:pt x="699" y="297"/>
                </a:lnTo>
                <a:lnTo>
                  <a:pt x="685" y="298"/>
                </a:lnTo>
                <a:lnTo>
                  <a:pt x="678" y="299"/>
                </a:lnTo>
                <a:lnTo>
                  <a:pt x="669" y="300"/>
                </a:lnTo>
                <a:lnTo>
                  <a:pt x="660" y="301"/>
                </a:lnTo>
                <a:lnTo>
                  <a:pt x="651" y="305"/>
                </a:lnTo>
                <a:lnTo>
                  <a:pt x="644" y="311"/>
                </a:lnTo>
                <a:lnTo>
                  <a:pt x="640" y="318"/>
                </a:lnTo>
                <a:lnTo>
                  <a:pt x="632" y="320"/>
                </a:lnTo>
                <a:lnTo>
                  <a:pt x="624" y="320"/>
                </a:lnTo>
                <a:lnTo>
                  <a:pt x="620" y="312"/>
                </a:lnTo>
                <a:lnTo>
                  <a:pt x="621" y="304"/>
                </a:lnTo>
                <a:lnTo>
                  <a:pt x="619" y="299"/>
                </a:lnTo>
                <a:lnTo>
                  <a:pt x="624" y="293"/>
                </a:lnTo>
                <a:lnTo>
                  <a:pt x="629" y="291"/>
                </a:lnTo>
                <a:lnTo>
                  <a:pt x="631" y="285"/>
                </a:lnTo>
                <a:lnTo>
                  <a:pt x="624" y="281"/>
                </a:lnTo>
                <a:lnTo>
                  <a:pt x="619" y="279"/>
                </a:lnTo>
                <a:lnTo>
                  <a:pt x="621" y="270"/>
                </a:lnTo>
                <a:lnTo>
                  <a:pt x="624" y="264"/>
                </a:lnTo>
                <a:lnTo>
                  <a:pt x="630" y="258"/>
                </a:lnTo>
                <a:lnTo>
                  <a:pt x="625" y="257"/>
                </a:lnTo>
                <a:lnTo>
                  <a:pt x="616" y="260"/>
                </a:lnTo>
                <a:lnTo>
                  <a:pt x="606" y="264"/>
                </a:lnTo>
                <a:lnTo>
                  <a:pt x="597" y="264"/>
                </a:lnTo>
                <a:lnTo>
                  <a:pt x="593" y="262"/>
                </a:lnTo>
                <a:lnTo>
                  <a:pt x="398" y="1"/>
                </a:lnTo>
                <a:lnTo>
                  <a:pt x="397" y="0"/>
                </a:lnTo>
                <a:lnTo>
                  <a:pt x="388" y="3"/>
                </a:lnTo>
                <a:lnTo>
                  <a:pt x="379" y="7"/>
                </a:lnTo>
                <a:lnTo>
                  <a:pt x="369" y="16"/>
                </a:lnTo>
                <a:lnTo>
                  <a:pt x="360" y="24"/>
                </a:lnTo>
                <a:lnTo>
                  <a:pt x="349" y="34"/>
                </a:lnTo>
                <a:lnTo>
                  <a:pt x="345" y="40"/>
                </a:lnTo>
                <a:lnTo>
                  <a:pt x="335" y="49"/>
                </a:lnTo>
                <a:lnTo>
                  <a:pt x="325" y="54"/>
                </a:lnTo>
                <a:lnTo>
                  <a:pt x="315" y="55"/>
                </a:lnTo>
                <a:lnTo>
                  <a:pt x="298" y="56"/>
                </a:lnTo>
                <a:lnTo>
                  <a:pt x="296" y="55"/>
                </a:lnTo>
                <a:lnTo>
                  <a:pt x="295" y="55"/>
                </a:lnTo>
                <a:lnTo>
                  <a:pt x="291" y="59"/>
                </a:lnTo>
                <a:lnTo>
                  <a:pt x="282" y="65"/>
                </a:lnTo>
                <a:lnTo>
                  <a:pt x="269" y="75"/>
                </a:lnTo>
                <a:lnTo>
                  <a:pt x="258" y="82"/>
                </a:lnTo>
                <a:lnTo>
                  <a:pt x="255" y="90"/>
                </a:lnTo>
                <a:lnTo>
                  <a:pt x="254" y="101"/>
                </a:lnTo>
                <a:lnTo>
                  <a:pt x="254" y="108"/>
                </a:lnTo>
                <a:lnTo>
                  <a:pt x="247" y="116"/>
                </a:lnTo>
                <a:lnTo>
                  <a:pt x="238" y="124"/>
                </a:lnTo>
                <a:lnTo>
                  <a:pt x="228" y="132"/>
                </a:lnTo>
                <a:lnTo>
                  <a:pt x="219" y="139"/>
                </a:lnTo>
                <a:lnTo>
                  <a:pt x="207" y="148"/>
                </a:lnTo>
                <a:lnTo>
                  <a:pt x="198" y="157"/>
                </a:lnTo>
                <a:lnTo>
                  <a:pt x="190" y="157"/>
                </a:lnTo>
                <a:lnTo>
                  <a:pt x="179" y="153"/>
                </a:lnTo>
                <a:lnTo>
                  <a:pt x="168" y="146"/>
                </a:lnTo>
                <a:lnTo>
                  <a:pt x="163" y="139"/>
                </a:lnTo>
                <a:lnTo>
                  <a:pt x="157" y="139"/>
                </a:lnTo>
                <a:lnTo>
                  <a:pt x="147" y="145"/>
                </a:lnTo>
                <a:lnTo>
                  <a:pt x="138" y="148"/>
                </a:lnTo>
                <a:lnTo>
                  <a:pt x="137" y="144"/>
                </a:lnTo>
                <a:lnTo>
                  <a:pt x="130" y="145"/>
                </a:lnTo>
                <a:lnTo>
                  <a:pt x="74" y="319"/>
                </a:lnTo>
                <a:lnTo>
                  <a:pt x="72" y="323"/>
                </a:lnTo>
                <a:lnTo>
                  <a:pt x="63" y="331"/>
                </a:lnTo>
                <a:lnTo>
                  <a:pt x="59" y="336"/>
                </a:lnTo>
                <a:lnTo>
                  <a:pt x="56" y="345"/>
                </a:lnTo>
                <a:lnTo>
                  <a:pt x="48" y="349"/>
                </a:lnTo>
                <a:lnTo>
                  <a:pt x="37" y="359"/>
                </a:lnTo>
                <a:lnTo>
                  <a:pt x="25" y="369"/>
                </a:lnTo>
                <a:lnTo>
                  <a:pt x="18" y="375"/>
                </a:lnTo>
                <a:lnTo>
                  <a:pt x="13" y="386"/>
                </a:lnTo>
                <a:lnTo>
                  <a:pt x="12" y="391"/>
                </a:lnTo>
                <a:lnTo>
                  <a:pt x="12" y="397"/>
                </a:lnTo>
                <a:lnTo>
                  <a:pt x="11" y="404"/>
                </a:lnTo>
                <a:lnTo>
                  <a:pt x="9" y="413"/>
                </a:lnTo>
                <a:lnTo>
                  <a:pt x="9" y="421"/>
                </a:lnTo>
                <a:lnTo>
                  <a:pt x="8" y="427"/>
                </a:lnTo>
                <a:lnTo>
                  <a:pt x="5" y="430"/>
                </a:lnTo>
                <a:lnTo>
                  <a:pt x="0" y="434"/>
                </a:lnTo>
                <a:lnTo>
                  <a:pt x="0" y="438"/>
                </a:lnTo>
                <a:lnTo>
                  <a:pt x="1" y="454"/>
                </a:lnTo>
                <a:lnTo>
                  <a:pt x="1" y="472"/>
                </a:lnTo>
                <a:lnTo>
                  <a:pt x="21" y="472"/>
                </a:lnTo>
                <a:lnTo>
                  <a:pt x="38" y="468"/>
                </a:lnTo>
                <a:lnTo>
                  <a:pt x="56" y="465"/>
                </a:lnTo>
                <a:lnTo>
                  <a:pt x="68" y="467"/>
                </a:lnTo>
                <a:lnTo>
                  <a:pt x="83" y="469"/>
                </a:lnTo>
                <a:lnTo>
                  <a:pt x="96" y="470"/>
                </a:lnTo>
                <a:lnTo>
                  <a:pt x="110" y="467"/>
                </a:lnTo>
                <a:lnTo>
                  <a:pt x="120" y="462"/>
                </a:lnTo>
                <a:lnTo>
                  <a:pt x="134" y="457"/>
                </a:lnTo>
                <a:lnTo>
                  <a:pt x="147" y="461"/>
                </a:lnTo>
                <a:lnTo>
                  <a:pt x="155" y="470"/>
                </a:lnTo>
                <a:lnTo>
                  <a:pt x="156" y="477"/>
                </a:lnTo>
                <a:lnTo>
                  <a:pt x="161" y="483"/>
                </a:lnTo>
                <a:lnTo>
                  <a:pt x="175" y="487"/>
                </a:lnTo>
                <a:lnTo>
                  <a:pt x="183" y="493"/>
                </a:lnTo>
                <a:lnTo>
                  <a:pt x="195" y="498"/>
                </a:lnTo>
                <a:lnTo>
                  <a:pt x="200" y="500"/>
                </a:lnTo>
                <a:lnTo>
                  <a:pt x="296" y="372"/>
                </a:lnTo>
                <a:lnTo>
                  <a:pt x="304" y="373"/>
                </a:lnTo>
                <a:lnTo>
                  <a:pt x="314" y="380"/>
                </a:lnTo>
                <a:lnTo>
                  <a:pt x="321" y="389"/>
                </a:lnTo>
                <a:lnTo>
                  <a:pt x="330" y="395"/>
                </a:lnTo>
                <a:lnTo>
                  <a:pt x="343" y="402"/>
                </a:lnTo>
                <a:lnTo>
                  <a:pt x="358" y="404"/>
                </a:lnTo>
                <a:lnTo>
                  <a:pt x="371" y="408"/>
                </a:lnTo>
                <a:lnTo>
                  <a:pt x="378" y="411"/>
                </a:lnTo>
                <a:lnTo>
                  <a:pt x="386" y="412"/>
                </a:lnTo>
                <a:lnTo>
                  <a:pt x="400" y="410"/>
                </a:lnTo>
                <a:lnTo>
                  <a:pt x="407" y="413"/>
                </a:lnTo>
                <a:lnTo>
                  <a:pt x="416" y="417"/>
                </a:lnTo>
                <a:lnTo>
                  <a:pt x="419" y="423"/>
                </a:lnTo>
                <a:lnTo>
                  <a:pt x="418" y="498"/>
                </a:lnTo>
                <a:lnTo>
                  <a:pt x="418" y="501"/>
                </a:lnTo>
                <a:lnTo>
                  <a:pt x="425" y="502"/>
                </a:lnTo>
                <a:lnTo>
                  <a:pt x="429" y="494"/>
                </a:lnTo>
                <a:lnTo>
                  <a:pt x="434" y="489"/>
                </a:lnTo>
                <a:lnTo>
                  <a:pt x="442" y="488"/>
                </a:lnTo>
                <a:lnTo>
                  <a:pt x="450" y="490"/>
                </a:lnTo>
                <a:lnTo>
                  <a:pt x="460" y="491"/>
                </a:lnTo>
                <a:lnTo>
                  <a:pt x="466" y="499"/>
                </a:lnTo>
                <a:lnTo>
                  <a:pt x="470" y="511"/>
                </a:lnTo>
                <a:lnTo>
                  <a:pt x="485" y="523"/>
                </a:lnTo>
                <a:lnTo>
                  <a:pt x="506" y="546"/>
                </a:lnTo>
                <a:lnTo>
                  <a:pt x="513" y="554"/>
                </a:lnTo>
                <a:lnTo>
                  <a:pt x="528" y="570"/>
                </a:lnTo>
                <a:lnTo>
                  <a:pt x="541" y="585"/>
                </a:lnTo>
                <a:lnTo>
                  <a:pt x="550" y="593"/>
                </a:lnTo>
                <a:lnTo>
                  <a:pt x="565" y="606"/>
                </a:lnTo>
                <a:lnTo>
                  <a:pt x="568" y="613"/>
                </a:lnTo>
                <a:lnTo>
                  <a:pt x="709" y="793"/>
                </a:lnTo>
                <a:lnTo>
                  <a:pt x="709" y="785"/>
                </a:lnTo>
                <a:lnTo>
                  <a:pt x="711" y="775"/>
                </a:lnTo>
                <a:lnTo>
                  <a:pt x="711" y="766"/>
                </a:lnTo>
                <a:lnTo>
                  <a:pt x="710" y="755"/>
                </a:lnTo>
                <a:lnTo>
                  <a:pt x="710" y="749"/>
                </a:lnTo>
                <a:lnTo>
                  <a:pt x="709" y="743"/>
                </a:lnTo>
                <a:lnTo>
                  <a:pt x="710" y="739"/>
                </a:lnTo>
                <a:lnTo>
                  <a:pt x="711" y="736"/>
                </a:lnTo>
                <a:lnTo>
                  <a:pt x="715" y="734"/>
                </a:lnTo>
                <a:lnTo>
                  <a:pt x="719" y="735"/>
                </a:lnTo>
                <a:lnTo>
                  <a:pt x="724" y="736"/>
                </a:lnTo>
              </a:path>
            </a:pathLst>
          </a:custGeom>
          <a:solidFill>
            <a:srgbClr val="92D050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79" name="Freeform 33"/>
          <p:cNvSpPr>
            <a:spLocks/>
          </p:cNvSpPr>
          <p:nvPr/>
        </p:nvSpPr>
        <p:spPr bwMode="auto">
          <a:xfrm>
            <a:off x="3095625" y="6389688"/>
            <a:ext cx="49213" cy="36512"/>
          </a:xfrm>
          <a:custGeom>
            <a:avLst/>
            <a:gdLst>
              <a:gd name="T0" fmla="*/ 2147483647 w 31"/>
              <a:gd name="T1" fmla="*/ 2147483647 h 23"/>
              <a:gd name="T2" fmla="*/ 2147483647 w 31"/>
              <a:gd name="T3" fmla="*/ 2147483647 h 23"/>
              <a:gd name="T4" fmla="*/ 2147483647 w 31"/>
              <a:gd name="T5" fmla="*/ 2147483647 h 23"/>
              <a:gd name="T6" fmla="*/ 2147483647 w 31"/>
              <a:gd name="T7" fmla="*/ 2147483647 h 23"/>
              <a:gd name="T8" fmla="*/ 2147483647 w 31"/>
              <a:gd name="T9" fmla="*/ 2147483647 h 23"/>
              <a:gd name="T10" fmla="*/ 2147483647 w 31"/>
              <a:gd name="T11" fmla="*/ 2147483647 h 23"/>
              <a:gd name="T12" fmla="*/ 2147483647 w 31"/>
              <a:gd name="T13" fmla="*/ 2147483647 h 23"/>
              <a:gd name="T14" fmla="*/ 2147483647 w 31"/>
              <a:gd name="T15" fmla="*/ 2147483647 h 23"/>
              <a:gd name="T16" fmla="*/ 2147483647 w 31"/>
              <a:gd name="T17" fmla="*/ 2147483647 h 23"/>
              <a:gd name="T18" fmla="*/ 0 w 31"/>
              <a:gd name="T19" fmla="*/ 2147483647 h 23"/>
              <a:gd name="T20" fmla="*/ 2147483647 w 31"/>
              <a:gd name="T21" fmla="*/ 2147483647 h 23"/>
              <a:gd name="T22" fmla="*/ 2147483647 w 31"/>
              <a:gd name="T23" fmla="*/ 2147483647 h 23"/>
              <a:gd name="T24" fmla="*/ 2147483647 w 31"/>
              <a:gd name="T25" fmla="*/ 2147483647 h 23"/>
              <a:gd name="T26" fmla="*/ 2147483647 w 31"/>
              <a:gd name="T27" fmla="*/ 2147483647 h 23"/>
              <a:gd name="T28" fmla="*/ 2147483647 w 31"/>
              <a:gd name="T29" fmla="*/ 2147483647 h 23"/>
              <a:gd name="T30" fmla="*/ 2147483647 w 31"/>
              <a:gd name="T31" fmla="*/ 0 h 2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1"/>
              <a:gd name="T49" fmla="*/ 0 h 23"/>
              <a:gd name="T50" fmla="*/ 31 w 31"/>
              <a:gd name="T51" fmla="*/ 23 h 2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1" h="23">
                <a:moveTo>
                  <a:pt x="30" y="11"/>
                </a:moveTo>
                <a:lnTo>
                  <a:pt x="25" y="12"/>
                </a:lnTo>
                <a:lnTo>
                  <a:pt x="23" y="15"/>
                </a:lnTo>
                <a:lnTo>
                  <a:pt x="23" y="19"/>
                </a:lnTo>
                <a:lnTo>
                  <a:pt x="22" y="22"/>
                </a:lnTo>
                <a:lnTo>
                  <a:pt x="15" y="22"/>
                </a:lnTo>
                <a:lnTo>
                  <a:pt x="9" y="22"/>
                </a:lnTo>
                <a:lnTo>
                  <a:pt x="4" y="20"/>
                </a:lnTo>
                <a:lnTo>
                  <a:pt x="1" y="17"/>
                </a:lnTo>
                <a:lnTo>
                  <a:pt x="0" y="14"/>
                </a:lnTo>
                <a:lnTo>
                  <a:pt x="1" y="9"/>
                </a:lnTo>
                <a:lnTo>
                  <a:pt x="3" y="7"/>
                </a:lnTo>
                <a:lnTo>
                  <a:pt x="5" y="5"/>
                </a:lnTo>
                <a:lnTo>
                  <a:pt x="8" y="3"/>
                </a:lnTo>
                <a:lnTo>
                  <a:pt x="11" y="1"/>
                </a:lnTo>
                <a:lnTo>
                  <a:pt x="12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A178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80" name="Freeform 34"/>
          <p:cNvSpPr>
            <a:spLocks/>
          </p:cNvSpPr>
          <p:nvPr/>
        </p:nvSpPr>
        <p:spPr bwMode="auto">
          <a:xfrm>
            <a:off x="2816225" y="5770563"/>
            <a:ext cx="63500" cy="50800"/>
          </a:xfrm>
          <a:custGeom>
            <a:avLst/>
            <a:gdLst>
              <a:gd name="T0" fmla="*/ 2147483647 w 40"/>
              <a:gd name="T1" fmla="*/ 2147483647 h 32"/>
              <a:gd name="T2" fmla="*/ 2147483647 w 40"/>
              <a:gd name="T3" fmla="*/ 2147483647 h 32"/>
              <a:gd name="T4" fmla="*/ 2147483647 w 40"/>
              <a:gd name="T5" fmla="*/ 2147483647 h 32"/>
              <a:gd name="T6" fmla="*/ 2147483647 w 40"/>
              <a:gd name="T7" fmla="*/ 2147483647 h 32"/>
              <a:gd name="T8" fmla="*/ 2147483647 w 40"/>
              <a:gd name="T9" fmla="*/ 2147483647 h 32"/>
              <a:gd name="T10" fmla="*/ 2147483647 w 40"/>
              <a:gd name="T11" fmla="*/ 2147483647 h 32"/>
              <a:gd name="T12" fmla="*/ 2147483647 w 40"/>
              <a:gd name="T13" fmla="*/ 2147483647 h 32"/>
              <a:gd name="T14" fmla="*/ 2147483647 w 40"/>
              <a:gd name="T15" fmla="*/ 2147483647 h 32"/>
              <a:gd name="T16" fmla="*/ 2147483647 w 40"/>
              <a:gd name="T17" fmla="*/ 2147483647 h 32"/>
              <a:gd name="T18" fmla="*/ 2147483647 w 40"/>
              <a:gd name="T19" fmla="*/ 2147483647 h 32"/>
              <a:gd name="T20" fmla="*/ 2147483647 w 40"/>
              <a:gd name="T21" fmla="*/ 2147483647 h 32"/>
              <a:gd name="T22" fmla="*/ 2147483647 w 40"/>
              <a:gd name="T23" fmla="*/ 2147483647 h 32"/>
              <a:gd name="T24" fmla="*/ 2147483647 w 40"/>
              <a:gd name="T25" fmla="*/ 2147483647 h 32"/>
              <a:gd name="T26" fmla="*/ 0 w 40"/>
              <a:gd name="T27" fmla="*/ 0 h 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0"/>
              <a:gd name="T43" fmla="*/ 0 h 32"/>
              <a:gd name="T44" fmla="*/ 40 w 40"/>
              <a:gd name="T45" fmla="*/ 32 h 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0" h="32">
                <a:moveTo>
                  <a:pt x="39" y="31"/>
                </a:moveTo>
                <a:lnTo>
                  <a:pt x="37" y="28"/>
                </a:lnTo>
                <a:lnTo>
                  <a:pt x="35" y="25"/>
                </a:lnTo>
                <a:lnTo>
                  <a:pt x="33" y="20"/>
                </a:lnTo>
                <a:lnTo>
                  <a:pt x="31" y="16"/>
                </a:lnTo>
                <a:lnTo>
                  <a:pt x="28" y="17"/>
                </a:lnTo>
                <a:lnTo>
                  <a:pt x="21" y="16"/>
                </a:lnTo>
                <a:lnTo>
                  <a:pt x="16" y="17"/>
                </a:lnTo>
                <a:lnTo>
                  <a:pt x="9" y="19"/>
                </a:lnTo>
                <a:lnTo>
                  <a:pt x="6" y="16"/>
                </a:lnTo>
                <a:lnTo>
                  <a:pt x="2" y="13"/>
                </a:lnTo>
                <a:lnTo>
                  <a:pt x="1" y="9"/>
                </a:lnTo>
                <a:lnTo>
                  <a:pt x="1" y="5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A178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81" name="Freeform 35"/>
          <p:cNvSpPr>
            <a:spLocks/>
          </p:cNvSpPr>
          <p:nvPr/>
        </p:nvSpPr>
        <p:spPr bwMode="auto">
          <a:xfrm>
            <a:off x="2854325" y="5665788"/>
            <a:ext cx="23813" cy="82550"/>
          </a:xfrm>
          <a:custGeom>
            <a:avLst/>
            <a:gdLst>
              <a:gd name="T0" fmla="*/ 2147483647 w 15"/>
              <a:gd name="T1" fmla="*/ 2147483647 h 52"/>
              <a:gd name="T2" fmla="*/ 2147483647 w 15"/>
              <a:gd name="T3" fmla="*/ 2147483647 h 52"/>
              <a:gd name="T4" fmla="*/ 2147483647 w 15"/>
              <a:gd name="T5" fmla="*/ 2147483647 h 52"/>
              <a:gd name="T6" fmla="*/ 2147483647 w 15"/>
              <a:gd name="T7" fmla="*/ 2147483647 h 52"/>
              <a:gd name="T8" fmla="*/ 0 w 15"/>
              <a:gd name="T9" fmla="*/ 2147483647 h 52"/>
              <a:gd name="T10" fmla="*/ 0 w 15"/>
              <a:gd name="T11" fmla="*/ 2147483647 h 52"/>
              <a:gd name="T12" fmla="*/ 2147483647 w 15"/>
              <a:gd name="T13" fmla="*/ 2147483647 h 52"/>
              <a:gd name="T14" fmla="*/ 2147483647 w 15"/>
              <a:gd name="T15" fmla="*/ 2147483647 h 52"/>
              <a:gd name="T16" fmla="*/ 2147483647 w 15"/>
              <a:gd name="T17" fmla="*/ 2147483647 h 52"/>
              <a:gd name="T18" fmla="*/ 2147483647 w 15"/>
              <a:gd name="T19" fmla="*/ 2147483647 h 52"/>
              <a:gd name="T20" fmla="*/ 2147483647 w 15"/>
              <a:gd name="T21" fmla="*/ 2147483647 h 52"/>
              <a:gd name="T22" fmla="*/ 2147483647 w 15"/>
              <a:gd name="T23" fmla="*/ 2147483647 h 52"/>
              <a:gd name="T24" fmla="*/ 2147483647 w 15"/>
              <a:gd name="T25" fmla="*/ 2147483647 h 52"/>
              <a:gd name="T26" fmla="*/ 2147483647 w 15"/>
              <a:gd name="T27" fmla="*/ 2147483647 h 52"/>
              <a:gd name="T28" fmla="*/ 2147483647 w 15"/>
              <a:gd name="T29" fmla="*/ 2147483647 h 52"/>
              <a:gd name="T30" fmla="*/ 2147483647 w 15"/>
              <a:gd name="T31" fmla="*/ 2147483647 h 52"/>
              <a:gd name="T32" fmla="*/ 2147483647 w 15"/>
              <a:gd name="T33" fmla="*/ 2147483647 h 52"/>
              <a:gd name="T34" fmla="*/ 2147483647 w 15"/>
              <a:gd name="T35" fmla="*/ 0 h 5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5"/>
              <a:gd name="T55" fmla="*/ 0 h 52"/>
              <a:gd name="T56" fmla="*/ 15 w 15"/>
              <a:gd name="T57" fmla="*/ 52 h 5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5" h="52">
                <a:moveTo>
                  <a:pt x="6" y="51"/>
                </a:moveTo>
                <a:lnTo>
                  <a:pt x="4" y="46"/>
                </a:lnTo>
                <a:lnTo>
                  <a:pt x="2" y="42"/>
                </a:lnTo>
                <a:lnTo>
                  <a:pt x="1" y="38"/>
                </a:lnTo>
                <a:lnTo>
                  <a:pt x="0" y="36"/>
                </a:lnTo>
                <a:lnTo>
                  <a:pt x="0" y="34"/>
                </a:lnTo>
                <a:lnTo>
                  <a:pt x="1" y="33"/>
                </a:lnTo>
                <a:lnTo>
                  <a:pt x="2" y="31"/>
                </a:lnTo>
                <a:lnTo>
                  <a:pt x="5" y="29"/>
                </a:lnTo>
                <a:lnTo>
                  <a:pt x="7" y="27"/>
                </a:lnTo>
                <a:lnTo>
                  <a:pt x="7" y="24"/>
                </a:lnTo>
                <a:lnTo>
                  <a:pt x="6" y="19"/>
                </a:lnTo>
                <a:lnTo>
                  <a:pt x="6" y="17"/>
                </a:lnTo>
                <a:lnTo>
                  <a:pt x="7" y="15"/>
                </a:lnTo>
                <a:lnTo>
                  <a:pt x="9" y="12"/>
                </a:lnTo>
                <a:lnTo>
                  <a:pt x="10" y="10"/>
                </a:lnTo>
                <a:lnTo>
                  <a:pt x="12" y="5"/>
                </a:lnTo>
                <a:lnTo>
                  <a:pt x="1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A178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82" name="Freeform 36"/>
          <p:cNvSpPr>
            <a:spLocks/>
          </p:cNvSpPr>
          <p:nvPr/>
        </p:nvSpPr>
        <p:spPr bwMode="auto">
          <a:xfrm>
            <a:off x="2895600" y="5368925"/>
            <a:ext cx="42863" cy="65088"/>
          </a:xfrm>
          <a:custGeom>
            <a:avLst/>
            <a:gdLst>
              <a:gd name="T0" fmla="*/ 0 w 27"/>
              <a:gd name="T1" fmla="*/ 2147483647 h 41"/>
              <a:gd name="T2" fmla="*/ 2147483647 w 27"/>
              <a:gd name="T3" fmla="*/ 2147483647 h 41"/>
              <a:gd name="T4" fmla="*/ 2147483647 w 27"/>
              <a:gd name="T5" fmla="*/ 2147483647 h 41"/>
              <a:gd name="T6" fmla="*/ 2147483647 w 27"/>
              <a:gd name="T7" fmla="*/ 2147483647 h 41"/>
              <a:gd name="T8" fmla="*/ 2147483647 w 27"/>
              <a:gd name="T9" fmla="*/ 2147483647 h 41"/>
              <a:gd name="T10" fmla="*/ 2147483647 w 27"/>
              <a:gd name="T11" fmla="*/ 2147483647 h 41"/>
              <a:gd name="T12" fmla="*/ 2147483647 w 27"/>
              <a:gd name="T13" fmla="*/ 2147483647 h 41"/>
              <a:gd name="T14" fmla="*/ 2147483647 w 27"/>
              <a:gd name="T15" fmla="*/ 2147483647 h 41"/>
              <a:gd name="T16" fmla="*/ 2147483647 w 27"/>
              <a:gd name="T17" fmla="*/ 2147483647 h 41"/>
              <a:gd name="T18" fmla="*/ 2147483647 w 27"/>
              <a:gd name="T19" fmla="*/ 2147483647 h 41"/>
              <a:gd name="T20" fmla="*/ 2147483647 w 27"/>
              <a:gd name="T21" fmla="*/ 2147483647 h 41"/>
              <a:gd name="T22" fmla="*/ 2147483647 w 27"/>
              <a:gd name="T23" fmla="*/ 2147483647 h 41"/>
              <a:gd name="T24" fmla="*/ 2147483647 w 27"/>
              <a:gd name="T25" fmla="*/ 2147483647 h 41"/>
              <a:gd name="T26" fmla="*/ 2147483647 w 27"/>
              <a:gd name="T27" fmla="*/ 2147483647 h 41"/>
              <a:gd name="T28" fmla="*/ 2147483647 w 27"/>
              <a:gd name="T29" fmla="*/ 2147483647 h 41"/>
              <a:gd name="T30" fmla="*/ 2147483647 w 27"/>
              <a:gd name="T31" fmla="*/ 2147483647 h 41"/>
              <a:gd name="T32" fmla="*/ 2147483647 w 27"/>
              <a:gd name="T33" fmla="*/ 2147483647 h 41"/>
              <a:gd name="T34" fmla="*/ 2147483647 w 27"/>
              <a:gd name="T35" fmla="*/ 0 h 4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7"/>
              <a:gd name="T55" fmla="*/ 0 h 41"/>
              <a:gd name="T56" fmla="*/ 27 w 27"/>
              <a:gd name="T57" fmla="*/ 41 h 4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7" h="41">
                <a:moveTo>
                  <a:pt x="0" y="40"/>
                </a:moveTo>
                <a:lnTo>
                  <a:pt x="1" y="38"/>
                </a:lnTo>
                <a:lnTo>
                  <a:pt x="2" y="35"/>
                </a:lnTo>
                <a:lnTo>
                  <a:pt x="3" y="33"/>
                </a:lnTo>
                <a:lnTo>
                  <a:pt x="4" y="30"/>
                </a:lnTo>
                <a:lnTo>
                  <a:pt x="6" y="28"/>
                </a:lnTo>
                <a:lnTo>
                  <a:pt x="8" y="26"/>
                </a:lnTo>
                <a:lnTo>
                  <a:pt x="10" y="24"/>
                </a:lnTo>
                <a:lnTo>
                  <a:pt x="13" y="23"/>
                </a:lnTo>
                <a:lnTo>
                  <a:pt x="19" y="23"/>
                </a:lnTo>
                <a:lnTo>
                  <a:pt x="20" y="22"/>
                </a:lnTo>
                <a:lnTo>
                  <a:pt x="22" y="20"/>
                </a:lnTo>
                <a:lnTo>
                  <a:pt x="24" y="18"/>
                </a:lnTo>
                <a:lnTo>
                  <a:pt x="25" y="16"/>
                </a:lnTo>
                <a:lnTo>
                  <a:pt x="26" y="12"/>
                </a:lnTo>
                <a:lnTo>
                  <a:pt x="26" y="7"/>
                </a:lnTo>
                <a:lnTo>
                  <a:pt x="25" y="3"/>
                </a:lnTo>
                <a:lnTo>
                  <a:pt x="2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A178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83" name="Freeform 37"/>
          <p:cNvSpPr>
            <a:spLocks/>
          </p:cNvSpPr>
          <p:nvPr/>
        </p:nvSpPr>
        <p:spPr bwMode="auto">
          <a:xfrm>
            <a:off x="3065463" y="5962650"/>
            <a:ext cx="49212" cy="49213"/>
          </a:xfrm>
          <a:custGeom>
            <a:avLst/>
            <a:gdLst>
              <a:gd name="T0" fmla="*/ 2147483647 w 31"/>
              <a:gd name="T1" fmla="*/ 2147483647 h 31"/>
              <a:gd name="T2" fmla="*/ 2147483647 w 31"/>
              <a:gd name="T3" fmla="*/ 2147483647 h 31"/>
              <a:gd name="T4" fmla="*/ 2147483647 w 31"/>
              <a:gd name="T5" fmla="*/ 2147483647 h 31"/>
              <a:gd name="T6" fmla="*/ 2147483647 w 31"/>
              <a:gd name="T7" fmla="*/ 2147483647 h 31"/>
              <a:gd name="T8" fmla="*/ 2147483647 w 31"/>
              <a:gd name="T9" fmla="*/ 2147483647 h 31"/>
              <a:gd name="T10" fmla="*/ 2147483647 w 31"/>
              <a:gd name="T11" fmla="*/ 2147483647 h 31"/>
              <a:gd name="T12" fmla="*/ 2147483647 w 31"/>
              <a:gd name="T13" fmla="*/ 2147483647 h 31"/>
              <a:gd name="T14" fmla="*/ 2147483647 w 31"/>
              <a:gd name="T15" fmla="*/ 2147483647 h 31"/>
              <a:gd name="T16" fmla="*/ 2147483647 w 31"/>
              <a:gd name="T17" fmla="*/ 2147483647 h 31"/>
              <a:gd name="T18" fmla="*/ 2147483647 w 31"/>
              <a:gd name="T19" fmla="*/ 2147483647 h 31"/>
              <a:gd name="T20" fmla="*/ 2147483647 w 31"/>
              <a:gd name="T21" fmla="*/ 2147483647 h 31"/>
              <a:gd name="T22" fmla="*/ 2147483647 w 31"/>
              <a:gd name="T23" fmla="*/ 0 h 31"/>
              <a:gd name="T24" fmla="*/ 2147483647 w 31"/>
              <a:gd name="T25" fmla="*/ 0 h 31"/>
              <a:gd name="T26" fmla="*/ 2147483647 w 31"/>
              <a:gd name="T27" fmla="*/ 2147483647 h 31"/>
              <a:gd name="T28" fmla="*/ 2147483647 w 31"/>
              <a:gd name="T29" fmla="*/ 2147483647 h 31"/>
              <a:gd name="T30" fmla="*/ 0 w 31"/>
              <a:gd name="T31" fmla="*/ 2147483647 h 3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1"/>
              <a:gd name="T49" fmla="*/ 0 h 31"/>
              <a:gd name="T50" fmla="*/ 31 w 31"/>
              <a:gd name="T51" fmla="*/ 31 h 3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1" h="31">
                <a:moveTo>
                  <a:pt x="19" y="30"/>
                </a:moveTo>
                <a:lnTo>
                  <a:pt x="20" y="27"/>
                </a:lnTo>
                <a:lnTo>
                  <a:pt x="21" y="24"/>
                </a:lnTo>
                <a:lnTo>
                  <a:pt x="23" y="22"/>
                </a:lnTo>
                <a:lnTo>
                  <a:pt x="24" y="20"/>
                </a:lnTo>
                <a:lnTo>
                  <a:pt x="26" y="16"/>
                </a:lnTo>
                <a:lnTo>
                  <a:pt x="28" y="14"/>
                </a:lnTo>
                <a:lnTo>
                  <a:pt x="30" y="10"/>
                </a:lnTo>
                <a:lnTo>
                  <a:pt x="29" y="8"/>
                </a:lnTo>
                <a:lnTo>
                  <a:pt x="26" y="6"/>
                </a:lnTo>
                <a:lnTo>
                  <a:pt x="22" y="3"/>
                </a:lnTo>
                <a:lnTo>
                  <a:pt x="17" y="0"/>
                </a:lnTo>
                <a:lnTo>
                  <a:pt x="11" y="0"/>
                </a:lnTo>
                <a:lnTo>
                  <a:pt x="6" y="2"/>
                </a:lnTo>
                <a:lnTo>
                  <a:pt x="4" y="6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A178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84" name="Freeform 38"/>
          <p:cNvSpPr>
            <a:spLocks/>
          </p:cNvSpPr>
          <p:nvPr/>
        </p:nvSpPr>
        <p:spPr bwMode="auto">
          <a:xfrm>
            <a:off x="2763838" y="5799138"/>
            <a:ext cx="65087" cy="61912"/>
          </a:xfrm>
          <a:custGeom>
            <a:avLst/>
            <a:gdLst>
              <a:gd name="T0" fmla="*/ 2147483647 w 41"/>
              <a:gd name="T1" fmla="*/ 0 h 39"/>
              <a:gd name="T2" fmla="*/ 2147483647 w 41"/>
              <a:gd name="T3" fmla="*/ 2147483647 h 39"/>
              <a:gd name="T4" fmla="*/ 2147483647 w 41"/>
              <a:gd name="T5" fmla="*/ 2147483647 h 39"/>
              <a:gd name="T6" fmla="*/ 2147483647 w 41"/>
              <a:gd name="T7" fmla="*/ 2147483647 h 39"/>
              <a:gd name="T8" fmla="*/ 2147483647 w 41"/>
              <a:gd name="T9" fmla="*/ 2147483647 h 39"/>
              <a:gd name="T10" fmla="*/ 0 w 41"/>
              <a:gd name="T11" fmla="*/ 2147483647 h 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1"/>
              <a:gd name="T19" fmla="*/ 0 h 39"/>
              <a:gd name="T20" fmla="*/ 41 w 41"/>
              <a:gd name="T21" fmla="*/ 39 h 3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" h="39">
                <a:moveTo>
                  <a:pt x="40" y="0"/>
                </a:moveTo>
                <a:lnTo>
                  <a:pt x="34" y="10"/>
                </a:lnTo>
                <a:lnTo>
                  <a:pt x="28" y="21"/>
                </a:lnTo>
                <a:lnTo>
                  <a:pt x="21" y="27"/>
                </a:lnTo>
                <a:lnTo>
                  <a:pt x="9" y="34"/>
                </a:lnTo>
                <a:lnTo>
                  <a:pt x="0" y="38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85" name="Freeform 39"/>
          <p:cNvSpPr>
            <a:spLocks/>
          </p:cNvSpPr>
          <p:nvPr/>
        </p:nvSpPr>
        <p:spPr bwMode="auto">
          <a:xfrm>
            <a:off x="5480050" y="636588"/>
            <a:ext cx="92075" cy="169862"/>
          </a:xfrm>
          <a:custGeom>
            <a:avLst/>
            <a:gdLst>
              <a:gd name="T0" fmla="*/ 2147483647 w 58"/>
              <a:gd name="T1" fmla="*/ 2147483647 h 107"/>
              <a:gd name="T2" fmla="*/ 2147483647 w 58"/>
              <a:gd name="T3" fmla="*/ 2147483647 h 107"/>
              <a:gd name="T4" fmla="*/ 2147483647 w 58"/>
              <a:gd name="T5" fmla="*/ 2147483647 h 107"/>
              <a:gd name="T6" fmla="*/ 2147483647 w 58"/>
              <a:gd name="T7" fmla="*/ 2147483647 h 107"/>
              <a:gd name="T8" fmla="*/ 2147483647 w 58"/>
              <a:gd name="T9" fmla="*/ 2147483647 h 107"/>
              <a:gd name="T10" fmla="*/ 2147483647 w 58"/>
              <a:gd name="T11" fmla="*/ 2147483647 h 107"/>
              <a:gd name="T12" fmla="*/ 2147483647 w 58"/>
              <a:gd name="T13" fmla="*/ 2147483647 h 107"/>
              <a:gd name="T14" fmla="*/ 2147483647 w 58"/>
              <a:gd name="T15" fmla="*/ 2147483647 h 107"/>
              <a:gd name="T16" fmla="*/ 2147483647 w 58"/>
              <a:gd name="T17" fmla="*/ 2147483647 h 107"/>
              <a:gd name="T18" fmla="*/ 2147483647 w 58"/>
              <a:gd name="T19" fmla="*/ 2147483647 h 107"/>
              <a:gd name="T20" fmla="*/ 0 w 58"/>
              <a:gd name="T21" fmla="*/ 2147483647 h 107"/>
              <a:gd name="T22" fmla="*/ 2147483647 w 58"/>
              <a:gd name="T23" fmla="*/ 2147483647 h 107"/>
              <a:gd name="T24" fmla="*/ 2147483647 w 58"/>
              <a:gd name="T25" fmla="*/ 2147483647 h 107"/>
              <a:gd name="T26" fmla="*/ 2147483647 w 58"/>
              <a:gd name="T27" fmla="*/ 2147483647 h 107"/>
              <a:gd name="T28" fmla="*/ 2147483647 w 58"/>
              <a:gd name="T29" fmla="*/ 2147483647 h 107"/>
              <a:gd name="T30" fmla="*/ 2147483647 w 58"/>
              <a:gd name="T31" fmla="*/ 2147483647 h 107"/>
              <a:gd name="T32" fmla="*/ 2147483647 w 58"/>
              <a:gd name="T33" fmla="*/ 2147483647 h 107"/>
              <a:gd name="T34" fmla="*/ 2147483647 w 58"/>
              <a:gd name="T35" fmla="*/ 2147483647 h 107"/>
              <a:gd name="T36" fmla="*/ 2147483647 w 58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8"/>
              <a:gd name="T58" fmla="*/ 0 h 107"/>
              <a:gd name="T59" fmla="*/ 58 w 58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8" h="107">
                <a:moveTo>
                  <a:pt x="48" y="106"/>
                </a:moveTo>
                <a:lnTo>
                  <a:pt x="47" y="95"/>
                </a:lnTo>
                <a:lnTo>
                  <a:pt x="41" y="86"/>
                </a:lnTo>
                <a:lnTo>
                  <a:pt x="40" y="78"/>
                </a:lnTo>
                <a:lnTo>
                  <a:pt x="33" y="73"/>
                </a:lnTo>
                <a:lnTo>
                  <a:pt x="25" y="68"/>
                </a:lnTo>
                <a:lnTo>
                  <a:pt x="17" y="63"/>
                </a:lnTo>
                <a:lnTo>
                  <a:pt x="10" y="56"/>
                </a:lnTo>
                <a:lnTo>
                  <a:pt x="6" y="51"/>
                </a:lnTo>
                <a:lnTo>
                  <a:pt x="2" y="47"/>
                </a:lnTo>
                <a:lnTo>
                  <a:pt x="0" y="39"/>
                </a:lnTo>
                <a:lnTo>
                  <a:pt x="3" y="33"/>
                </a:lnTo>
                <a:lnTo>
                  <a:pt x="10" y="29"/>
                </a:lnTo>
                <a:lnTo>
                  <a:pt x="13" y="27"/>
                </a:lnTo>
                <a:lnTo>
                  <a:pt x="25" y="22"/>
                </a:lnTo>
                <a:lnTo>
                  <a:pt x="35" y="16"/>
                </a:lnTo>
                <a:lnTo>
                  <a:pt x="41" y="11"/>
                </a:lnTo>
                <a:lnTo>
                  <a:pt x="50" y="7"/>
                </a:lnTo>
                <a:lnTo>
                  <a:pt x="57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86" name="Freeform 40"/>
          <p:cNvSpPr>
            <a:spLocks/>
          </p:cNvSpPr>
          <p:nvPr/>
        </p:nvSpPr>
        <p:spPr bwMode="auto">
          <a:xfrm>
            <a:off x="5178425" y="701675"/>
            <a:ext cx="590550" cy="703263"/>
          </a:xfrm>
          <a:custGeom>
            <a:avLst/>
            <a:gdLst>
              <a:gd name="T0" fmla="*/ 2147483647 w 372"/>
              <a:gd name="T1" fmla="*/ 2147483647 h 443"/>
              <a:gd name="T2" fmla="*/ 2147483647 w 372"/>
              <a:gd name="T3" fmla="*/ 2147483647 h 443"/>
              <a:gd name="T4" fmla="*/ 2147483647 w 372"/>
              <a:gd name="T5" fmla="*/ 2147483647 h 443"/>
              <a:gd name="T6" fmla="*/ 2147483647 w 372"/>
              <a:gd name="T7" fmla="*/ 2147483647 h 443"/>
              <a:gd name="T8" fmla="*/ 2147483647 w 372"/>
              <a:gd name="T9" fmla="*/ 2147483647 h 443"/>
              <a:gd name="T10" fmla="*/ 2147483647 w 372"/>
              <a:gd name="T11" fmla="*/ 2147483647 h 443"/>
              <a:gd name="T12" fmla="*/ 2147483647 w 372"/>
              <a:gd name="T13" fmla="*/ 2147483647 h 443"/>
              <a:gd name="T14" fmla="*/ 2147483647 w 372"/>
              <a:gd name="T15" fmla="*/ 2147483647 h 443"/>
              <a:gd name="T16" fmla="*/ 2147483647 w 372"/>
              <a:gd name="T17" fmla="*/ 2147483647 h 443"/>
              <a:gd name="T18" fmla="*/ 2147483647 w 372"/>
              <a:gd name="T19" fmla="*/ 2147483647 h 443"/>
              <a:gd name="T20" fmla="*/ 2147483647 w 372"/>
              <a:gd name="T21" fmla="*/ 2147483647 h 443"/>
              <a:gd name="T22" fmla="*/ 2147483647 w 372"/>
              <a:gd name="T23" fmla="*/ 2147483647 h 443"/>
              <a:gd name="T24" fmla="*/ 2147483647 w 372"/>
              <a:gd name="T25" fmla="*/ 2147483647 h 443"/>
              <a:gd name="T26" fmla="*/ 2147483647 w 372"/>
              <a:gd name="T27" fmla="*/ 2147483647 h 443"/>
              <a:gd name="T28" fmla="*/ 2147483647 w 372"/>
              <a:gd name="T29" fmla="*/ 2147483647 h 443"/>
              <a:gd name="T30" fmla="*/ 2147483647 w 372"/>
              <a:gd name="T31" fmla="*/ 2147483647 h 443"/>
              <a:gd name="T32" fmla="*/ 2147483647 w 372"/>
              <a:gd name="T33" fmla="*/ 2147483647 h 443"/>
              <a:gd name="T34" fmla="*/ 2147483647 w 372"/>
              <a:gd name="T35" fmla="*/ 2147483647 h 443"/>
              <a:gd name="T36" fmla="*/ 2147483647 w 372"/>
              <a:gd name="T37" fmla="*/ 2147483647 h 443"/>
              <a:gd name="T38" fmla="*/ 2147483647 w 372"/>
              <a:gd name="T39" fmla="*/ 2147483647 h 443"/>
              <a:gd name="T40" fmla="*/ 2147483647 w 372"/>
              <a:gd name="T41" fmla="*/ 2147483647 h 443"/>
              <a:gd name="T42" fmla="*/ 2147483647 w 372"/>
              <a:gd name="T43" fmla="*/ 2147483647 h 443"/>
              <a:gd name="T44" fmla="*/ 2147483647 w 372"/>
              <a:gd name="T45" fmla="*/ 2147483647 h 443"/>
              <a:gd name="T46" fmla="*/ 2147483647 w 372"/>
              <a:gd name="T47" fmla="*/ 2147483647 h 443"/>
              <a:gd name="T48" fmla="*/ 2147483647 w 372"/>
              <a:gd name="T49" fmla="*/ 2147483647 h 443"/>
              <a:gd name="T50" fmla="*/ 2147483647 w 372"/>
              <a:gd name="T51" fmla="*/ 2147483647 h 443"/>
              <a:gd name="T52" fmla="*/ 2147483647 w 372"/>
              <a:gd name="T53" fmla="*/ 2147483647 h 443"/>
              <a:gd name="T54" fmla="*/ 2147483647 w 372"/>
              <a:gd name="T55" fmla="*/ 2147483647 h 443"/>
              <a:gd name="T56" fmla="*/ 2147483647 w 372"/>
              <a:gd name="T57" fmla="*/ 2147483647 h 443"/>
              <a:gd name="T58" fmla="*/ 2147483647 w 372"/>
              <a:gd name="T59" fmla="*/ 2147483647 h 443"/>
              <a:gd name="T60" fmla="*/ 2147483647 w 372"/>
              <a:gd name="T61" fmla="*/ 2147483647 h 443"/>
              <a:gd name="T62" fmla="*/ 2147483647 w 372"/>
              <a:gd name="T63" fmla="*/ 2147483647 h 443"/>
              <a:gd name="T64" fmla="*/ 2147483647 w 372"/>
              <a:gd name="T65" fmla="*/ 2147483647 h 443"/>
              <a:gd name="T66" fmla="*/ 2147483647 w 372"/>
              <a:gd name="T67" fmla="*/ 2147483647 h 443"/>
              <a:gd name="T68" fmla="*/ 2147483647 w 372"/>
              <a:gd name="T69" fmla="*/ 2147483647 h 443"/>
              <a:gd name="T70" fmla="*/ 2147483647 w 372"/>
              <a:gd name="T71" fmla="*/ 2147483647 h 443"/>
              <a:gd name="T72" fmla="*/ 0 w 372"/>
              <a:gd name="T73" fmla="*/ 2147483647 h 443"/>
              <a:gd name="T74" fmla="*/ 2147483647 w 372"/>
              <a:gd name="T75" fmla="*/ 2147483647 h 443"/>
              <a:gd name="T76" fmla="*/ 2147483647 w 372"/>
              <a:gd name="T77" fmla="*/ 2147483647 h 443"/>
              <a:gd name="T78" fmla="*/ 2147483647 w 372"/>
              <a:gd name="T79" fmla="*/ 2147483647 h 443"/>
              <a:gd name="T80" fmla="*/ 2147483647 w 372"/>
              <a:gd name="T81" fmla="*/ 2147483647 h 443"/>
              <a:gd name="T82" fmla="*/ 2147483647 w 372"/>
              <a:gd name="T83" fmla="*/ 2147483647 h 443"/>
              <a:gd name="T84" fmla="*/ 2147483647 w 372"/>
              <a:gd name="T85" fmla="*/ 2147483647 h 443"/>
              <a:gd name="T86" fmla="*/ 2147483647 w 372"/>
              <a:gd name="T87" fmla="*/ 2147483647 h 443"/>
              <a:gd name="T88" fmla="*/ 2147483647 w 372"/>
              <a:gd name="T89" fmla="*/ 2147483647 h 44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72"/>
              <a:gd name="T136" fmla="*/ 0 h 443"/>
              <a:gd name="T137" fmla="*/ 372 w 372"/>
              <a:gd name="T138" fmla="*/ 443 h 44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72" h="443">
                <a:moveTo>
                  <a:pt x="76" y="3"/>
                </a:moveTo>
                <a:lnTo>
                  <a:pt x="77" y="3"/>
                </a:lnTo>
                <a:lnTo>
                  <a:pt x="83" y="2"/>
                </a:lnTo>
                <a:lnTo>
                  <a:pt x="87" y="5"/>
                </a:lnTo>
                <a:lnTo>
                  <a:pt x="92" y="5"/>
                </a:lnTo>
                <a:lnTo>
                  <a:pt x="99" y="1"/>
                </a:lnTo>
                <a:lnTo>
                  <a:pt x="106" y="0"/>
                </a:lnTo>
                <a:lnTo>
                  <a:pt x="112" y="5"/>
                </a:lnTo>
                <a:lnTo>
                  <a:pt x="118" y="10"/>
                </a:lnTo>
                <a:lnTo>
                  <a:pt x="124" y="15"/>
                </a:lnTo>
                <a:lnTo>
                  <a:pt x="130" y="17"/>
                </a:lnTo>
                <a:lnTo>
                  <a:pt x="139" y="21"/>
                </a:lnTo>
                <a:lnTo>
                  <a:pt x="148" y="25"/>
                </a:lnTo>
                <a:lnTo>
                  <a:pt x="154" y="25"/>
                </a:lnTo>
                <a:lnTo>
                  <a:pt x="160" y="25"/>
                </a:lnTo>
                <a:lnTo>
                  <a:pt x="162" y="29"/>
                </a:lnTo>
                <a:lnTo>
                  <a:pt x="167" y="33"/>
                </a:lnTo>
                <a:lnTo>
                  <a:pt x="173" y="37"/>
                </a:lnTo>
                <a:lnTo>
                  <a:pt x="181" y="43"/>
                </a:lnTo>
                <a:lnTo>
                  <a:pt x="185" y="41"/>
                </a:lnTo>
                <a:lnTo>
                  <a:pt x="193" y="43"/>
                </a:lnTo>
                <a:lnTo>
                  <a:pt x="198" y="48"/>
                </a:lnTo>
                <a:lnTo>
                  <a:pt x="206" y="51"/>
                </a:lnTo>
                <a:lnTo>
                  <a:pt x="211" y="51"/>
                </a:lnTo>
                <a:lnTo>
                  <a:pt x="220" y="52"/>
                </a:lnTo>
                <a:lnTo>
                  <a:pt x="226" y="55"/>
                </a:lnTo>
                <a:lnTo>
                  <a:pt x="235" y="62"/>
                </a:lnTo>
                <a:lnTo>
                  <a:pt x="238" y="65"/>
                </a:lnTo>
                <a:lnTo>
                  <a:pt x="239" y="68"/>
                </a:lnTo>
                <a:lnTo>
                  <a:pt x="240" y="80"/>
                </a:lnTo>
                <a:lnTo>
                  <a:pt x="243" y="92"/>
                </a:lnTo>
                <a:lnTo>
                  <a:pt x="248" y="100"/>
                </a:lnTo>
                <a:lnTo>
                  <a:pt x="254" y="110"/>
                </a:lnTo>
                <a:lnTo>
                  <a:pt x="256" y="114"/>
                </a:lnTo>
                <a:lnTo>
                  <a:pt x="264" y="115"/>
                </a:lnTo>
                <a:lnTo>
                  <a:pt x="270" y="119"/>
                </a:lnTo>
                <a:lnTo>
                  <a:pt x="274" y="130"/>
                </a:lnTo>
                <a:lnTo>
                  <a:pt x="271" y="142"/>
                </a:lnTo>
                <a:lnTo>
                  <a:pt x="281" y="148"/>
                </a:lnTo>
                <a:lnTo>
                  <a:pt x="294" y="162"/>
                </a:lnTo>
                <a:lnTo>
                  <a:pt x="303" y="169"/>
                </a:lnTo>
                <a:lnTo>
                  <a:pt x="310" y="175"/>
                </a:lnTo>
                <a:lnTo>
                  <a:pt x="322" y="178"/>
                </a:lnTo>
                <a:lnTo>
                  <a:pt x="331" y="187"/>
                </a:lnTo>
                <a:lnTo>
                  <a:pt x="341" y="193"/>
                </a:lnTo>
                <a:lnTo>
                  <a:pt x="351" y="197"/>
                </a:lnTo>
                <a:lnTo>
                  <a:pt x="360" y="204"/>
                </a:lnTo>
                <a:lnTo>
                  <a:pt x="362" y="215"/>
                </a:lnTo>
                <a:lnTo>
                  <a:pt x="360" y="222"/>
                </a:lnTo>
                <a:lnTo>
                  <a:pt x="353" y="231"/>
                </a:lnTo>
                <a:lnTo>
                  <a:pt x="350" y="248"/>
                </a:lnTo>
                <a:lnTo>
                  <a:pt x="350" y="255"/>
                </a:lnTo>
                <a:lnTo>
                  <a:pt x="353" y="261"/>
                </a:lnTo>
                <a:lnTo>
                  <a:pt x="357" y="269"/>
                </a:lnTo>
                <a:lnTo>
                  <a:pt x="361" y="274"/>
                </a:lnTo>
                <a:lnTo>
                  <a:pt x="366" y="280"/>
                </a:lnTo>
                <a:lnTo>
                  <a:pt x="371" y="294"/>
                </a:lnTo>
                <a:lnTo>
                  <a:pt x="335" y="385"/>
                </a:lnTo>
                <a:lnTo>
                  <a:pt x="332" y="390"/>
                </a:lnTo>
                <a:lnTo>
                  <a:pt x="326" y="391"/>
                </a:lnTo>
                <a:lnTo>
                  <a:pt x="319" y="397"/>
                </a:lnTo>
                <a:lnTo>
                  <a:pt x="311" y="405"/>
                </a:lnTo>
                <a:lnTo>
                  <a:pt x="301" y="405"/>
                </a:lnTo>
                <a:lnTo>
                  <a:pt x="290" y="410"/>
                </a:lnTo>
                <a:lnTo>
                  <a:pt x="284" y="413"/>
                </a:lnTo>
                <a:lnTo>
                  <a:pt x="275" y="414"/>
                </a:lnTo>
                <a:lnTo>
                  <a:pt x="267" y="414"/>
                </a:lnTo>
                <a:lnTo>
                  <a:pt x="260" y="415"/>
                </a:lnTo>
                <a:lnTo>
                  <a:pt x="252" y="413"/>
                </a:lnTo>
                <a:lnTo>
                  <a:pt x="245" y="413"/>
                </a:lnTo>
                <a:lnTo>
                  <a:pt x="236" y="416"/>
                </a:lnTo>
                <a:lnTo>
                  <a:pt x="232" y="424"/>
                </a:lnTo>
                <a:lnTo>
                  <a:pt x="230" y="433"/>
                </a:lnTo>
                <a:lnTo>
                  <a:pt x="225" y="434"/>
                </a:lnTo>
                <a:lnTo>
                  <a:pt x="219" y="431"/>
                </a:lnTo>
                <a:lnTo>
                  <a:pt x="210" y="434"/>
                </a:lnTo>
                <a:lnTo>
                  <a:pt x="204" y="442"/>
                </a:lnTo>
                <a:lnTo>
                  <a:pt x="197" y="439"/>
                </a:lnTo>
                <a:lnTo>
                  <a:pt x="188" y="436"/>
                </a:lnTo>
                <a:lnTo>
                  <a:pt x="181" y="431"/>
                </a:lnTo>
                <a:lnTo>
                  <a:pt x="172" y="430"/>
                </a:lnTo>
                <a:lnTo>
                  <a:pt x="162" y="431"/>
                </a:lnTo>
                <a:lnTo>
                  <a:pt x="151" y="431"/>
                </a:lnTo>
                <a:lnTo>
                  <a:pt x="139" y="426"/>
                </a:lnTo>
                <a:lnTo>
                  <a:pt x="126" y="421"/>
                </a:lnTo>
                <a:lnTo>
                  <a:pt x="122" y="415"/>
                </a:lnTo>
                <a:lnTo>
                  <a:pt x="112" y="412"/>
                </a:lnTo>
                <a:lnTo>
                  <a:pt x="108" y="404"/>
                </a:lnTo>
                <a:lnTo>
                  <a:pt x="106" y="395"/>
                </a:lnTo>
                <a:lnTo>
                  <a:pt x="96" y="394"/>
                </a:lnTo>
                <a:lnTo>
                  <a:pt x="86" y="394"/>
                </a:lnTo>
                <a:lnTo>
                  <a:pt x="81" y="387"/>
                </a:lnTo>
                <a:lnTo>
                  <a:pt x="72" y="390"/>
                </a:lnTo>
                <a:lnTo>
                  <a:pt x="63" y="391"/>
                </a:lnTo>
                <a:lnTo>
                  <a:pt x="53" y="385"/>
                </a:lnTo>
                <a:lnTo>
                  <a:pt x="52" y="377"/>
                </a:lnTo>
                <a:lnTo>
                  <a:pt x="47" y="372"/>
                </a:lnTo>
                <a:lnTo>
                  <a:pt x="39" y="371"/>
                </a:lnTo>
                <a:lnTo>
                  <a:pt x="28" y="370"/>
                </a:lnTo>
                <a:lnTo>
                  <a:pt x="18" y="370"/>
                </a:lnTo>
                <a:lnTo>
                  <a:pt x="20" y="361"/>
                </a:lnTo>
                <a:lnTo>
                  <a:pt x="21" y="343"/>
                </a:lnTo>
                <a:lnTo>
                  <a:pt x="23" y="322"/>
                </a:lnTo>
                <a:lnTo>
                  <a:pt x="24" y="301"/>
                </a:lnTo>
                <a:lnTo>
                  <a:pt x="19" y="283"/>
                </a:lnTo>
                <a:lnTo>
                  <a:pt x="13" y="275"/>
                </a:lnTo>
                <a:lnTo>
                  <a:pt x="4" y="261"/>
                </a:lnTo>
                <a:lnTo>
                  <a:pt x="0" y="253"/>
                </a:lnTo>
                <a:lnTo>
                  <a:pt x="0" y="239"/>
                </a:lnTo>
                <a:lnTo>
                  <a:pt x="2" y="228"/>
                </a:lnTo>
                <a:lnTo>
                  <a:pt x="9" y="218"/>
                </a:lnTo>
                <a:lnTo>
                  <a:pt x="17" y="213"/>
                </a:lnTo>
                <a:lnTo>
                  <a:pt x="22" y="204"/>
                </a:lnTo>
                <a:lnTo>
                  <a:pt x="24" y="196"/>
                </a:lnTo>
                <a:lnTo>
                  <a:pt x="25" y="190"/>
                </a:lnTo>
                <a:lnTo>
                  <a:pt x="26" y="178"/>
                </a:lnTo>
                <a:lnTo>
                  <a:pt x="31" y="169"/>
                </a:lnTo>
                <a:lnTo>
                  <a:pt x="39" y="154"/>
                </a:lnTo>
                <a:lnTo>
                  <a:pt x="46" y="137"/>
                </a:lnTo>
                <a:lnTo>
                  <a:pt x="51" y="124"/>
                </a:lnTo>
                <a:lnTo>
                  <a:pt x="50" y="118"/>
                </a:lnTo>
                <a:lnTo>
                  <a:pt x="48" y="110"/>
                </a:lnTo>
                <a:lnTo>
                  <a:pt x="47" y="99"/>
                </a:lnTo>
                <a:lnTo>
                  <a:pt x="48" y="89"/>
                </a:lnTo>
                <a:lnTo>
                  <a:pt x="48" y="78"/>
                </a:lnTo>
                <a:lnTo>
                  <a:pt x="47" y="67"/>
                </a:lnTo>
                <a:lnTo>
                  <a:pt x="49" y="54"/>
                </a:lnTo>
                <a:lnTo>
                  <a:pt x="56" y="47"/>
                </a:lnTo>
                <a:lnTo>
                  <a:pt x="60" y="39"/>
                </a:lnTo>
                <a:lnTo>
                  <a:pt x="63" y="30"/>
                </a:lnTo>
                <a:lnTo>
                  <a:pt x="67" y="17"/>
                </a:lnTo>
                <a:lnTo>
                  <a:pt x="76" y="3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87" name="Freeform 41"/>
          <p:cNvSpPr>
            <a:spLocks/>
          </p:cNvSpPr>
          <p:nvPr/>
        </p:nvSpPr>
        <p:spPr bwMode="auto">
          <a:xfrm>
            <a:off x="5178425" y="701675"/>
            <a:ext cx="590550" cy="703263"/>
          </a:xfrm>
          <a:custGeom>
            <a:avLst/>
            <a:gdLst>
              <a:gd name="T0" fmla="*/ 2147483647 w 372"/>
              <a:gd name="T1" fmla="*/ 2147483647 h 443"/>
              <a:gd name="T2" fmla="*/ 2147483647 w 372"/>
              <a:gd name="T3" fmla="*/ 2147483647 h 443"/>
              <a:gd name="T4" fmla="*/ 2147483647 w 372"/>
              <a:gd name="T5" fmla="*/ 2147483647 h 443"/>
              <a:gd name="T6" fmla="*/ 2147483647 w 372"/>
              <a:gd name="T7" fmla="*/ 2147483647 h 443"/>
              <a:gd name="T8" fmla="*/ 2147483647 w 372"/>
              <a:gd name="T9" fmla="*/ 2147483647 h 443"/>
              <a:gd name="T10" fmla="*/ 2147483647 w 372"/>
              <a:gd name="T11" fmla="*/ 2147483647 h 443"/>
              <a:gd name="T12" fmla="*/ 2147483647 w 372"/>
              <a:gd name="T13" fmla="*/ 2147483647 h 443"/>
              <a:gd name="T14" fmla="*/ 2147483647 w 372"/>
              <a:gd name="T15" fmla="*/ 2147483647 h 443"/>
              <a:gd name="T16" fmla="*/ 2147483647 w 372"/>
              <a:gd name="T17" fmla="*/ 2147483647 h 443"/>
              <a:gd name="T18" fmla="*/ 2147483647 w 372"/>
              <a:gd name="T19" fmla="*/ 2147483647 h 443"/>
              <a:gd name="T20" fmla="*/ 2147483647 w 372"/>
              <a:gd name="T21" fmla="*/ 2147483647 h 443"/>
              <a:gd name="T22" fmla="*/ 2147483647 w 372"/>
              <a:gd name="T23" fmla="*/ 2147483647 h 443"/>
              <a:gd name="T24" fmla="*/ 2147483647 w 372"/>
              <a:gd name="T25" fmla="*/ 2147483647 h 443"/>
              <a:gd name="T26" fmla="*/ 2147483647 w 372"/>
              <a:gd name="T27" fmla="*/ 2147483647 h 443"/>
              <a:gd name="T28" fmla="*/ 2147483647 w 372"/>
              <a:gd name="T29" fmla="*/ 2147483647 h 443"/>
              <a:gd name="T30" fmla="*/ 2147483647 w 372"/>
              <a:gd name="T31" fmla="*/ 2147483647 h 443"/>
              <a:gd name="T32" fmla="*/ 2147483647 w 372"/>
              <a:gd name="T33" fmla="*/ 2147483647 h 443"/>
              <a:gd name="T34" fmla="*/ 2147483647 w 372"/>
              <a:gd name="T35" fmla="*/ 2147483647 h 443"/>
              <a:gd name="T36" fmla="*/ 2147483647 w 372"/>
              <a:gd name="T37" fmla="*/ 2147483647 h 443"/>
              <a:gd name="T38" fmla="*/ 2147483647 w 372"/>
              <a:gd name="T39" fmla="*/ 2147483647 h 443"/>
              <a:gd name="T40" fmla="*/ 2147483647 w 372"/>
              <a:gd name="T41" fmla="*/ 2147483647 h 443"/>
              <a:gd name="T42" fmla="*/ 2147483647 w 372"/>
              <a:gd name="T43" fmla="*/ 2147483647 h 443"/>
              <a:gd name="T44" fmla="*/ 2147483647 w 372"/>
              <a:gd name="T45" fmla="*/ 2147483647 h 443"/>
              <a:gd name="T46" fmla="*/ 2147483647 w 372"/>
              <a:gd name="T47" fmla="*/ 2147483647 h 443"/>
              <a:gd name="T48" fmla="*/ 2147483647 w 372"/>
              <a:gd name="T49" fmla="*/ 2147483647 h 443"/>
              <a:gd name="T50" fmla="*/ 2147483647 w 372"/>
              <a:gd name="T51" fmla="*/ 2147483647 h 443"/>
              <a:gd name="T52" fmla="*/ 2147483647 w 372"/>
              <a:gd name="T53" fmla="*/ 2147483647 h 443"/>
              <a:gd name="T54" fmla="*/ 2147483647 w 372"/>
              <a:gd name="T55" fmla="*/ 2147483647 h 443"/>
              <a:gd name="T56" fmla="*/ 2147483647 w 372"/>
              <a:gd name="T57" fmla="*/ 2147483647 h 443"/>
              <a:gd name="T58" fmla="*/ 2147483647 w 372"/>
              <a:gd name="T59" fmla="*/ 2147483647 h 443"/>
              <a:gd name="T60" fmla="*/ 2147483647 w 372"/>
              <a:gd name="T61" fmla="*/ 2147483647 h 443"/>
              <a:gd name="T62" fmla="*/ 2147483647 w 372"/>
              <a:gd name="T63" fmla="*/ 2147483647 h 443"/>
              <a:gd name="T64" fmla="*/ 2147483647 w 372"/>
              <a:gd name="T65" fmla="*/ 2147483647 h 443"/>
              <a:gd name="T66" fmla="*/ 2147483647 w 372"/>
              <a:gd name="T67" fmla="*/ 2147483647 h 443"/>
              <a:gd name="T68" fmla="*/ 2147483647 w 372"/>
              <a:gd name="T69" fmla="*/ 2147483647 h 443"/>
              <a:gd name="T70" fmla="*/ 2147483647 w 372"/>
              <a:gd name="T71" fmla="*/ 2147483647 h 443"/>
              <a:gd name="T72" fmla="*/ 0 w 372"/>
              <a:gd name="T73" fmla="*/ 2147483647 h 443"/>
              <a:gd name="T74" fmla="*/ 2147483647 w 372"/>
              <a:gd name="T75" fmla="*/ 2147483647 h 443"/>
              <a:gd name="T76" fmla="*/ 2147483647 w 372"/>
              <a:gd name="T77" fmla="*/ 2147483647 h 443"/>
              <a:gd name="T78" fmla="*/ 2147483647 w 372"/>
              <a:gd name="T79" fmla="*/ 2147483647 h 443"/>
              <a:gd name="T80" fmla="*/ 2147483647 w 372"/>
              <a:gd name="T81" fmla="*/ 2147483647 h 443"/>
              <a:gd name="T82" fmla="*/ 2147483647 w 372"/>
              <a:gd name="T83" fmla="*/ 2147483647 h 443"/>
              <a:gd name="T84" fmla="*/ 2147483647 w 372"/>
              <a:gd name="T85" fmla="*/ 2147483647 h 443"/>
              <a:gd name="T86" fmla="*/ 2147483647 w 372"/>
              <a:gd name="T87" fmla="*/ 2147483647 h 443"/>
              <a:gd name="T88" fmla="*/ 2147483647 w 372"/>
              <a:gd name="T89" fmla="*/ 2147483647 h 44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72"/>
              <a:gd name="T136" fmla="*/ 0 h 443"/>
              <a:gd name="T137" fmla="*/ 372 w 372"/>
              <a:gd name="T138" fmla="*/ 443 h 44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72" h="443">
                <a:moveTo>
                  <a:pt x="76" y="3"/>
                </a:moveTo>
                <a:lnTo>
                  <a:pt x="77" y="3"/>
                </a:lnTo>
                <a:lnTo>
                  <a:pt x="83" y="2"/>
                </a:lnTo>
                <a:lnTo>
                  <a:pt x="87" y="5"/>
                </a:lnTo>
                <a:lnTo>
                  <a:pt x="92" y="5"/>
                </a:lnTo>
                <a:lnTo>
                  <a:pt x="99" y="1"/>
                </a:lnTo>
                <a:lnTo>
                  <a:pt x="106" y="0"/>
                </a:lnTo>
                <a:lnTo>
                  <a:pt x="112" y="5"/>
                </a:lnTo>
                <a:lnTo>
                  <a:pt x="118" y="10"/>
                </a:lnTo>
                <a:lnTo>
                  <a:pt x="124" y="15"/>
                </a:lnTo>
                <a:lnTo>
                  <a:pt x="130" y="17"/>
                </a:lnTo>
                <a:lnTo>
                  <a:pt x="139" y="21"/>
                </a:lnTo>
                <a:lnTo>
                  <a:pt x="148" y="25"/>
                </a:lnTo>
                <a:lnTo>
                  <a:pt x="154" y="25"/>
                </a:lnTo>
                <a:lnTo>
                  <a:pt x="160" y="25"/>
                </a:lnTo>
                <a:lnTo>
                  <a:pt x="162" y="29"/>
                </a:lnTo>
                <a:lnTo>
                  <a:pt x="167" y="33"/>
                </a:lnTo>
                <a:lnTo>
                  <a:pt x="173" y="37"/>
                </a:lnTo>
                <a:lnTo>
                  <a:pt x="181" y="43"/>
                </a:lnTo>
                <a:lnTo>
                  <a:pt x="185" y="41"/>
                </a:lnTo>
                <a:lnTo>
                  <a:pt x="193" y="43"/>
                </a:lnTo>
                <a:lnTo>
                  <a:pt x="198" y="48"/>
                </a:lnTo>
                <a:lnTo>
                  <a:pt x="206" y="51"/>
                </a:lnTo>
                <a:lnTo>
                  <a:pt x="211" y="51"/>
                </a:lnTo>
                <a:lnTo>
                  <a:pt x="220" y="52"/>
                </a:lnTo>
                <a:lnTo>
                  <a:pt x="226" y="55"/>
                </a:lnTo>
                <a:lnTo>
                  <a:pt x="235" y="62"/>
                </a:lnTo>
                <a:lnTo>
                  <a:pt x="238" y="65"/>
                </a:lnTo>
                <a:lnTo>
                  <a:pt x="239" y="68"/>
                </a:lnTo>
                <a:lnTo>
                  <a:pt x="240" y="80"/>
                </a:lnTo>
                <a:lnTo>
                  <a:pt x="243" y="92"/>
                </a:lnTo>
                <a:lnTo>
                  <a:pt x="248" y="100"/>
                </a:lnTo>
                <a:lnTo>
                  <a:pt x="254" y="110"/>
                </a:lnTo>
                <a:lnTo>
                  <a:pt x="256" y="114"/>
                </a:lnTo>
                <a:lnTo>
                  <a:pt x="264" y="115"/>
                </a:lnTo>
                <a:lnTo>
                  <a:pt x="270" y="119"/>
                </a:lnTo>
                <a:lnTo>
                  <a:pt x="274" y="130"/>
                </a:lnTo>
                <a:lnTo>
                  <a:pt x="271" y="142"/>
                </a:lnTo>
                <a:lnTo>
                  <a:pt x="281" y="148"/>
                </a:lnTo>
                <a:lnTo>
                  <a:pt x="294" y="162"/>
                </a:lnTo>
                <a:lnTo>
                  <a:pt x="303" y="169"/>
                </a:lnTo>
                <a:lnTo>
                  <a:pt x="310" y="175"/>
                </a:lnTo>
                <a:lnTo>
                  <a:pt x="322" y="178"/>
                </a:lnTo>
                <a:lnTo>
                  <a:pt x="331" y="187"/>
                </a:lnTo>
                <a:lnTo>
                  <a:pt x="341" y="193"/>
                </a:lnTo>
                <a:lnTo>
                  <a:pt x="351" y="197"/>
                </a:lnTo>
                <a:lnTo>
                  <a:pt x="360" y="204"/>
                </a:lnTo>
                <a:lnTo>
                  <a:pt x="362" y="215"/>
                </a:lnTo>
                <a:lnTo>
                  <a:pt x="360" y="222"/>
                </a:lnTo>
                <a:lnTo>
                  <a:pt x="353" y="231"/>
                </a:lnTo>
                <a:lnTo>
                  <a:pt x="350" y="248"/>
                </a:lnTo>
                <a:lnTo>
                  <a:pt x="350" y="255"/>
                </a:lnTo>
                <a:lnTo>
                  <a:pt x="353" y="261"/>
                </a:lnTo>
                <a:lnTo>
                  <a:pt x="357" y="269"/>
                </a:lnTo>
                <a:lnTo>
                  <a:pt x="361" y="274"/>
                </a:lnTo>
                <a:lnTo>
                  <a:pt x="366" y="280"/>
                </a:lnTo>
                <a:lnTo>
                  <a:pt x="371" y="294"/>
                </a:lnTo>
                <a:lnTo>
                  <a:pt x="335" y="385"/>
                </a:lnTo>
                <a:lnTo>
                  <a:pt x="332" y="390"/>
                </a:lnTo>
                <a:lnTo>
                  <a:pt x="326" y="391"/>
                </a:lnTo>
                <a:lnTo>
                  <a:pt x="319" y="397"/>
                </a:lnTo>
                <a:lnTo>
                  <a:pt x="311" y="405"/>
                </a:lnTo>
                <a:lnTo>
                  <a:pt x="301" y="405"/>
                </a:lnTo>
                <a:lnTo>
                  <a:pt x="290" y="410"/>
                </a:lnTo>
                <a:lnTo>
                  <a:pt x="284" y="413"/>
                </a:lnTo>
                <a:lnTo>
                  <a:pt x="275" y="414"/>
                </a:lnTo>
                <a:lnTo>
                  <a:pt x="267" y="414"/>
                </a:lnTo>
                <a:lnTo>
                  <a:pt x="260" y="415"/>
                </a:lnTo>
                <a:lnTo>
                  <a:pt x="252" y="413"/>
                </a:lnTo>
                <a:lnTo>
                  <a:pt x="245" y="413"/>
                </a:lnTo>
                <a:lnTo>
                  <a:pt x="236" y="416"/>
                </a:lnTo>
                <a:lnTo>
                  <a:pt x="232" y="424"/>
                </a:lnTo>
                <a:lnTo>
                  <a:pt x="230" y="433"/>
                </a:lnTo>
                <a:lnTo>
                  <a:pt x="225" y="434"/>
                </a:lnTo>
                <a:lnTo>
                  <a:pt x="219" y="431"/>
                </a:lnTo>
                <a:lnTo>
                  <a:pt x="210" y="434"/>
                </a:lnTo>
                <a:lnTo>
                  <a:pt x="204" y="442"/>
                </a:lnTo>
                <a:lnTo>
                  <a:pt x="197" y="439"/>
                </a:lnTo>
                <a:lnTo>
                  <a:pt x="188" y="436"/>
                </a:lnTo>
                <a:lnTo>
                  <a:pt x="181" y="431"/>
                </a:lnTo>
                <a:lnTo>
                  <a:pt x="172" y="430"/>
                </a:lnTo>
                <a:lnTo>
                  <a:pt x="162" y="431"/>
                </a:lnTo>
                <a:lnTo>
                  <a:pt x="151" y="431"/>
                </a:lnTo>
                <a:lnTo>
                  <a:pt x="139" y="426"/>
                </a:lnTo>
                <a:lnTo>
                  <a:pt x="126" y="421"/>
                </a:lnTo>
                <a:lnTo>
                  <a:pt x="122" y="415"/>
                </a:lnTo>
                <a:lnTo>
                  <a:pt x="112" y="412"/>
                </a:lnTo>
                <a:lnTo>
                  <a:pt x="108" y="404"/>
                </a:lnTo>
                <a:lnTo>
                  <a:pt x="106" y="395"/>
                </a:lnTo>
                <a:lnTo>
                  <a:pt x="96" y="394"/>
                </a:lnTo>
                <a:lnTo>
                  <a:pt x="86" y="394"/>
                </a:lnTo>
                <a:lnTo>
                  <a:pt x="81" y="387"/>
                </a:lnTo>
                <a:lnTo>
                  <a:pt x="72" y="390"/>
                </a:lnTo>
                <a:lnTo>
                  <a:pt x="63" y="391"/>
                </a:lnTo>
                <a:lnTo>
                  <a:pt x="53" y="385"/>
                </a:lnTo>
                <a:lnTo>
                  <a:pt x="52" y="377"/>
                </a:lnTo>
                <a:lnTo>
                  <a:pt x="47" y="372"/>
                </a:lnTo>
                <a:lnTo>
                  <a:pt x="39" y="371"/>
                </a:lnTo>
                <a:lnTo>
                  <a:pt x="28" y="370"/>
                </a:lnTo>
                <a:lnTo>
                  <a:pt x="18" y="370"/>
                </a:lnTo>
                <a:lnTo>
                  <a:pt x="20" y="361"/>
                </a:lnTo>
                <a:lnTo>
                  <a:pt x="21" y="343"/>
                </a:lnTo>
                <a:lnTo>
                  <a:pt x="23" y="322"/>
                </a:lnTo>
                <a:lnTo>
                  <a:pt x="24" y="301"/>
                </a:lnTo>
                <a:lnTo>
                  <a:pt x="19" y="283"/>
                </a:lnTo>
                <a:lnTo>
                  <a:pt x="13" y="275"/>
                </a:lnTo>
                <a:lnTo>
                  <a:pt x="4" y="261"/>
                </a:lnTo>
                <a:lnTo>
                  <a:pt x="0" y="253"/>
                </a:lnTo>
                <a:lnTo>
                  <a:pt x="0" y="239"/>
                </a:lnTo>
                <a:lnTo>
                  <a:pt x="2" y="228"/>
                </a:lnTo>
                <a:lnTo>
                  <a:pt x="9" y="218"/>
                </a:lnTo>
                <a:lnTo>
                  <a:pt x="17" y="213"/>
                </a:lnTo>
                <a:lnTo>
                  <a:pt x="22" y="204"/>
                </a:lnTo>
                <a:lnTo>
                  <a:pt x="24" y="196"/>
                </a:lnTo>
                <a:lnTo>
                  <a:pt x="25" y="190"/>
                </a:lnTo>
                <a:lnTo>
                  <a:pt x="26" y="178"/>
                </a:lnTo>
                <a:lnTo>
                  <a:pt x="31" y="169"/>
                </a:lnTo>
                <a:lnTo>
                  <a:pt x="39" y="154"/>
                </a:lnTo>
                <a:lnTo>
                  <a:pt x="46" y="137"/>
                </a:lnTo>
                <a:lnTo>
                  <a:pt x="51" y="124"/>
                </a:lnTo>
                <a:lnTo>
                  <a:pt x="50" y="118"/>
                </a:lnTo>
                <a:lnTo>
                  <a:pt x="48" y="110"/>
                </a:lnTo>
                <a:lnTo>
                  <a:pt x="47" y="99"/>
                </a:lnTo>
                <a:lnTo>
                  <a:pt x="48" y="89"/>
                </a:lnTo>
                <a:lnTo>
                  <a:pt x="48" y="78"/>
                </a:lnTo>
                <a:lnTo>
                  <a:pt x="47" y="67"/>
                </a:lnTo>
                <a:lnTo>
                  <a:pt x="49" y="54"/>
                </a:lnTo>
                <a:lnTo>
                  <a:pt x="56" y="47"/>
                </a:lnTo>
                <a:lnTo>
                  <a:pt x="60" y="39"/>
                </a:lnTo>
                <a:lnTo>
                  <a:pt x="63" y="30"/>
                </a:lnTo>
                <a:lnTo>
                  <a:pt x="67" y="17"/>
                </a:lnTo>
                <a:lnTo>
                  <a:pt x="76" y="3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88" name="Freeform 42"/>
          <p:cNvSpPr>
            <a:spLocks/>
          </p:cNvSpPr>
          <p:nvPr/>
        </p:nvSpPr>
        <p:spPr bwMode="auto">
          <a:xfrm>
            <a:off x="5556250" y="804863"/>
            <a:ext cx="528638" cy="590550"/>
          </a:xfrm>
          <a:custGeom>
            <a:avLst/>
            <a:gdLst>
              <a:gd name="T0" fmla="*/ 0 w 333"/>
              <a:gd name="T1" fmla="*/ 0 h 372"/>
              <a:gd name="T2" fmla="*/ 2147483647 w 333"/>
              <a:gd name="T3" fmla="*/ 2147483647 h 372"/>
              <a:gd name="T4" fmla="*/ 2147483647 w 333"/>
              <a:gd name="T5" fmla="*/ 2147483647 h 372"/>
              <a:gd name="T6" fmla="*/ 2147483647 w 333"/>
              <a:gd name="T7" fmla="*/ 2147483647 h 372"/>
              <a:gd name="T8" fmla="*/ 2147483647 w 333"/>
              <a:gd name="T9" fmla="*/ 2147483647 h 372"/>
              <a:gd name="T10" fmla="*/ 2147483647 w 333"/>
              <a:gd name="T11" fmla="*/ 2147483647 h 372"/>
              <a:gd name="T12" fmla="*/ 2147483647 w 333"/>
              <a:gd name="T13" fmla="*/ 2147483647 h 372"/>
              <a:gd name="T14" fmla="*/ 2147483647 w 333"/>
              <a:gd name="T15" fmla="*/ 2147483647 h 372"/>
              <a:gd name="T16" fmla="*/ 2147483647 w 333"/>
              <a:gd name="T17" fmla="*/ 2147483647 h 372"/>
              <a:gd name="T18" fmla="*/ 2147483647 w 333"/>
              <a:gd name="T19" fmla="*/ 2147483647 h 372"/>
              <a:gd name="T20" fmla="*/ 2147483647 w 333"/>
              <a:gd name="T21" fmla="*/ 2147483647 h 372"/>
              <a:gd name="T22" fmla="*/ 2147483647 w 333"/>
              <a:gd name="T23" fmla="*/ 2147483647 h 372"/>
              <a:gd name="T24" fmla="*/ 2147483647 w 333"/>
              <a:gd name="T25" fmla="*/ 2147483647 h 372"/>
              <a:gd name="T26" fmla="*/ 2147483647 w 333"/>
              <a:gd name="T27" fmla="*/ 2147483647 h 372"/>
              <a:gd name="T28" fmla="*/ 2147483647 w 333"/>
              <a:gd name="T29" fmla="*/ 2147483647 h 372"/>
              <a:gd name="T30" fmla="*/ 2147483647 w 333"/>
              <a:gd name="T31" fmla="*/ 2147483647 h 372"/>
              <a:gd name="T32" fmla="*/ 2147483647 w 333"/>
              <a:gd name="T33" fmla="*/ 2147483647 h 372"/>
              <a:gd name="T34" fmla="*/ 2147483647 w 333"/>
              <a:gd name="T35" fmla="*/ 2147483647 h 372"/>
              <a:gd name="T36" fmla="*/ 2147483647 w 333"/>
              <a:gd name="T37" fmla="*/ 2147483647 h 372"/>
              <a:gd name="T38" fmla="*/ 2147483647 w 333"/>
              <a:gd name="T39" fmla="*/ 2147483647 h 372"/>
              <a:gd name="T40" fmla="*/ 2147483647 w 333"/>
              <a:gd name="T41" fmla="*/ 2147483647 h 372"/>
              <a:gd name="T42" fmla="*/ 2147483647 w 333"/>
              <a:gd name="T43" fmla="*/ 2147483647 h 372"/>
              <a:gd name="T44" fmla="*/ 2147483647 w 333"/>
              <a:gd name="T45" fmla="*/ 2147483647 h 372"/>
              <a:gd name="T46" fmla="*/ 2147483647 w 333"/>
              <a:gd name="T47" fmla="*/ 2147483647 h 372"/>
              <a:gd name="T48" fmla="*/ 2147483647 w 333"/>
              <a:gd name="T49" fmla="*/ 2147483647 h 372"/>
              <a:gd name="T50" fmla="*/ 2147483647 w 333"/>
              <a:gd name="T51" fmla="*/ 2147483647 h 372"/>
              <a:gd name="T52" fmla="*/ 2147483647 w 333"/>
              <a:gd name="T53" fmla="*/ 2147483647 h 372"/>
              <a:gd name="T54" fmla="*/ 2147483647 w 333"/>
              <a:gd name="T55" fmla="*/ 2147483647 h 372"/>
              <a:gd name="T56" fmla="*/ 2147483647 w 333"/>
              <a:gd name="T57" fmla="*/ 2147483647 h 372"/>
              <a:gd name="T58" fmla="*/ 2147483647 w 333"/>
              <a:gd name="T59" fmla="*/ 2147483647 h 372"/>
              <a:gd name="T60" fmla="*/ 2147483647 w 333"/>
              <a:gd name="T61" fmla="*/ 2147483647 h 372"/>
              <a:gd name="T62" fmla="*/ 2147483647 w 333"/>
              <a:gd name="T63" fmla="*/ 2147483647 h 372"/>
              <a:gd name="T64" fmla="*/ 2147483647 w 333"/>
              <a:gd name="T65" fmla="*/ 2147483647 h 372"/>
              <a:gd name="T66" fmla="*/ 2147483647 w 333"/>
              <a:gd name="T67" fmla="*/ 2147483647 h 372"/>
              <a:gd name="T68" fmla="*/ 2147483647 w 333"/>
              <a:gd name="T69" fmla="*/ 2147483647 h 372"/>
              <a:gd name="T70" fmla="*/ 2147483647 w 333"/>
              <a:gd name="T71" fmla="*/ 2147483647 h 372"/>
              <a:gd name="T72" fmla="*/ 2147483647 w 333"/>
              <a:gd name="T73" fmla="*/ 2147483647 h 372"/>
              <a:gd name="T74" fmla="*/ 2147483647 w 333"/>
              <a:gd name="T75" fmla="*/ 2147483647 h 372"/>
              <a:gd name="T76" fmla="*/ 2147483647 w 333"/>
              <a:gd name="T77" fmla="*/ 2147483647 h 372"/>
              <a:gd name="T78" fmla="*/ 2147483647 w 333"/>
              <a:gd name="T79" fmla="*/ 2147483647 h 372"/>
              <a:gd name="T80" fmla="*/ 2147483647 w 333"/>
              <a:gd name="T81" fmla="*/ 2147483647 h 372"/>
              <a:gd name="T82" fmla="*/ 2147483647 w 333"/>
              <a:gd name="T83" fmla="*/ 2147483647 h 37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33"/>
              <a:gd name="T127" fmla="*/ 0 h 372"/>
              <a:gd name="T128" fmla="*/ 333 w 333"/>
              <a:gd name="T129" fmla="*/ 372 h 37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33" h="372">
                <a:moveTo>
                  <a:pt x="323" y="216"/>
                </a:moveTo>
                <a:lnTo>
                  <a:pt x="0" y="0"/>
                </a:lnTo>
                <a:lnTo>
                  <a:pt x="1" y="3"/>
                </a:lnTo>
                <a:lnTo>
                  <a:pt x="2" y="15"/>
                </a:lnTo>
                <a:lnTo>
                  <a:pt x="5" y="27"/>
                </a:lnTo>
                <a:lnTo>
                  <a:pt x="10" y="35"/>
                </a:lnTo>
                <a:lnTo>
                  <a:pt x="16" y="45"/>
                </a:lnTo>
                <a:lnTo>
                  <a:pt x="18" y="49"/>
                </a:lnTo>
                <a:lnTo>
                  <a:pt x="26" y="50"/>
                </a:lnTo>
                <a:lnTo>
                  <a:pt x="32" y="54"/>
                </a:lnTo>
                <a:lnTo>
                  <a:pt x="36" y="65"/>
                </a:lnTo>
                <a:lnTo>
                  <a:pt x="33" y="77"/>
                </a:lnTo>
                <a:lnTo>
                  <a:pt x="43" y="83"/>
                </a:lnTo>
                <a:lnTo>
                  <a:pt x="56" y="97"/>
                </a:lnTo>
                <a:lnTo>
                  <a:pt x="65" y="104"/>
                </a:lnTo>
                <a:lnTo>
                  <a:pt x="72" y="110"/>
                </a:lnTo>
                <a:lnTo>
                  <a:pt x="84" y="113"/>
                </a:lnTo>
                <a:lnTo>
                  <a:pt x="93" y="122"/>
                </a:lnTo>
                <a:lnTo>
                  <a:pt x="103" y="128"/>
                </a:lnTo>
                <a:lnTo>
                  <a:pt x="113" y="132"/>
                </a:lnTo>
                <a:lnTo>
                  <a:pt x="122" y="139"/>
                </a:lnTo>
                <a:lnTo>
                  <a:pt x="124" y="150"/>
                </a:lnTo>
                <a:lnTo>
                  <a:pt x="122" y="157"/>
                </a:lnTo>
                <a:lnTo>
                  <a:pt x="115" y="166"/>
                </a:lnTo>
                <a:lnTo>
                  <a:pt x="112" y="183"/>
                </a:lnTo>
                <a:lnTo>
                  <a:pt x="112" y="190"/>
                </a:lnTo>
                <a:lnTo>
                  <a:pt x="115" y="196"/>
                </a:lnTo>
                <a:lnTo>
                  <a:pt x="119" y="204"/>
                </a:lnTo>
                <a:lnTo>
                  <a:pt x="123" y="209"/>
                </a:lnTo>
                <a:lnTo>
                  <a:pt x="128" y="215"/>
                </a:lnTo>
                <a:lnTo>
                  <a:pt x="133" y="229"/>
                </a:lnTo>
                <a:lnTo>
                  <a:pt x="97" y="320"/>
                </a:lnTo>
                <a:lnTo>
                  <a:pt x="94" y="325"/>
                </a:lnTo>
                <a:lnTo>
                  <a:pt x="108" y="328"/>
                </a:lnTo>
                <a:lnTo>
                  <a:pt x="121" y="330"/>
                </a:lnTo>
                <a:lnTo>
                  <a:pt x="129" y="333"/>
                </a:lnTo>
                <a:lnTo>
                  <a:pt x="137" y="334"/>
                </a:lnTo>
                <a:lnTo>
                  <a:pt x="146" y="333"/>
                </a:lnTo>
                <a:lnTo>
                  <a:pt x="157" y="332"/>
                </a:lnTo>
                <a:lnTo>
                  <a:pt x="168" y="335"/>
                </a:lnTo>
                <a:lnTo>
                  <a:pt x="175" y="340"/>
                </a:lnTo>
                <a:lnTo>
                  <a:pt x="184" y="345"/>
                </a:lnTo>
                <a:lnTo>
                  <a:pt x="199" y="344"/>
                </a:lnTo>
                <a:lnTo>
                  <a:pt x="213" y="338"/>
                </a:lnTo>
                <a:lnTo>
                  <a:pt x="222" y="336"/>
                </a:lnTo>
                <a:lnTo>
                  <a:pt x="240" y="334"/>
                </a:lnTo>
                <a:lnTo>
                  <a:pt x="252" y="343"/>
                </a:lnTo>
                <a:lnTo>
                  <a:pt x="265" y="347"/>
                </a:lnTo>
                <a:lnTo>
                  <a:pt x="271" y="354"/>
                </a:lnTo>
                <a:lnTo>
                  <a:pt x="277" y="367"/>
                </a:lnTo>
                <a:lnTo>
                  <a:pt x="276" y="367"/>
                </a:lnTo>
                <a:lnTo>
                  <a:pt x="294" y="371"/>
                </a:lnTo>
                <a:lnTo>
                  <a:pt x="301" y="370"/>
                </a:lnTo>
                <a:lnTo>
                  <a:pt x="311" y="369"/>
                </a:lnTo>
                <a:lnTo>
                  <a:pt x="315" y="367"/>
                </a:lnTo>
                <a:lnTo>
                  <a:pt x="316" y="361"/>
                </a:lnTo>
                <a:lnTo>
                  <a:pt x="310" y="356"/>
                </a:lnTo>
                <a:lnTo>
                  <a:pt x="305" y="353"/>
                </a:lnTo>
                <a:lnTo>
                  <a:pt x="300" y="347"/>
                </a:lnTo>
                <a:lnTo>
                  <a:pt x="295" y="339"/>
                </a:lnTo>
                <a:lnTo>
                  <a:pt x="296" y="330"/>
                </a:lnTo>
                <a:lnTo>
                  <a:pt x="298" y="321"/>
                </a:lnTo>
                <a:lnTo>
                  <a:pt x="303" y="316"/>
                </a:lnTo>
                <a:lnTo>
                  <a:pt x="305" y="306"/>
                </a:lnTo>
                <a:lnTo>
                  <a:pt x="304" y="300"/>
                </a:lnTo>
                <a:lnTo>
                  <a:pt x="301" y="297"/>
                </a:lnTo>
                <a:lnTo>
                  <a:pt x="297" y="292"/>
                </a:lnTo>
                <a:lnTo>
                  <a:pt x="292" y="287"/>
                </a:lnTo>
                <a:lnTo>
                  <a:pt x="293" y="280"/>
                </a:lnTo>
                <a:lnTo>
                  <a:pt x="302" y="279"/>
                </a:lnTo>
                <a:lnTo>
                  <a:pt x="308" y="274"/>
                </a:lnTo>
                <a:lnTo>
                  <a:pt x="314" y="266"/>
                </a:lnTo>
                <a:lnTo>
                  <a:pt x="320" y="260"/>
                </a:lnTo>
                <a:lnTo>
                  <a:pt x="328" y="256"/>
                </a:lnTo>
                <a:lnTo>
                  <a:pt x="332" y="249"/>
                </a:lnTo>
                <a:lnTo>
                  <a:pt x="331" y="239"/>
                </a:lnTo>
                <a:lnTo>
                  <a:pt x="332" y="236"/>
                </a:lnTo>
                <a:lnTo>
                  <a:pt x="330" y="234"/>
                </a:lnTo>
                <a:lnTo>
                  <a:pt x="325" y="230"/>
                </a:lnTo>
                <a:lnTo>
                  <a:pt x="319" y="223"/>
                </a:lnTo>
                <a:lnTo>
                  <a:pt x="323" y="216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89" name="Freeform 43"/>
          <p:cNvSpPr>
            <a:spLocks/>
          </p:cNvSpPr>
          <p:nvPr/>
        </p:nvSpPr>
        <p:spPr bwMode="auto">
          <a:xfrm>
            <a:off x="5556250" y="804863"/>
            <a:ext cx="528638" cy="590550"/>
          </a:xfrm>
          <a:custGeom>
            <a:avLst/>
            <a:gdLst>
              <a:gd name="T0" fmla="*/ 0 w 333"/>
              <a:gd name="T1" fmla="*/ 0 h 372"/>
              <a:gd name="T2" fmla="*/ 2147483647 w 333"/>
              <a:gd name="T3" fmla="*/ 2147483647 h 372"/>
              <a:gd name="T4" fmla="*/ 2147483647 w 333"/>
              <a:gd name="T5" fmla="*/ 2147483647 h 372"/>
              <a:gd name="T6" fmla="*/ 2147483647 w 333"/>
              <a:gd name="T7" fmla="*/ 2147483647 h 372"/>
              <a:gd name="T8" fmla="*/ 2147483647 w 333"/>
              <a:gd name="T9" fmla="*/ 2147483647 h 372"/>
              <a:gd name="T10" fmla="*/ 2147483647 w 333"/>
              <a:gd name="T11" fmla="*/ 2147483647 h 372"/>
              <a:gd name="T12" fmla="*/ 2147483647 w 333"/>
              <a:gd name="T13" fmla="*/ 2147483647 h 372"/>
              <a:gd name="T14" fmla="*/ 2147483647 w 333"/>
              <a:gd name="T15" fmla="*/ 2147483647 h 372"/>
              <a:gd name="T16" fmla="*/ 2147483647 w 333"/>
              <a:gd name="T17" fmla="*/ 2147483647 h 372"/>
              <a:gd name="T18" fmla="*/ 2147483647 w 333"/>
              <a:gd name="T19" fmla="*/ 2147483647 h 372"/>
              <a:gd name="T20" fmla="*/ 2147483647 w 333"/>
              <a:gd name="T21" fmla="*/ 2147483647 h 372"/>
              <a:gd name="T22" fmla="*/ 2147483647 w 333"/>
              <a:gd name="T23" fmla="*/ 2147483647 h 372"/>
              <a:gd name="T24" fmla="*/ 2147483647 w 333"/>
              <a:gd name="T25" fmla="*/ 2147483647 h 372"/>
              <a:gd name="T26" fmla="*/ 2147483647 w 333"/>
              <a:gd name="T27" fmla="*/ 2147483647 h 372"/>
              <a:gd name="T28" fmla="*/ 2147483647 w 333"/>
              <a:gd name="T29" fmla="*/ 2147483647 h 372"/>
              <a:gd name="T30" fmla="*/ 2147483647 w 333"/>
              <a:gd name="T31" fmla="*/ 2147483647 h 372"/>
              <a:gd name="T32" fmla="*/ 2147483647 w 333"/>
              <a:gd name="T33" fmla="*/ 2147483647 h 372"/>
              <a:gd name="T34" fmla="*/ 2147483647 w 333"/>
              <a:gd name="T35" fmla="*/ 2147483647 h 372"/>
              <a:gd name="T36" fmla="*/ 2147483647 w 333"/>
              <a:gd name="T37" fmla="*/ 2147483647 h 372"/>
              <a:gd name="T38" fmla="*/ 2147483647 w 333"/>
              <a:gd name="T39" fmla="*/ 2147483647 h 372"/>
              <a:gd name="T40" fmla="*/ 2147483647 w 333"/>
              <a:gd name="T41" fmla="*/ 2147483647 h 372"/>
              <a:gd name="T42" fmla="*/ 2147483647 w 333"/>
              <a:gd name="T43" fmla="*/ 2147483647 h 372"/>
              <a:gd name="T44" fmla="*/ 2147483647 w 333"/>
              <a:gd name="T45" fmla="*/ 2147483647 h 372"/>
              <a:gd name="T46" fmla="*/ 2147483647 w 333"/>
              <a:gd name="T47" fmla="*/ 2147483647 h 372"/>
              <a:gd name="T48" fmla="*/ 2147483647 w 333"/>
              <a:gd name="T49" fmla="*/ 2147483647 h 372"/>
              <a:gd name="T50" fmla="*/ 2147483647 w 333"/>
              <a:gd name="T51" fmla="*/ 2147483647 h 372"/>
              <a:gd name="T52" fmla="*/ 2147483647 w 333"/>
              <a:gd name="T53" fmla="*/ 2147483647 h 372"/>
              <a:gd name="T54" fmla="*/ 2147483647 w 333"/>
              <a:gd name="T55" fmla="*/ 2147483647 h 372"/>
              <a:gd name="T56" fmla="*/ 2147483647 w 333"/>
              <a:gd name="T57" fmla="*/ 2147483647 h 372"/>
              <a:gd name="T58" fmla="*/ 2147483647 w 333"/>
              <a:gd name="T59" fmla="*/ 2147483647 h 372"/>
              <a:gd name="T60" fmla="*/ 2147483647 w 333"/>
              <a:gd name="T61" fmla="*/ 2147483647 h 372"/>
              <a:gd name="T62" fmla="*/ 2147483647 w 333"/>
              <a:gd name="T63" fmla="*/ 2147483647 h 372"/>
              <a:gd name="T64" fmla="*/ 2147483647 w 333"/>
              <a:gd name="T65" fmla="*/ 2147483647 h 372"/>
              <a:gd name="T66" fmla="*/ 2147483647 w 333"/>
              <a:gd name="T67" fmla="*/ 2147483647 h 372"/>
              <a:gd name="T68" fmla="*/ 2147483647 w 333"/>
              <a:gd name="T69" fmla="*/ 2147483647 h 372"/>
              <a:gd name="T70" fmla="*/ 2147483647 w 333"/>
              <a:gd name="T71" fmla="*/ 2147483647 h 372"/>
              <a:gd name="T72" fmla="*/ 2147483647 w 333"/>
              <a:gd name="T73" fmla="*/ 2147483647 h 372"/>
              <a:gd name="T74" fmla="*/ 2147483647 w 333"/>
              <a:gd name="T75" fmla="*/ 2147483647 h 372"/>
              <a:gd name="T76" fmla="*/ 2147483647 w 333"/>
              <a:gd name="T77" fmla="*/ 2147483647 h 372"/>
              <a:gd name="T78" fmla="*/ 2147483647 w 333"/>
              <a:gd name="T79" fmla="*/ 2147483647 h 372"/>
              <a:gd name="T80" fmla="*/ 2147483647 w 333"/>
              <a:gd name="T81" fmla="*/ 2147483647 h 372"/>
              <a:gd name="T82" fmla="*/ 2147483647 w 333"/>
              <a:gd name="T83" fmla="*/ 2147483647 h 37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33"/>
              <a:gd name="T127" fmla="*/ 0 h 372"/>
              <a:gd name="T128" fmla="*/ 333 w 333"/>
              <a:gd name="T129" fmla="*/ 372 h 37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33" h="372">
                <a:moveTo>
                  <a:pt x="323" y="216"/>
                </a:moveTo>
                <a:lnTo>
                  <a:pt x="0" y="0"/>
                </a:lnTo>
                <a:lnTo>
                  <a:pt x="1" y="3"/>
                </a:lnTo>
                <a:lnTo>
                  <a:pt x="2" y="15"/>
                </a:lnTo>
                <a:lnTo>
                  <a:pt x="5" y="27"/>
                </a:lnTo>
                <a:lnTo>
                  <a:pt x="10" y="35"/>
                </a:lnTo>
                <a:lnTo>
                  <a:pt x="16" y="45"/>
                </a:lnTo>
                <a:lnTo>
                  <a:pt x="18" y="49"/>
                </a:lnTo>
                <a:lnTo>
                  <a:pt x="26" y="50"/>
                </a:lnTo>
                <a:lnTo>
                  <a:pt x="32" y="54"/>
                </a:lnTo>
                <a:lnTo>
                  <a:pt x="36" y="65"/>
                </a:lnTo>
                <a:lnTo>
                  <a:pt x="33" y="77"/>
                </a:lnTo>
                <a:lnTo>
                  <a:pt x="43" y="83"/>
                </a:lnTo>
                <a:lnTo>
                  <a:pt x="56" y="97"/>
                </a:lnTo>
                <a:lnTo>
                  <a:pt x="65" y="104"/>
                </a:lnTo>
                <a:lnTo>
                  <a:pt x="72" y="110"/>
                </a:lnTo>
                <a:lnTo>
                  <a:pt x="84" y="113"/>
                </a:lnTo>
                <a:lnTo>
                  <a:pt x="93" y="122"/>
                </a:lnTo>
                <a:lnTo>
                  <a:pt x="103" y="128"/>
                </a:lnTo>
                <a:lnTo>
                  <a:pt x="113" y="132"/>
                </a:lnTo>
                <a:lnTo>
                  <a:pt x="122" y="139"/>
                </a:lnTo>
                <a:lnTo>
                  <a:pt x="124" y="150"/>
                </a:lnTo>
                <a:lnTo>
                  <a:pt x="122" y="157"/>
                </a:lnTo>
                <a:lnTo>
                  <a:pt x="115" y="166"/>
                </a:lnTo>
                <a:lnTo>
                  <a:pt x="112" y="183"/>
                </a:lnTo>
                <a:lnTo>
                  <a:pt x="112" y="190"/>
                </a:lnTo>
                <a:lnTo>
                  <a:pt x="115" y="196"/>
                </a:lnTo>
                <a:lnTo>
                  <a:pt x="119" y="204"/>
                </a:lnTo>
                <a:lnTo>
                  <a:pt x="123" y="209"/>
                </a:lnTo>
                <a:lnTo>
                  <a:pt x="128" y="215"/>
                </a:lnTo>
                <a:lnTo>
                  <a:pt x="133" y="229"/>
                </a:lnTo>
                <a:lnTo>
                  <a:pt x="97" y="320"/>
                </a:lnTo>
                <a:lnTo>
                  <a:pt x="94" y="325"/>
                </a:lnTo>
                <a:lnTo>
                  <a:pt x="108" y="328"/>
                </a:lnTo>
                <a:lnTo>
                  <a:pt x="121" y="330"/>
                </a:lnTo>
                <a:lnTo>
                  <a:pt x="129" y="333"/>
                </a:lnTo>
                <a:lnTo>
                  <a:pt x="137" y="334"/>
                </a:lnTo>
                <a:lnTo>
                  <a:pt x="146" y="333"/>
                </a:lnTo>
                <a:lnTo>
                  <a:pt x="157" y="332"/>
                </a:lnTo>
                <a:lnTo>
                  <a:pt x="168" y="335"/>
                </a:lnTo>
                <a:lnTo>
                  <a:pt x="175" y="340"/>
                </a:lnTo>
                <a:lnTo>
                  <a:pt x="184" y="345"/>
                </a:lnTo>
                <a:lnTo>
                  <a:pt x="199" y="344"/>
                </a:lnTo>
                <a:lnTo>
                  <a:pt x="213" y="338"/>
                </a:lnTo>
                <a:lnTo>
                  <a:pt x="222" y="336"/>
                </a:lnTo>
                <a:lnTo>
                  <a:pt x="240" y="334"/>
                </a:lnTo>
                <a:lnTo>
                  <a:pt x="252" y="343"/>
                </a:lnTo>
                <a:lnTo>
                  <a:pt x="265" y="347"/>
                </a:lnTo>
                <a:lnTo>
                  <a:pt x="271" y="354"/>
                </a:lnTo>
                <a:lnTo>
                  <a:pt x="277" y="367"/>
                </a:lnTo>
                <a:lnTo>
                  <a:pt x="276" y="367"/>
                </a:lnTo>
                <a:lnTo>
                  <a:pt x="294" y="371"/>
                </a:lnTo>
                <a:lnTo>
                  <a:pt x="301" y="370"/>
                </a:lnTo>
                <a:lnTo>
                  <a:pt x="311" y="369"/>
                </a:lnTo>
                <a:lnTo>
                  <a:pt x="315" y="367"/>
                </a:lnTo>
                <a:lnTo>
                  <a:pt x="316" y="361"/>
                </a:lnTo>
                <a:lnTo>
                  <a:pt x="310" y="356"/>
                </a:lnTo>
                <a:lnTo>
                  <a:pt x="305" y="353"/>
                </a:lnTo>
                <a:lnTo>
                  <a:pt x="300" y="347"/>
                </a:lnTo>
                <a:lnTo>
                  <a:pt x="295" y="339"/>
                </a:lnTo>
                <a:lnTo>
                  <a:pt x="296" y="330"/>
                </a:lnTo>
                <a:lnTo>
                  <a:pt x="298" y="321"/>
                </a:lnTo>
                <a:lnTo>
                  <a:pt x="303" y="316"/>
                </a:lnTo>
                <a:lnTo>
                  <a:pt x="305" y="306"/>
                </a:lnTo>
                <a:lnTo>
                  <a:pt x="304" y="300"/>
                </a:lnTo>
                <a:lnTo>
                  <a:pt x="301" y="297"/>
                </a:lnTo>
                <a:lnTo>
                  <a:pt x="297" y="292"/>
                </a:lnTo>
                <a:lnTo>
                  <a:pt x="292" y="287"/>
                </a:lnTo>
                <a:lnTo>
                  <a:pt x="293" y="280"/>
                </a:lnTo>
                <a:lnTo>
                  <a:pt x="302" y="279"/>
                </a:lnTo>
                <a:lnTo>
                  <a:pt x="308" y="274"/>
                </a:lnTo>
                <a:lnTo>
                  <a:pt x="314" y="266"/>
                </a:lnTo>
                <a:lnTo>
                  <a:pt x="320" y="260"/>
                </a:lnTo>
                <a:lnTo>
                  <a:pt x="328" y="256"/>
                </a:lnTo>
                <a:lnTo>
                  <a:pt x="332" y="249"/>
                </a:lnTo>
                <a:lnTo>
                  <a:pt x="331" y="239"/>
                </a:lnTo>
                <a:lnTo>
                  <a:pt x="332" y="236"/>
                </a:lnTo>
                <a:lnTo>
                  <a:pt x="330" y="234"/>
                </a:lnTo>
                <a:lnTo>
                  <a:pt x="325" y="230"/>
                </a:lnTo>
                <a:lnTo>
                  <a:pt x="319" y="223"/>
                </a:lnTo>
                <a:lnTo>
                  <a:pt x="323" y="216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90" name="Freeform 44"/>
          <p:cNvSpPr>
            <a:spLocks/>
          </p:cNvSpPr>
          <p:nvPr/>
        </p:nvSpPr>
        <p:spPr bwMode="auto">
          <a:xfrm>
            <a:off x="4572000" y="5802313"/>
            <a:ext cx="204788" cy="185737"/>
          </a:xfrm>
          <a:custGeom>
            <a:avLst/>
            <a:gdLst>
              <a:gd name="T0" fmla="*/ 2147483647 w 129"/>
              <a:gd name="T1" fmla="*/ 2147483647 h 117"/>
              <a:gd name="T2" fmla="*/ 2147483647 w 129"/>
              <a:gd name="T3" fmla="*/ 2147483647 h 117"/>
              <a:gd name="T4" fmla="*/ 2147483647 w 129"/>
              <a:gd name="T5" fmla="*/ 2147483647 h 117"/>
              <a:gd name="T6" fmla="*/ 2147483647 w 129"/>
              <a:gd name="T7" fmla="*/ 2147483647 h 117"/>
              <a:gd name="T8" fmla="*/ 2147483647 w 129"/>
              <a:gd name="T9" fmla="*/ 2147483647 h 117"/>
              <a:gd name="T10" fmla="*/ 2147483647 w 129"/>
              <a:gd name="T11" fmla="*/ 2147483647 h 117"/>
              <a:gd name="T12" fmla="*/ 2147483647 w 129"/>
              <a:gd name="T13" fmla="*/ 2147483647 h 117"/>
              <a:gd name="T14" fmla="*/ 2147483647 w 129"/>
              <a:gd name="T15" fmla="*/ 2147483647 h 117"/>
              <a:gd name="T16" fmla="*/ 2147483647 w 129"/>
              <a:gd name="T17" fmla="*/ 2147483647 h 117"/>
              <a:gd name="T18" fmla="*/ 2147483647 w 129"/>
              <a:gd name="T19" fmla="*/ 2147483647 h 117"/>
              <a:gd name="T20" fmla="*/ 2147483647 w 129"/>
              <a:gd name="T21" fmla="*/ 2147483647 h 117"/>
              <a:gd name="T22" fmla="*/ 2147483647 w 129"/>
              <a:gd name="T23" fmla="*/ 2147483647 h 117"/>
              <a:gd name="T24" fmla="*/ 2147483647 w 129"/>
              <a:gd name="T25" fmla="*/ 2147483647 h 117"/>
              <a:gd name="T26" fmla="*/ 2147483647 w 129"/>
              <a:gd name="T27" fmla="*/ 2147483647 h 117"/>
              <a:gd name="T28" fmla="*/ 2147483647 w 129"/>
              <a:gd name="T29" fmla="*/ 2147483647 h 117"/>
              <a:gd name="T30" fmla="*/ 2147483647 w 129"/>
              <a:gd name="T31" fmla="*/ 2147483647 h 117"/>
              <a:gd name="T32" fmla="*/ 2147483647 w 129"/>
              <a:gd name="T33" fmla="*/ 2147483647 h 117"/>
              <a:gd name="T34" fmla="*/ 2147483647 w 129"/>
              <a:gd name="T35" fmla="*/ 2147483647 h 117"/>
              <a:gd name="T36" fmla="*/ 2147483647 w 129"/>
              <a:gd name="T37" fmla="*/ 2147483647 h 117"/>
              <a:gd name="T38" fmla="*/ 2147483647 w 129"/>
              <a:gd name="T39" fmla="*/ 2147483647 h 117"/>
              <a:gd name="T40" fmla="*/ 2147483647 w 129"/>
              <a:gd name="T41" fmla="*/ 2147483647 h 117"/>
              <a:gd name="T42" fmla="*/ 2147483647 w 129"/>
              <a:gd name="T43" fmla="*/ 2147483647 h 117"/>
              <a:gd name="T44" fmla="*/ 2147483647 w 129"/>
              <a:gd name="T45" fmla="*/ 2147483647 h 117"/>
              <a:gd name="T46" fmla="*/ 2147483647 w 129"/>
              <a:gd name="T47" fmla="*/ 2147483647 h 117"/>
              <a:gd name="T48" fmla="*/ 2147483647 w 129"/>
              <a:gd name="T49" fmla="*/ 2147483647 h 117"/>
              <a:gd name="T50" fmla="*/ 2147483647 w 129"/>
              <a:gd name="T51" fmla="*/ 2147483647 h 117"/>
              <a:gd name="T52" fmla="*/ 2147483647 w 129"/>
              <a:gd name="T53" fmla="*/ 2147483647 h 117"/>
              <a:gd name="T54" fmla="*/ 2147483647 w 129"/>
              <a:gd name="T55" fmla="*/ 2147483647 h 117"/>
              <a:gd name="T56" fmla="*/ 2147483647 w 129"/>
              <a:gd name="T57" fmla="*/ 2147483647 h 117"/>
              <a:gd name="T58" fmla="*/ 2147483647 w 129"/>
              <a:gd name="T59" fmla="*/ 2147483647 h 117"/>
              <a:gd name="T60" fmla="*/ 2147483647 w 129"/>
              <a:gd name="T61" fmla="*/ 2147483647 h 117"/>
              <a:gd name="T62" fmla="*/ 2147483647 w 129"/>
              <a:gd name="T63" fmla="*/ 2147483647 h 117"/>
              <a:gd name="T64" fmla="*/ 2147483647 w 129"/>
              <a:gd name="T65" fmla="*/ 2147483647 h 117"/>
              <a:gd name="T66" fmla="*/ 2147483647 w 129"/>
              <a:gd name="T67" fmla="*/ 2147483647 h 117"/>
              <a:gd name="T68" fmla="*/ 2147483647 w 129"/>
              <a:gd name="T69" fmla="*/ 2147483647 h 117"/>
              <a:gd name="T70" fmla="*/ 2147483647 w 129"/>
              <a:gd name="T71" fmla="*/ 2147483647 h 117"/>
              <a:gd name="T72" fmla="*/ 2147483647 w 129"/>
              <a:gd name="T73" fmla="*/ 2147483647 h 117"/>
              <a:gd name="T74" fmla="*/ 2147483647 w 129"/>
              <a:gd name="T75" fmla="*/ 2147483647 h 117"/>
              <a:gd name="T76" fmla="*/ 2147483647 w 129"/>
              <a:gd name="T77" fmla="*/ 2147483647 h 117"/>
              <a:gd name="T78" fmla="*/ 2147483647 w 129"/>
              <a:gd name="T79" fmla="*/ 2147483647 h 117"/>
              <a:gd name="T80" fmla="*/ 2147483647 w 129"/>
              <a:gd name="T81" fmla="*/ 2147483647 h 117"/>
              <a:gd name="T82" fmla="*/ 2147483647 w 129"/>
              <a:gd name="T83" fmla="*/ 2147483647 h 117"/>
              <a:gd name="T84" fmla="*/ 2147483647 w 129"/>
              <a:gd name="T85" fmla="*/ 2147483647 h 117"/>
              <a:gd name="T86" fmla="*/ 2147483647 w 129"/>
              <a:gd name="T87" fmla="*/ 0 h 117"/>
              <a:gd name="T88" fmla="*/ 2147483647 w 129"/>
              <a:gd name="T89" fmla="*/ 0 h 117"/>
              <a:gd name="T90" fmla="*/ 2147483647 w 129"/>
              <a:gd name="T91" fmla="*/ 0 h 117"/>
              <a:gd name="T92" fmla="*/ 2147483647 w 129"/>
              <a:gd name="T93" fmla="*/ 0 h 117"/>
              <a:gd name="T94" fmla="*/ 2147483647 w 129"/>
              <a:gd name="T95" fmla="*/ 2147483647 h 117"/>
              <a:gd name="T96" fmla="*/ 2147483647 w 129"/>
              <a:gd name="T97" fmla="*/ 2147483647 h 117"/>
              <a:gd name="T98" fmla="*/ 0 w 129"/>
              <a:gd name="T99" fmla="*/ 2147483647 h 117"/>
              <a:gd name="T100" fmla="*/ 0 w 129"/>
              <a:gd name="T101" fmla="*/ 2147483647 h 117"/>
              <a:gd name="T102" fmla="*/ 2147483647 w 129"/>
              <a:gd name="T103" fmla="*/ 2147483647 h 117"/>
              <a:gd name="T104" fmla="*/ 2147483647 w 129"/>
              <a:gd name="T105" fmla="*/ 2147483647 h 117"/>
              <a:gd name="T106" fmla="*/ 2147483647 w 129"/>
              <a:gd name="T107" fmla="*/ 2147483647 h 117"/>
              <a:gd name="T108" fmla="*/ 2147483647 w 129"/>
              <a:gd name="T109" fmla="*/ 2147483647 h 117"/>
              <a:gd name="T110" fmla="*/ 2147483647 w 129"/>
              <a:gd name="T111" fmla="*/ 2147483647 h 117"/>
              <a:gd name="T112" fmla="*/ 2147483647 w 129"/>
              <a:gd name="T113" fmla="*/ 2147483647 h 117"/>
              <a:gd name="T114" fmla="*/ 2147483647 w 129"/>
              <a:gd name="T115" fmla="*/ 2147483647 h 11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29"/>
              <a:gd name="T175" fmla="*/ 0 h 117"/>
              <a:gd name="T176" fmla="*/ 129 w 129"/>
              <a:gd name="T177" fmla="*/ 117 h 11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29" h="117">
                <a:moveTo>
                  <a:pt x="74" y="82"/>
                </a:moveTo>
                <a:lnTo>
                  <a:pt x="77" y="78"/>
                </a:lnTo>
                <a:lnTo>
                  <a:pt x="79" y="76"/>
                </a:lnTo>
                <a:lnTo>
                  <a:pt x="81" y="73"/>
                </a:lnTo>
                <a:lnTo>
                  <a:pt x="83" y="69"/>
                </a:lnTo>
                <a:lnTo>
                  <a:pt x="88" y="66"/>
                </a:lnTo>
                <a:lnTo>
                  <a:pt x="92" y="65"/>
                </a:lnTo>
                <a:lnTo>
                  <a:pt x="97" y="64"/>
                </a:lnTo>
                <a:lnTo>
                  <a:pt x="103" y="62"/>
                </a:lnTo>
                <a:lnTo>
                  <a:pt x="105" y="62"/>
                </a:lnTo>
                <a:lnTo>
                  <a:pt x="107" y="66"/>
                </a:lnTo>
                <a:lnTo>
                  <a:pt x="111" y="66"/>
                </a:lnTo>
                <a:lnTo>
                  <a:pt x="113" y="65"/>
                </a:lnTo>
                <a:lnTo>
                  <a:pt x="108" y="62"/>
                </a:lnTo>
                <a:lnTo>
                  <a:pt x="107" y="60"/>
                </a:lnTo>
                <a:lnTo>
                  <a:pt x="108" y="59"/>
                </a:lnTo>
                <a:lnTo>
                  <a:pt x="106" y="53"/>
                </a:lnTo>
                <a:lnTo>
                  <a:pt x="109" y="53"/>
                </a:lnTo>
                <a:lnTo>
                  <a:pt x="112" y="56"/>
                </a:lnTo>
                <a:lnTo>
                  <a:pt x="111" y="60"/>
                </a:lnTo>
                <a:lnTo>
                  <a:pt x="115" y="62"/>
                </a:lnTo>
                <a:lnTo>
                  <a:pt x="119" y="62"/>
                </a:lnTo>
                <a:lnTo>
                  <a:pt x="121" y="61"/>
                </a:lnTo>
                <a:lnTo>
                  <a:pt x="124" y="58"/>
                </a:lnTo>
                <a:lnTo>
                  <a:pt x="128" y="56"/>
                </a:lnTo>
                <a:lnTo>
                  <a:pt x="126" y="49"/>
                </a:lnTo>
                <a:lnTo>
                  <a:pt x="123" y="44"/>
                </a:lnTo>
                <a:lnTo>
                  <a:pt x="119" y="40"/>
                </a:lnTo>
                <a:lnTo>
                  <a:pt x="115" y="36"/>
                </a:lnTo>
                <a:lnTo>
                  <a:pt x="112" y="34"/>
                </a:lnTo>
                <a:lnTo>
                  <a:pt x="109" y="33"/>
                </a:lnTo>
                <a:lnTo>
                  <a:pt x="106" y="30"/>
                </a:lnTo>
                <a:lnTo>
                  <a:pt x="104" y="26"/>
                </a:lnTo>
                <a:lnTo>
                  <a:pt x="100" y="22"/>
                </a:lnTo>
                <a:lnTo>
                  <a:pt x="96" y="22"/>
                </a:lnTo>
                <a:lnTo>
                  <a:pt x="92" y="21"/>
                </a:lnTo>
                <a:lnTo>
                  <a:pt x="87" y="18"/>
                </a:lnTo>
                <a:lnTo>
                  <a:pt x="85" y="16"/>
                </a:lnTo>
                <a:lnTo>
                  <a:pt x="84" y="15"/>
                </a:lnTo>
                <a:lnTo>
                  <a:pt x="82" y="10"/>
                </a:lnTo>
                <a:lnTo>
                  <a:pt x="81" y="4"/>
                </a:lnTo>
                <a:lnTo>
                  <a:pt x="79" y="1"/>
                </a:lnTo>
                <a:lnTo>
                  <a:pt x="75" y="0"/>
                </a:lnTo>
                <a:lnTo>
                  <a:pt x="70" y="0"/>
                </a:lnTo>
                <a:lnTo>
                  <a:pt x="66" y="0"/>
                </a:lnTo>
                <a:lnTo>
                  <a:pt x="62" y="0"/>
                </a:lnTo>
                <a:lnTo>
                  <a:pt x="58" y="1"/>
                </a:lnTo>
                <a:lnTo>
                  <a:pt x="0" y="65"/>
                </a:lnTo>
                <a:lnTo>
                  <a:pt x="0" y="64"/>
                </a:lnTo>
                <a:lnTo>
                  <a:pt x="1" y="111"/>
                </a:lnTo>
                <a:lnTo>
                  <a:pt x="1" y="116"/>
                </a:lnTo>
                <a:lnTo>
                  <a:pt x="74" y="82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91" name="Freeform 45"/>
          <p:cNvSpPr>
            <a:spLocks/>
          </p:cNvSpPr>
          <p:nvPr/>
        </p:nvSpPr>
        <p:spPr bwMode="auto">
          <a:xfrm>
            <a:off x="4572000" y="5802313"/>
            <a:ext cx="204788" cy="185737"/>
          </a:xfrm>
          <a:custGeom>
            <a:avLst/>
            <a:gdLst>
              <a:gd name="T0" fmla="*/ 2147483647 w 129"/>
              <a:gd name="T1" fmla="*/ 2147483647 h 117"/>
              <a:gd name="T2" fmla="*/ 2147483647 w 129"/>
              <a:gd name="T3" fmla="*/ 2147483647 h 117"/>
              <a:gd name="T4" fmla="*/ 2147483647 w 129"/>
              <a:gd name="T5" fmla="*/ 2147483647 h 117"/>
              <a:gd name="T6" fmla="*/ 2147483647 w 129"/>
              <a:gd name="T7" fmla="*/ 2147483647 h 117"/>
              <a:gd name="T8" fmla="*/ 2147483647 w 129"/>
              <a:gd name="T9" fmla="*/ 2147483647 h 117"/>
              <a:gd name="T10" fmla="*/ 2147483647 w 129"/>
              <a:gd name="T11" fmla="*/ 2147483647 h 117"/>
              <a:gd name="T12" fmla="*/ 2147483647 w 129"/>
              <a:gd name="T13" fmla="*/ 2147483647 h 117"/>
              <a:gd name="T14" fmla="*/ 2147483647 w 129"/>
              <a:gd name="T15" fmla="*/ 2147483647 h 117"/>
              <a:gd name="T16" fmla="*/ 2147483647 w 129"/>
              <a:gd name="T17" fmla="*/ 2147483647 h 117"/>
              <a:gd name="T18" fmla="*/ 2147483647 w 129"/>
              <a:gd name="T19" fmla="*/ 2147483647 h 117"/>
              <a:gd name="T20" fmla="*/ 2147483647 w 129"/>
              <a:gd name="T21" fmla="*/ 2147483647 h 117"/>
              <a:gd name="T22" fmla="*/ 2147483647 w 129"/>
              <a:gd name="T23" fmla="*/ 2147483647 h 117"/>
              <a:gd name="T24" fmla="*/ 2147483647 w 129"/>
              <a:gd name="T25" fmla="*/ 2147483647 h 117"/>
              <a:gd name="T26" fmla="*/ 2147483647 w 129"/>
              <a:gd name="T27" fmla="*/ 2147483647 h 117"/>
              <a:gd name="T28" fmla="*/ 2147483647 w 129"/>
              <a:gd name="T29" fmla="*/ 2147483647 h 117"/>
              <a:gd name="T30" fmla="*/ 2147483647 w 129"/>
              <a:gd name="T31" fmla="*/ 2147483647 h 117"/>
              <a:gd name="T32" fmla="*/ 2147483647 w 129"/>
              <a:gd name="T33" fmla="*/ 2147483647 h 117"/>
              <a:gd name="T34" fmla="*/ 2147483647 w 129"/>
              <a:gd name="T35" fmla="*/ 2147483647 h 117"/>
              <a:gd name="T36" fmla="*/ 2147483647 w 129"/>
              <a:gd name="T37" fmla="*/ 2147483647 h 117"/>
              <a:gd name="T38" fmla="*/ 2147483647 w 129"/>
              <a:gd name="T39" fmla="*/ 2147483647 h 117"/>
              <a:gd name="T40" fmla="*/ 2147483647 w 129"/>
              <a:gd name="T41" fmla="*/ 2147483647 h 117"/>
              <a:gd name="T42" fmla="*/ 2147483647 w 129"/>
              <a:gd name="T43" fmla="*/ 2147483647 h 117"/>
              <a:gd name="T44" fmla="*/ 2147483647 w 129"/>
              <a:gd name="T45" fmla="*/ 2147483647 h 117"/>
              <a:gd name="T46" fmla="*/ 2147483647 w 129"/>
              <a:gd name="T47" fmla="*/ 2147483647 h 117"/>
              <a:gd name="T48" fmla="*/ 2147483647 w 129"/>
              <a:gd name="T49" fmla="*/ 2147483647 h 117"/>
              <a:gd name="T50" fmla="*/ 2147483647 w 129"/>
              <a:gd name="T51" fmla="*/ 2147483647 h 117"/>
              <a:gd name="T52" fmla="*/ 2147483647 w 129"/>
              <a:gd name="T53" fmla="*/ 2147483647 h 117"/>
              <a:gd name="T54" fmla="*/ 2147483647 w 129"/>
              <a:gd name="T55" fmla="*/ 2147483647 h 117"/>
              <a:gd name="T56" fmla="*/ 2147483647 w 129"/>
              <a:gd name="T57" fmla="*/ 2147483647 h 117"/>
              <a:gd name="T58" fmla="*/ 2147483647 w 129"/>
              <a:gd name="T59" fmla="*/ 2147483647 h 117"/>
              <a:gd name="T60" fmla="*/ 2147483647 w 129"/>
              <a:gd name="T61" fmla="*/ 2147483647 h 117"/>
              <a:gd name="T62" fmla="*/ 2147483647 w 129"/>
              <a:gd name="T63" fmla="*/ 2147483647 h 117"/>
              <a:gd name="T64" fmla="*/ 2147483647 w 129"/>
              <a:gd name="T65" fmla="*/ 2147483647 h 117"/>
              <a:gd name="T66" fmla="*/ 2147483647 w 129"/>
              <a:gd name="T67" fmla="*/ 2147483647 h 117"/>
              <a:gd name="T68" fmla="*/ 2147483647 w 129"/>
              <a:gd name="T69" fmla="*/ 2147483647 h 117"/>
              <a:gd name="T70" fmla="*/ 2147483647 w 129"/>
              <a:gd name="T71" fmla="*/ 2147483647 h 117"/>
              <a:gd name="T72" fmla="*/ 2147483647 w 129"/>
              <a:gd name="T73" fmla="*/ 2147483647 h 117"/>
              <a:gd name="T74" fmla="*/ 2147483647 w 129"/>
              <a:gd name="T75" fmla="*/ 2147483647 h 117"/>
              <a:gd name="T76" fmla="*/ 2147483647 w 129"/>
              <a:gd name="T77" fmla="*/ 2147483647 h 117"/>
              <a:gd name="T78" fmla="*/ 2147483647 w 129"/>
              <a:gd name="T79" fmla="*/ 2147483647 h 117"/>
              <a:gd name="T80" fmla="*/ 2147483647 w 129"/>
              <a:gd name="T81" fmla="*/ 2147483647 h 117"/>
              <a:gd name="T82" fmla="*/ 2147483647 w 129"/>
              <a:gd name="T83" fmla="*/ 2147483647 h 117"/>
              <a:gd name="T84" fmla="*/ 2147483647 w 129"/>
              <a:gd name="T85" fmla="*/ 2147483647 h 117"/>
              <a:gd name="T86" fmla="*/ 2147483647 w 129"/>
              <a:gd name="T87" fmla="*/ 0 h 117"/>
              <a:gd name="T88" fmla="*/ 2147483647 w 129"/>
              <a:gd name="T89" fmla="*/ 0 h 117"/>
              <a:gd name="T90" fmla="*/ 2147483647 w 129"/>
              <a:gd name="T91" fmla="*/ 0 h 117"/>
              <a:gd name="T92" fmla="*/ 2147483647 w 129"/>
              <a:gd name="T93" fmla="*/ 0 h 117"/>
              <a:gd name="T94" fmla="*/ 2147483647 w 129"/>
              <a:gd name="T95" fmla="*/ 2147483647 h 117"/>
              <a:gd name="T96" fmla="*/ 2147483647 w 129"/>
              <a:gd name="T97" fmla="*/ 2147483647 h 117"/>
              <a:gd name="T98" fmla="*/ 0 w 129"/>
              <a:gd name="T99" fmla="*/ 2147483647 h 117"/>
              <a:gd name="T100" fmla="*/ 0 w 129"/>
              <a:gd name="T101" fmla="*/ 2147483647 h 117"/>
              <a:gd name="T102" fmla="*/ 2147483647 w 129"/>
              <a:gd name="T103" fmla="*/ 2147483647 h 117"/>
              <a:gd name="T104" fmla="*/ 2147483647 w 129"/>
              <a:gd name="T105" fmla="*/ 2147483647 h 117"/>
              <a:gd name="T106" fmla="*/ 2147483647 w 129"/>
              <a:gd name="T107" fmla="*/ 2147483647 h 117"/>
              <a:gd name="T108" fmla="*/ 2147483647 w 129"/>
              <a:gd name="T109" fmla="*/ 2147483647 h 117"/>
              <a:gd name="T110" fmla="*/ 2147483647 w 129"/>
              <a:gd name="T111" fmla="*/ 2147483647 h 117"/>
              <a:gd name="T112" fmla="*/ 2147483647 w 129"/>
              <a:gd name="T113" fmla="*/ 2147483647 h 117"/>
              <a:gd name="T114" fmla="*/ 2147483647 w 129"/>
              <a:gd name="T115" fmla="*/ 2147483647 h 11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29"/>
              <a:gd name="T175" fmla="*/ 0 h 117"/>
              <a:gd name="T176" fmla="*/ 129 w 129"/>
              <a:gd name="T177" fmla="*/ 117 h 11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29" h="117">
                <a:moveTo>
                  <a:pt x="74" y="82"/>
                </a:moveTo>
                <a:lnTo>
                  <a:pt x="77" y="78"/>
                </a:lnTo>
                <a:lnTo>
                  <a:pt x="79" y="76"/>
                </a:lnTo>
                <a:lnTo>
                  <a:pt x="81" y="73"/>
                </a:lnTo>
                <a:lnTo>
                  <a:pt x="83" y="69"/>
                </a:lnTo>
                <a:lnTo>
                  <a:pt x="88" y="66"/>
                </a:lnTo>
                <a:lnTo>
                  <a:pt x="92" y="65"/>
                </a:lnTo>
                <a:lnTo>
                  <a:pt x="97" y="64"/>
                </a:lnTo>
                <a:lnTo>
                  <a:pt x="103" y="62"/>
                </a:lnTo>
                <a:lnTo>
                  <a:pt x="105" y="62"/>
                </a:lnTo>
                <a:lnTo>
                  <a:pt x="107" y="66"/>
                </a:lnTo>
                <a:lnTo>
                  <a:pt x="111" y="66"/>
                </a:lnTo>
                <a:lnTo>
                  <a:pt x="113" y="65"/>
                </a:lnTo>
                <a:lnTo>
                  <a:pt x="108" y="62"/>
                </a:lnTo>
                <a:lnTo>
                  <a:pt x="107" y="60"/>
                </a:lnTo>
                <a:lnTo>
                  <a:pt x="108" y="59"/>
                </a:lnTo>
                <a:lnTo>
                  <a:pt x="106" y="53"/>
                </a:lnTo>
                <a:lnTo>
                  <a:pt x="109" y="53"/>
                </a:lnTo>
                <a:lnTo>
                  <a:pt x="112" y="56"/>
                </a:lnTo>
                <a:lnTo>
                  <a:pt x="111" y="60"/>
                </a:lnTo>
                <a:lnTo>
                  <a:pt x="115" y="62"/>
                </a:lnTo>
                <a:lnTo>
                  <a:pt x="119" y="62"/>
                </a:lnTo>
                <a:lnTo>
                  <a:pt x="121" y="61"/>
                </a:lnTo>
                <a:lnTo>
                  <a:pt x="124" y="58"/>
                </a:lnTo>
                <a:lnTo>
                  <a:pt x="128" y="56"/>
                </a:lnTo>
                <a:lnTo>
                  <a:pt x="126" y="49"/>
                </a:lnTo>
                <a:lnTo>
                  <a:pt x="123" y="44"/>
                </a:lnTo>
                <a:lnTo>
                  <a:pt x="119" y="40"/>
                </a:lnTo>
                <a:lnTo>
                  <a:pt x="115" y="36"/>
                </a:lnTo>
                <a:lnTo>
                  <a:pt x="112" y="34"/>
                </a:lnTo>
                <a:lnTo>
                  <a:pt x="109" y="33"/>
                </a:lnTo>
                <a:lnTo>
                  <a:pt x="106" y="30"/>
                </a:lnTo>
                <a:lnTo>
                  <a:pt x="104" y="26"/>
                </a:lnTo>
                <a:lnTo>
                  <a:pt x="100" y="22"/>
                </a:lnTo>
                <a:lnTo>
                  <a:pt x="96" y="22"/>
                </a:lnTo>
                <a:lnTo>
                  <a:pt x="92" y="21"/>
                </a:lnTo>
                <a:lnTo>
                  <a:pt x="87" y="18"/>
                </a:lnTo>
                <a:lnTo>
                  <a:pt x="85" y="16"/>
                </a:lnTo>
                <a:lnTo>
                  <a:pt x="84" y="15"/>
                </a:lnTo>
                <a:lnTo>
                  <a:pt x="82" y="10"/>
                </a:lnTo>
                <a:lnTo>
                  <a:pt x="81" y="4"/>
                </a:lnTo>
                <a:lnTo>
                  <a:pt x="79" y="1"/>
                </a:lnTo>
                <a:lnTo>
                  <a:pt x="75" y="0"/>
                </a:lnTo>
                <a:lnTo>
                  <a:pt x="70" y="0"/>
                </a:lnTo>
                <a:lnTo>
                  <a:pt x="66" y="0"/>
                </a:lnTo>
                <a:lnTo>
                  <a:pt x="62" y="0"/>
                </a:lnTo>
                <a:lnTo>
                  <a:pt x="58" y="1"/>
                </a:lnTo>
                <a:lnTo>
                  <a:pt x="0" y="65"/>
                </a:lnTo>
                <a:lnTo>
                  <a:pt x="0" y="64"/>
                </a:lnTo>
                <a:lnTo>
                  <a:pt x="1" y="111"/>
                </a:lnTo>
                <a:lnTo>
                  <a:pt x="1" y="116"/>
                </a:lnTo>
                <a:lnTo>
                  <a:pt x="74" y="82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92" name="Freeform 46"/>
          <p:cNvSpPr>
            <a:spLocks/>
          </p:cNvSpPr>
          <p:nvPr/>
        </p:nvSpPr>
        <p:spPr bwMode="auto">
          <a:xfrm>
            <a:off x="4105275" y="5932488"/>
            <a:ext cx="585788" cy="590550"/>
          </a:xfrm>
          <a:custGeom>
            <a:avLst/>
            <a:gdLst>
              <a:gd name="T0" fmla="*/ 2147483647 w 369"/>
              <a:gd name="T1" fmla="*/ 2147483647 h 372"/>
              <a:gd name="T2" fmla="*/ 2147483647 w 369"/>
              <a:gd name="T3" fmla="*/ 2147483647 h 372"/>
              <a:gd name="T4" fmla="*/ 2147483647 w 369"/>
              <a:gd name="T5" fmla="*/ 2147483647 h 372"/>
              <a:gd name="T6" fmla="*/ 2147483647 w 369"/>
              <a:gd name="T7" fmla="*/ 2147483647 h 372"/>
              <a:gd name="T8" fmla="*/ 2147483647 w 369"/>
              <a:gd name="T9" fmla="*/ 2147483647 h 372"/>
              <a:gd name="T10" fmla="*/ 2147483647 w 369"/>
              <a:gd name="T11" fmla="*/ 2147483647 h 372"/>
              <a:gd name="T12" fmla="*/ 2147483647 w 369"/>
              <a:gd name="T13" fmla="*/ 2147483647 h 372"/>
              <a:gd name="T14" fmla="*/ 2147483647 w 369"/>
              <a:gd name="T15" fmla="*/ 2147483647 h 372"/>
              <a:gd name="T16" fmla="*/ 2147483647 w 369"/>
              <a:gd name="T17" fmla="*/ 2147483647 h 372"/>
              <a:gd name="T18" fmla="*/ 2147483647 w 369"/>
              <a:gd name="T19" fmla="*/ 2147483647 h 372"/>
              <a:gd name="T20" fmla="*/ 2147483647 w 369"/>
              <a:gd name="T21" fmla="*/ 2147483647 h 372"/>
              <a:gd name="T22" fmla="*/ 2147483647 w 369"/>
              <a:gd name="T23" fmla="*/ 2147483647 h 372"/>
              <a:gd name="T24" fmla="*/ 2147483647 w 369"/>
              <a:gd name="T25" fmla="*/ 2147483647 h 372"/>
              <a:gd name="T26" fmla="*/ 2147483647 w 369"/>
              <a:gd name="T27" fmla="*/ 2147483647 h 372"/>
              <a:gd name="T28" fmla="*/ 2147483647 w 369"/>
              <a:gd name="T29" fmla="*/ 2147483647 h 372"/>
              <a:gd name="T30" fmla="*/ 2147483647 w 369"/>
              <a:gd name="T31" fmla="*/ 2147483647 h 372"/>
              <a:gd name="T32" fmla="*/ 2147483647 w 369"/>
              <a:gd name="T33" fmla="*/ 2147483647 h 372"/>
              <a:gd name="T34" fmla="*/ 2147483647 w 369"/>
              <a:gd name="T35" fmla="*/ 2147483647 h 372"/>
              <a:gd name="T36" fmla="*/ 2147483647 w 369"/>
              <a:gd name="T37" fmla="*/ 2147483647 h 372"/>
              <a:gd name="T38" fmla="*/ 2147483647 w 369"/>
              <a:gd name="T39" fmla="*/ 2147483647 h 372"/>
              <a:gd name="T40" fmla="*/ 2147483647 w 369"/>
              <a:gd name="T41" fmla="*/ 2147483647 h 372"/>
              <a:gd name="T42" fmla="*/ 2147483647 w 369"/>
              <a:gd name="T43" fmla="*/ 2147483647 h 372"/>
              <a:gd name="T44" fmla="*/ 2147483647 w 369"/>
              <a:gd name="T45" fmla="*/ 2147483647 h 372"/>
              <a:gd name="T46" fmla="*/ 2147483647 w 369"/>
              <a:gd name="T47" fmla="*/ 2147483647 h 372"/>
              <a:gd name="T48" fmla="*/ 2147483647 w 369"/>
              <a:gd name="T49" fmla="*/ 2147483647 h 372"/>
              <a:gd name="T50" fmla="*/ 2147483647 w 369"/>
              <a:gd name="T51" fmla="*/ 2147483647 h 372"/>
              <a:gd name="T52" fmla="*/ 2147483647 w 369"/>
              <a:gd name="T53" fmla="*/ 2147483647 h 372"/>
              <a:gd name="T54" fmla="*/ 2147483647 w 369"/>
              <a:gd name="T55" fmla="*/ 2147483647 h 372"/>
              <a:gd name="T56" fmla="*/ 2147483647 w 369"/>
              <a:gd name="T57" fmla="*/ 2147483647 h 372"/>
              <a:gd name="T58" fmla="*/ 2147483647 w 369"/>
              <a:gd name="T59" fmla="*/ 2147483647 h 372"/>
              <a:gd name="T60" fmla="*/ 2147483647 w 369"/>
              <a:gd name="T61" fmla="*/ 2147483647 h 372"/>
              <a:gd name="T62" fmla="*/ 2147483647 w 369"/>
              <a:gd name="T63" fmla="*/ 2147483647 h 372"/>
              <a:gd name="T64" fmla="*/ 2147483647 w 369"/>
              <a:gd name="T65" fmla="*/ 2147483647 h 372"/>
              <a:gd name="T66" fmla="*/ 2147483647 w 369"/>
              <a:gd name="T67" fmla="*/ 2147483647 h 372"/>
              <a:gd name="T68" fmla="*/ 2147483647 w 369"/>
              <a:gd name="T69" fmla="*/ 2147483647 h 372"/>
              <a:gd name="T70" fmla="*/ 2147483647 w 369"/>
              <a:gd name="T71" fmla="*/ 2147483647 h 372"/>
              <a:gd name="T72" fmla="*/ 2147483647 w 369"/>
              <a:gd name="T73" fmla="*/ 2147483647 h 372"/>
              <a:gd name="T74" fmla="*/ 2147483647 w 369"/>
              <a:gd name="T75" fmla="*/ 2147483647 h 372"/>
              <a:gd name="T76" fmla="*/ 2147483647 w 369"/>
              <a:gd name="T77" fmla="*/ 2147483647 h 372"/>
              <a:gd name="T78" fmla="*/ 2147483647 w 369"/>
              <a:gd name="T79" fmla="*/ 2147483647 h 372"/>
              <a:gd name="T80" fmla="*/ 2147483647 w 369"/>
              <a:gd name="T81" fmla="*/ 2147483647 h 372"/>
              <a:gd name="T82" fmla="*/ 2147483647 w 369"/>
              <a:gd name="T83" fmla="*/ 2147483647 h 372"/>
              <a:gd name="T84" fmla="*/ 2147483647 w 369"/>
              <a:gd name="T85" fmla="*/ 2147483647 h 372"/>
              <a:gd name="T86" fmla="*/ 2147483647 w 369"/>
              <a:gd name="T87" fmla="*/ 2147483647 h 372"/>
              <a:gd name="T88" fmla="*/ 2147483647 w 369"/>
              <a:gd name="T89" fmla="*/ 2147483647 h 372"/>
              <a:gd name="T90" fmla="*/ 2147483647 w 369"/>
              <a:gd name="T91" fmla="*/ 2147483647 h 372"/>
              <a:gd name="T92" fmla="*/ 0 w 369"/>
              <a:gd name="T93" fmla="*/ 2147483647 h 372"/>
              <a:gd name="T94" fmla="*/ 2147483647 w 369"/>
              <a:gd name="T95" fmla="*/ 2147483647 h 372"/>
              <a:gd name="T96" fmla="*/ 2147483647 w 369"/>
              <a:gd name="T97" fmla="*/ 2147483647 h 372"/>
              <a:gd name="T98" fmla="*/ 2147483647 w 369"/>
              <a:gd name="T99" fmla="*/ 2147483647 h 372"/>
              <a:gd name="T100" fmla="*/ 2147483647 w 369"/>
              <a:gd name="T101" fmla="*/ 2147483647 h 372"/>
              <a:gd name="T102" fmla="*/ 2147483647 w 369"/>
              <a:gd name="T103" fmla="*/ 2147483647 h 372"/>
              <a:gd name="T104" fmla="*/ 2147483647 w 369"/>
              <a:gd name="T105" fmla="*/ 2147483647 h 372"/>
              <a:gd name="T106" fmla="*/ 2147483647 w 369"/>
              <a:gd name="T107" fmla="*/ 2147483647 h 372"/>
              <a:gd name="T108" fmla="*/ 2147483647 w 369"/>
              <a:gd name="T109" fmla="*/ 2147483647 h 372"/>
              <a:gd name="T110" fmla="*/ 2147483647 w 369"/>
              <a:gd name="T111" fmla="*/ 2147483647 h 372"/>
              <a:gd name="T112" fmla="*/ 2147483647 w 369"/>
              <a:gd name="T113" fmla="*/ 2147483647 h 372"/>
              <a:gd name="T114" fmla="*/ 2147483647 w 369"/>
              <a:gd name="T115" fmla="*/ 2147483647 h 372"/>
              <a:gd name="T116" fmla="*/ 2147483647 w 369"/>
              <a:gd name="T117" fmla="*/ 2147483647 h 372"/>
              <a:gd name="T118" fmla="*/ 2147483647 w 369"/>
              <a:gd name="T119" fmla="*/ 2147483647 h 372"/>
              <a:gd name="T120" fmla="*/ 2147483647 w 369"/>
              <a:gd name="T121" fmla="*/ 2147483647 h 37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69"/>
              <a:gd name="T184" fmla="*/ 0 h 372"/>
              <a:gd name="T185" fmla="*/ 369 w 369"/>
              <a:gd name="T186" fmla="*/ 372 h 37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69" h="372">
                <a:moveTo>
                  <a:pt x="193" y="371"/>
                </a:moveTo>
                <a:lnTo>
                  <a:pt x="195" y="368"/>
                </a:lnTo>
                <a:lnTo>
                  <a:pt x="200" y="359"/>
                </a:lnTo>
                <a:lnTo>
                  <a:pt x="204" y="351"/>
                </a:lnTo>
                <a:lnTo>
                  <a:pt x="208" y="347"/>
                </a:lnTo>
                <a:lnTo>
                  <a:pt x="213" y="342"/>
                </a:lnTo>
                <a:lnTo>
                  <a:pt x="217" y="339"/>
                </a:lnTo>
                <a:lnTo>
                  <a:pt x="220" y="334"/>
                </a:lnTo>
                <a:lnTo>
                  <a:pt x="224" y="332"/>
                </a:lnTo>
                <a:lnTo>
                  <a:pt x="230" y="330"/>
                </a:lnTo>
                <a:lnTo>
                  <a:pt x="233" y="326"/>
                </a:lnTo>
                <a:lnTo>
                  <a:pt x="236" y="322"/>
                </a:lnTo>
                <a:lnTo>
                  <a:pt x="241" y="316"/>
                </a:lnTo>
                <a:lnTo>
                  <a:pt x="247" y="311"/>
                </a:lnTo>
                <a:lnTo>
                  <a:pt x="253" y="307"/>
                </a:lnTo>
                <a:lnTo>
                  <a:pt x="258" y="306"/>
                </a:lnTo>
                <a:lnTo>
                  <a:pt x="261" y="302"/>
                </a:lnTo>
                <a:lnTo>
                  <a:pt x="263" y="300"/>
                </a:lnTo>
                <a:lnTo>
                  <a:pt x="264" y="295"/>
                </a:lnTo>
                <a:lnTo>
                  <a:pt x="266" y="290"/>
                </a:lnTo>
                <a:lnTo>
                  <a:pt x="269" y="284"/>
                </a:lnTo>
                <a:lnTo>
                  <a:pt x="271" y="279"/>
                </a:lnTo>
                <a:lnTo>
                  <a:pt x="274" y="274"/>
                </a:lnTo>
                <a:lnTo>
                  <a:pt x="279" y="261"/>
                </a:lnTo>
                <a:lnTo>
                  <a:pt x="280" y="252"/>
                </a:lnTo>
                <a:lnTo>
                  <a:pt x="284" y="241"/>
                </a:lnTo>
                <a:lnTo>
                  <a:pt x="285" y="231"/>
                </a:lnTo>
                <a:lnTo>
                  <a:pt x="288" y="223"/>
                </a:lnTo>
                <a:lnTo>
                  <a:pt x="292" y="214"/>
                </a:lnTo>
                <a:lnTo>
                  <a:pt x="295" y="208"/>
                </a:lnTo>
                <a:lnTo>
                  <a:pt x="298" y="206"/>
                </a:lnTo>
                <a:lnTo>
                  <a:pt x="300" y="202"/>
                </a:lnTo>
                <a:lnTo>
                  <a:pt x="303" y="201"/>
                </a:lnTo>
                <a:lnTo>
                  <a:pt x="306" y="198"/>
                </a:lnTo>
                <a:lnTo>
                  <a:pt x="310" y="196"/>
                </a:lnTo>
                <a:lnTo>
                  <a:pt x="311" y="188"/>
                </a:lnTo>
                <a:lnTo>
                  <a:pt x="312" y="183"/>
                </a:lnTo>
                <a:lnTo>
                  <a:pt x="312" y="178"/>
                </a:lnTo>
                <a:lnTo>
                  <a:pt x="314" y="171"/>
                </a:lnTo>
                <a:lnTo>
                  <a:pt x="315" y="168"/>
                </a:lnTo>
                <a:lnTo>
                  <a:pt x="319" y="164"/>
                </a:lnTo>
                <a:lnTo>
                  <a:pt x="321" y="162"/>
                </a:lnTo>
                <a:lnTo>
                  <a:pt x="321" y="160"/>
                </a:lnTo>
                <a:lnTo>
                  <a:pt x="319" y="160"/>
                </a:lnTo>
                <a:lnTo>
                  <a:pt x="317" y="162"/>
                </a:lnTo>
                <a:lnTo>
                  <a:pt x="314" y="163"/>
                </a:lnTo>
                <a:lnTo>
                  <a:pt x="312" y="162"/>
                </a:lnTo>
                <a:lnTo>
                  <a:pt x="310" y="160"/>
                </a:lnTo>
                <a:lnTo>
                  <a:pt x="311" y="158"/>
                </a:lnTo>
                <a:lnTo>
                  <a:pt x="314" y="160"/>
                </a:lnTo>
                <a:lnTo>
                  <a:pt x="313" y="157"/>
                </a:lnTo>
                <a:lnTo>
                  <a:pt x="312" y="151"/>
                </a:lnTo>
                <a:lnTo>
                  <a:pt x="311" y="146"/>
                </a:lnTo>
                <a:lnTo>
                  <a:pt x="311" y="141"/>
                </a:lnTo>
                <a:lnTo>
                  <a:pt x="311" y="136"/>
                </a:lnTo>
                <a:lnTo>
                  <a:pt x="312" y="127"/>
                </a:lnTo>
                <a:lnTo>
                  <a:pt x="312" y="121"/>
                </a:lnTo>
                <a:lnTo>
                  <a:pt x="314" y="113"/>
                </a:lnTo>
                <a:lnTo>
                  <a:pt x="315" y="105"/>
                </a:lnTo>
                <a:lnTo>
                  <a:pt x="316" y="101"/>
                </a:lnTo>
                <a:lnTo>
                  <a:pt x="319" y="95"/>
                </a:lnTo>
                <a:lnTo>
                  <a:pt x="321" y="87"/>
                </a:lnTo>
                <a:lnTo>
                  <a:pt x="323" y="82"/>
                </a:lnTo>
                <a:lnTo>
                  <a:pt x="327" y="75"/>
                </a:lnTo>
                <a:lnTo>
                  <a:pt x="331" y="70"/>
                </a:lnTo>
                <a:lnTo>
                  <a:pt x="334" y="66"/>
                </a:lnTo>
                <a:lnTo>
                  <a:pt x="336" y="63"/>
                </a:lnTo>
                <a:lnTo>
                  <a:pt x="338" y="59"/>
                </a:lnTo>
                <a:lnTo>
                  <a:pt x="340" y="54"/>
                </a:lnTo>
                <a:lnTo>
                  <a:pt x="344" y="53"/>
                </a:lnTo>
                <a:lnTo>
                  <a:pt x="344" y="48"/>
                </a:lnTo>
                <a:lnTo>
                  <a:pt x="346" y="43"/>
                </a:lnTo>
                <a:lnTo>
                  <a:pt x="350" y="37"/>
                </a:lnTo>
                <a:lnTo>
                  <a:pt x="351" y="36"/>
                </a:lnTo>
                <a:lnTo>
                  <a:pt x="355" y="36"/>
                </a:lnTo>
                <a:lnTo>
                  <a:pt x="359" y="28"/>
                </a:lnTo>
                <a:lnTo>
                  <a:pt x="362" y="25"/>
                </a:lnTo>
                <a:lnTo>
                  <a:pt x="364" y="22"/>
                </a:lnTo>
                <a:lnTo>
                  <a:pt x="364" y="19"/>
                </a:lnTo>
                <a:lnTo>
                  <a:pt x="362" y="21"/>
                </a:lnTo>
                <a:lnTo>
                  <a:pt x="360" y="20"/>
                </a:lnTo>
                <a:lnTo>
                  <a:pt x="361" y="16"/>
                </a:lnTo>
                <a:lnTo>
                  <a:pt x="363" y="12"/>
                </a:lnTo>
                <a:lnTo>
                  <a:pt x="364" y="9"/>
                </a:lnTo>
                <a:lnTo>
                  <a:pt x="365" y="3"/>
                </a:lnTo>
                <a:lnTo>
                  <a:pt x="368" y="0"/>
                </a:lnTo>
                <a:lnTo>
                  <a:pt x="295" y="34"/>
                </a:lnTo>
                <a:lnTo>
                  <a:pt x="292" y="34"/>
                </a:lnTo>
                <a:lnTo>
                  <a:pt x="285" y="31"/>
                </a:lnTo>
                <a:lnTo>
                  <a:pt x="272" y="27"/>
                </a:lnTo>
                <a:lnTo>
                  <a:pt x="267" y="30"/>
                </a:lnTo>
                <a:lnTo>
                  <a:pt x="258" y="34"/>
                </a:lnTo>
                <a:lnTo>
                  <a:pt x="247" y="36"/>
                </a:lnTo>
                <a:lnTo>
                  <a:pt x="241" y="36"/>
                </a:lnTo>
                <a:lnTo>
                  <a:pt x="233" y="35"/>
                </a:lnTo>
                <a:lnTo>
                  <a:pt x="227" y="33"/>
                </a:lnTo>
                <a:lnTo>
                  <a:pt x="215" y="33"/>
                </a:lnTo>
                <a:lnTo>
                  <a:pt x="204" y="35"/>
                </a:lnTo>
                <a:lnTo>
                  <a:pt x="195" y="35"/>
                </a:lnTo>
                <a:lnTo>
                  <a:pt x="186" y="33"/>
                </a:lnTo>
                <a:lnTo>
                  <a:pt x="185" y="33"/>
                </a:lnTo>
                <a:lnTo>
                  <a:pt x="175" y="30"/>
                </a:lnTo>
                <a:lnTo>
                  <a:pt x="169" y="27"/>
                </a:lnTo>
                <a:lnTo>
                  <a:pt x="161" y="23"/>
                </a:lnTo>
                <a:lnTo>
                  <a:pt x="154" y="19"/>
                </a:lnTo>
                <a:lnTo>
                  <a:pt x="147" y="16"/>
                </a:lnTo>
                <a:lnTo>
                  <a:pt x="139" y="12"/>
                </a:lnTo>
                <a:lnTo>
                  <a:pt x="135" y="12"/>
                </a:lnTo>
                <a:lnTo>
                  <a:pt x="128" y="10"/>
                </a:lnTo>
                <a:lnTo>
                  <a:pt x="116" y="9"/>
                </a:lnTo>
                <a:lnTo>
                  <a:pt x="108" y="9"/>
                </a:lnTo>
                <a:lnTo>
                  <a:pt x="97" y="7"/>
                </a:lnTo>
                <a:lnTo>
                  <a:pt x="91" y="7"/>
                </a:lnTo>
                <a:lnTo>
                  <a:pt x="81" y="8"/>
                </a:lnTo>
                <a:lnTo>
                  <a:pt x="72" y="8"/>
                </a:lnTo>
                <a:lnTo>
                  <a:pt x="67" y="12"/>
                </a:lnTo>
                <a:lnTo>
                  <a:pt x="61" y="17"/>
                </a:lnTo>
                <a:lnTo>
                  <a:pt x="58" y="24"/>
                </a:lnTo>
                <a:lnTo>
                  <a:pt x="57" y="34"/>
                </a:lnTo>
                <a:lnTo>
                  <a:pt x="56" y="37"/>
                </a:lnTo>
                <a:lnTo>
                  <a:pt x="56" y="42"/>
                </a:lnTo>
                <a:lnTo>
                  <a:pt x="53" y="49"/>
                </a:lnTo>
                <a:lnTo>
                  <a:pt x="47" y="54"/>
                </a:lnTo>
                <a:lnTo>
                  <a:pt x="43" y="59"/>
                </a:lnTo>
                <a:lnTo>
                  <a:pt x="38" y="65"/>
                </a:lnTo>
                <a:lnTo>
                  <a:pt x="35" y="72"/>
                </a:lnTo>
                <a:lnTo>
                  <a:pt x="32" y="81"/>
                </a:lnTo>
                <a:lnTo>
                  <a:pt x="29" y="88"/>
                </a:lnTo>
                <a:lnTo>
                  <a:pt x="26" y="97"/>
                </a:lnTo>
                <a:lnTo>
                  <a:pt x="20" y="104"/>
                </a:lnTo>
                <a:lnTo>
                  <a:pt x="16" y="109"/>
                </a:lnTo>
                <a:lnTo>
                  <a:pt x="10" y="120"/>
                </a:lnTo>
                <a:lnTo>
                  <a:pt x="0" y="127"/>
                </a:lnTo>
                <a:lnTo>
                  <a:pt x="5" y="133"/>
                </a:lnTo>
                <a:lnTo>
                  <a:pt x="6" y="138"/>
                </a:lnTo>
                <a:lnTo>
                  <a:pt x="4" y="146"/>
                </a:lnTo>
                <a:lnTo>
                  <a:pt x="4" y="155"/>
                </a:lnTo>
                <a:lnTo>
                  <a:pt x="6" y="163"/>
                </a:lnTo>
                <a:lnTo>
                  <a:pt x="8" y="166"/>
                </a:lnTo>
                <a:lnTo>
                  <a:pt x="14" y="175"/>
                </a:lnTo>
                <a:lnTo>
                  <a:pt x="26" y="183"/>
                </a:lnTo>
                <a:lnTo>
                  <a:pt x="31" y="190"/>
                </a:lnTo>
                <a:lnTo>
                  <a:pt x="35" y="199"/>
                </a:lnTo>
                <a:lnTo>
                  <a:pt x="42" y="203"/>
                </a:lnTo>
                <a:lnTo>
                  <a:pt x="53" y="207"/>
                </a:lnTo>
                <a:lnTo>
                  <a:pt x="63" y="210"/>
                </a:lnTo>
                <a:lnTo>
                  <a:pt x="75" y="215"/>
                </a:lnTo>
                <a:lnTo>
                  <a:pt x="85" y="221"/>
                </a:lnTo>
                <a:lnTo>
                  <a:pt x="92" y="227"/>
                </a:lnTo>
                <a:lnTo>
                  <a:pt x="100" y="226"/>
                </a:lnTo>
                <a:lnTo>
                  <a:pt x="109" y="229"/>
                </a:lnTo>
                <a:lnTo>
                  <a:pt x="115" y="228"/>
                </a:lnTo>
                <a:lnTo>
                  <a:pt x="118" y="223"/>
                </a:lnTo>
                <a:lnTo>
                  <a:pt x="124" y="222"/>
                </a:lnTo>
                <a:lnTo>
                  <a:pt x="134" y="228"/>
                </a:lnTo>
                <a:lnTo>
                  <a:pt x="139" y="236"/>
                </a:lnTo>
                <a:lnTo>
                  <a:pt x="149" y="242"/>
                </a:lnTo>
                <a:lnTo>
                  <a:pt x="155" y="248"/>
                </a:lnTo>
                <a:lnTo>
                  <a:pt x="159" y="258"/>
                </a:lnTo>
                <a:lnTo>
                  <a:pt x="163" y="263"/>
                </a:lnTo>
                <a:lnTo>
                  <a:pt x="171" y="270"/>
                </a:lnTo>
                <a:lnTo>
                  <a:pt x="171" y="281"/>
                </a:lnTo>
                <a:lnTo>
                  <a:pt x="171" y="287"/>
                </a:lnTo>
                <a:lnTo>
                  <a:pt x="170" y="295"/>
                </a:lnTo>
                <a:lnTo>
                  <a:pt x="169" y="303"/>
                </a:lnTo>
                <a:lnTo>
                  <a:pt x="168" y="310"/>
                </a:lnTo>
                <a:lnTo>
                  <a:pt x="168" y="320"/>
                </a:lnTo>
                <a:lnTo>
                  <a:pt x="169" y="327"/>
                </a:lnTo>
                <a:lnTo>
                  <a:pt x="170" y="335"/>
                </a:lnTo>
                <a:lnTo>
                  <a:pt x="172" y="345"/>
                </a:lnTo>
                <a:lnTo>
                  <a:pt x="174" y="353"/>
                </a:lnTo>
                <a:lnTo>
                  <a:pt x="179" y="362"/>
                </a:lnTo>
                <a:lnTo>
                  <a:pt x="193" y="371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93" name="Freeform 47"/>
          <p:cNvSpPr>
            <a:spLocks/>
          </p:cNvSpPr>
          <p:nvPr/>
        </p:nvSpPr>
        <p:spPr bwMode="auto">
          <a:xfrm>
            <a:off x="4105275" y="5932488"/>
            <a:ext cx="585788" cy="590550"/>
          </a:xfrm>
          <a:custGeom>
            <a:avLst/>
            <a:gdLst>
              <a:gd name="T0" fmla="*/ 2147483647 w 369"/>
              <a:gd name="T1" fmla="*/ 2147483647 h 372"/>
              <a:gd name="T2" fmla="*/ 2147483647 w 369"/>
              <a:gd name="T3" fmla="*/ 2147483647 h 372"/>
              <a:gd name="T4" fmla="*/ 2147483647 w 369"/>
              <a:gd name="T5" fmla="*/ 2147483647 h 372"/>
              <a:gd name="T6" fmla="*/ 2147483647 w 369"/>
              <a:gd name="T7" fmla="*/ 2147483647 h 372"/>
              <a:gd name="T8" fmla="*/ 2147483647 w 369"/>
              <a:gd name="T9" fmla="*/ 2147483647 h 372"/>
              <a:gd name="T10" fmla="*/ 2147483647 w 369"/>
              <a:gd name="T11" fmla="*/ 2147483647 h 372"/>
              <a:gd name="T12" fmla="*/ 2147483647 w 369"/>
              <a:gd name="T13" fmla="*/ 2147483647 h 372"/>
              <a:gd name="T14" fmla="*/ 2147483647 w 369"/>
              <a:gd name="T15" fmla="*/ 2147483647 h 372"/>
              <a:gd name="T16" fmla="*/ 2147483647 w 369"/>
              <a:gd name="T17" fmla="*/ 2147483647 h 372"/>
              <a:gd name="T18" fmla="*/ 2147483647 w 369"/>
              <a:gd name="T19" fmla="*/ 2147483647 h 372"/>
              <a:gd name="T20" fmla="*/ 2147483647 w 369"/>
              <a:gd name="T21" fmla="*/ 2147483647 h 372"/>
              <a:gd name="T22" fmla="*/ 2147483647 w 369"/>
              <a:gd name="T23" fmla="*/ 2147483647 h 372"/>
              <a:gd name="T24" fmla="*/ 2147483647 w 369"/>
              <a:gd name="T25" fmla="*/ 2147483647 h 372"/>
              <a:gd name="T26" fmla="*/ 2147483647 w 369"/>
              <a:gd name="T27" fmla="*/ 2147483647 h 372"/>
              <a:gd name="T28" fmla="*/ 2147483647 w 369"/>
              <a:gd name="T29" fmla="*/ 2147483647 h 372"/>
              <a:gd name="T30" fmla="*/ 2147483647 w 369"/>
              <a:gd name="T31" fmla="*/ 2147483647 h 372"/>
              <a:gd name="T32" fmla="*/ 2147483647 w 369"/>
              <a:gd name="T33" fmla="*/ 2147483647 h 372"/>
              <a:gd name="T34" fmla="*/ 2147483647 w 369"/>
              <a:gd name="T35" fmla="*/ 2147483647 h 372"/>
              <a:gd name="T36" fmla="*/ 2147483647 w 369"/>
              <a:gd name="T37" fmla="*/ 2147483647 h 372"/>
              <a:gd name="T38" fmla="*/ 2147483647 w 369"/>
              <a:gd name="T39" fmla="*/ 2147483647 h 372"/>
              <a:gd name="T40" fmla="*/ 2147483647 w 369"/>
              <a:gd name="T41" fmla="*/ 2147483647 h 372"/>
              <a:gd name="T42" fmla="*/ 2147483647 w 369"/>
              <a:gd name="T43" fmla="*/ 2147483647 h 372"/>
              <a:gd name="T44" fmla="*/ 2147483647 w 369"/>
              <a:gd name="T45" fmla="*/ 2147483647 h 372"/>
              <a:gd name="T46" fmla="*/ 2147483647 w 369"/>
              <a:gd name="T47" fmla="*/ 2147483647 h 372"/>
              <a:gd name="T48" fmla="*/ 2147483647 w 369"/>
              <a:gd name="T49" fmla="*/ 2147483647 h 372"/>
              <a:gd name="T50" fmla="*/ 2147483647 w 369"/>
              <a:gd name="T51" fmla="*/ 2147483647 h 372"/>
              <a:gd name="T52" fmla="*/ 2147483647 w 369"/>
              <a:gd name="T53" fmla="*/ 2147483647 h 372"/>
              <a:gd name="T54" fmla="*/ 2147483647 w 369"/>
              <a:gd name="T55" fmla="*/ 2147483647 h 372"/>
              <a:gd name="T56" fmla="*/ 2147483647 w 369"/>
              <a:gd name="T57" fmla="*/ 2147483647 h 372"/>
              <a:gd name="T58" fmla="*/ 2147483647 w 369"/>
              <a:gd name="T59" fmla="*/ 2147483647 h 372"/>
              <a:gd name="T60" fmla="*/ 2147483647 w 369"/>
              <a:gd name="T61" fmla="*/ 2147483647 h 372"/>
              <a:gd name="T62" fmla="*/ 2147483647 w 369"/>
              <a:gd name="T63" fmla="*/ 2147483647 h 372"/>
              <a:gd name="T64" fmla="*/ 2147483647 w 369"/>
              <a:gd name="T65" fmla="*/ 2147483647 h 372"/>
              <a:gd name="T66" fmla="*/ 2147483647 w 369"/>
              <a:gd name="T67" fmla="*/ 2147483647 h 372"/>
              <a:gd name="T68" fmla="*/ 2147483647 w 369"/>
              <a:gd name="T69" fmla="*/ 2147483647 h 372"/>
              <a:gd name="T70" fmla="*/ 2147483647 w 369"/>
              <a:gd name="T71" fmla="*/ 2147483647 h 372"/>
              <a:gd name="T72" fmla="*/ 2147483647 w 369"/>
              <a:gd name="T73" fmla="*/ 2147483647 h 372"/>
              <a:gd name="T74" fmla="*/ 2147483647 w 369"/>
              <a:gd name="T75" fmla="*/ 2147483647 h 372"/>
              <a:gd name="T76" fmla="*/ 2147483647 w 369"/>
              <a:gd name="T77" fmla="*/ 2147483647 h 372"/>
              <a:gd name="T78" fmla="*/ 2147483647 w 369"/>
              <a:gd name="T79" fmla="*/ 2147483647 h 372"/>
              <a:gd name="T80" fmla="*/ 2147483647 w 369"/>
              <a:gd name="T81" fmla="*/ 2147483647 h 372"/>
              <a:gd name="T82" fmla="*/ 2147483647 w 369"/>
              <a:gd name="T83" fmla="*/ 2147483647 h 372"/>
              <a:gd name="T84" fmla="*/ 2147483647 w 369"/>
              <a:gd name="T85" fmla="*/ 2147483647 h 372"/>
              <a:gd name="T86" fmla="*/ 2147483647 w 369"/>
              <a:gd name="T87" fmla="*/ 2147483647 h 372"/>
              <a:gd name="T88" fmla="*/ 2147483647 w 369"/>
              <a:gd name="T89" fmla="*/ 2147483647 h 372"/>
              <a:gd name="T90" fmla="*/ 2147483647 w 369"/>
              <a:gd name="T91" fmla="*/ 2147483647 h 372"/>
              <a:gd name="T92" fmla="*/ 0 w 369"/>
              <a:gd name="T93" fmla="*/ 2147483647 h 372"/>
              <a:gd name="T94" fmla="*/ 2147483647 w 369"/>
              <a:gd name="T95" fmla="*/ 2147483647 h 372"/>
              <a:gd name="T96" fmla="*/ 2147483647 w 369"/>
              <a:gd name="T97" fmla="*/ 2147483647 h 372"/>
              <a:gd name="T98" fmla="*/ 2147483647 w 369"/>
              <a:gd name="T99" fmla="*/ 2147483647 h 372"/>
              <a:gd name="T100" fmla="*/ 2147483647 w 369"/>
              <a:gd name="T101" fmla="*/ 2147483647 h 372"/>
              <a:gd name="T102" fmla="*/ 2147483647 w 369"/>
              <a:gd name="T103" fmla="*/ 2147483647 h 372"/>
              <a:gd name="T104" fmla="*/ 2147483647 w 369"/>
              <a:gd name="T105" fmla="*/ 2147483647 h 372"/>
              <a:gd name="T106" fmla="*/ 2147483647 w 369"/>
              <a:gd name="T107" fmla="*/ 2147483647 h 372"/>
              <a:gd name="T108" fmla="*/ 2147483647 w 369"/>
              <a:gd name="T109" fmla="*/ 2147483647 h 372"/>
              <a:gd name="T110" fmla="*/ 2147483647 w 369"/>
              <a:gd name="T111" fmla="*/ 2147483647 h 372"/>
              <a:gd name="T112" fmla="*/ 2147483647 w 369"/>
              <a:gd name="T113" fmla="*/ 2147483647 h 372"/>
              <a:gd name="T114" fmla="*/ 2147483647 w 369"/>
              <a:gd name="T115" fmla="*/ 2147483647 h 372"/>
              <a:gd name="T116" fmla="*/ 2147483647 w 369"/>
              <a:gd name="T117" fmla="*/ 2147483647 h 372"/>
              <a:gd name="T118" fmla="*/ 2147483647 w 369"/>
              <a:gd name="T119" fmla="*/ 2147483647 h 372"/>
              <a:gd name="T120" fmla="*/ 2147483647 w 369"/>
              <a:gd name="T121" fmla="*/ 2147483647 h 37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69"/>
              <a:gd name="T184" fmla="*/ 0 h 372"/>
              <a:gd name="T185" fmla="*/ 369 w 369"/>
              <a:gd name="T186" fmla="*/ 372 h 37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69" h="372">
                <a:moveTo>
                  <a:pt x="193" y="371"/>
                </a:moveTo>
                <a:lnTo>
                  <a:pt x="195" y="368"/>
                </a:lnTo>
                <a:lnTo>
                  <a:pt x="200" y="359"/>
                </a:lnTo>
                <a:lnTo>
                  <a:pt x="204" y="351"/>
                </a:lnTo>
                <a:lnTo>
                  <a:pt x="208" y="347"/>
                </a:lnTo>
                <a:lnTo>
                  <a:pt x="213" y="342"/>
                </a:lnTo>
                <a:lnTo>
                  <a:pt x="217" y="339"/>
                </a:lnTo>
                <a:lnTo>
                  <a:pt x="220" y="334"/>
                </a:lnTo>
                <a:lnTo>
                  <a:pt x="224" y="332"/>
                </a:lnTo>
                <a:lnTo>
                  <a:pt x="230" y="330"/>
                </a:lnTo>
                <a:lnTo>
                  <a:pt x="233" y="326"/>
                </a:lnTo>
                <a:lnTo>
                  <a:pt x="236" y="322"/>
                </a:lnTo>
                <a:lnTo>
                  <a:pt x="241" y="316"/>
                </a:lnTo>
                <a:lnTo>
                  <a:pt x="247" y="311"/>
                </a:lnTo>
                <a:lnTo>
                  <a:pt x="253" y="307"/>
                </a:lnTo>
                <a:lnTo>
                  <a:pt x="258" y="306"/>
                </a:lnTo>
                <a:lnTo>
                  <a:pt x="261" y="302"/>
                </a:lnTo>
                <a:lnTo>
                  <a:pt x="263" y="300"/>
                </a:lnTo>
                <a:lnTo>
                  <a:pt x="264" y="295"/>
                </a:lnTo>
                <a:lnTo>
                  <a:pt x="266" y="290"/>
                </a:lnTo>
                <a:lnTo>
                  <a:pt x="269" y="284"/>
                </a:lnTo>
                <a:lnTo>
                  <a:pt x="271" y="279"/>
                </a:lnTo>
                <a:lnTo>
                  <a:pt x="274" y="274"/>
                </a:lnTo>
                <a:lnTo>
                  <a:pt x="279" y="261"/>
                </a:lnTo>
                <a:lnTo>
                  <a:pt x="280" y="252"/>
                </a:lnTo>
                <a:lnTo>
                  <a:pt x="284" y="241"/>
                </a:lnTo>
                <a:lnTo>
                  <a:pt x="285" y="231"/>
                </a:lnTo>
                <a:lnTo>
                  <a:pt x="288" y="223"/>
                </a:lnTo>
                <a:lnTo>
                  <a:pt x="292" y="214"/>
                </a:lnTo>
                <a:lnTo>
                  <a:pt x="295" y="208"/>
                </a:lnTo>
                <a:lnTo>
                  <a:pt x="298" y="206"/>
                </a:lnTo>
                <a:lnTo>
                  <a:pt x="300" y="202"/>
                </a:lnTo>
                <a:lnTo>
                  <a:pt x="303" y="201"/>
                </a:lnTo>
                <a:lnTo>
                  <a:pt x="306" y="198"/>
                </a:lnTo>
                <a:lnTo>
                  <a:pt x="310" y="196"/>
                </a:lnTo>
                <a:lnTo>
                  <a:pt x="311" y="188"/>
                </a:lnTo>
                <a:lnTo>
                  <a:pt x="312" y="183"/>
                </a:lnTo>
                <a:lnTo>
                  <a:pt x="312" y="178"/>
                </a:lnTo>
                <a:lnTo>
                  <a:pt x="314" y="171"/>
                </a:lnTo>
                <a:lnTo>
                  <a:pt x="315" y="168"/>
                </a:lnTo>
                <a:lnTo>
                  <a:pt x="319" y="164"/>
                </a:lnTo>
                <a:lnTo>
                  <a:pt x="321" y="162"/>
                </a:lnTo>
                <a:lnTo>
                  <a:pt x="321" y="160"/>
                </a:lnTo>
                <a:lnTo>
                  <a:pt x="319" y="160"/>
                </a:lnTo>
                <a:lnTo>
                  <a:pt x="317" y="162"/>
                </a:lnTo>
                <a:lnTo>
                  <a:pt x="314" y="163"/>
                </a:lnTo>
                <a:lnTo>
                  <a:pt x="312" y="162"/>
                </a:lnTo>
                <a:lnTo>
                  <a:pt x="310" y="160"/>
                </a:lnTo>
                <a:lnTo>
                  <a:pt x="311" y="158"/>
                </a:lnTo>
                <a:lnTo>
                  <a:pt x="314" y="160"/>
                </a:lnTo>
                <a:lnTo>
                  <a:pt x="313" y="157"/>
                </a:lnTo>
                <a:lnTo>
                  <a:pt x="312" y="151"/>
                </a:lnTo>
                <a:lnTo>
                  <a:pt x="311" y="146"/>
                </a:lnTo>
                <a:lnTo>
                  <a:pt x="311" y="141"/>
                </a:lnTo>
                <a:lnTo>
                  <a:pt x="311" y="136"/>
                </a:lnTo>
                <a:lnTo>
                  <a:pt x="312" y="127"/>
                </a:lnTo>
                <a:lnTo>
                  <a:pt x="312" y="121"/>
                </a:lnTo>
                <a:lnTo>
                  <a:pt x="314" y="113"/>
                </a:lnTo>
                <a:lnTo>
                  <a:pt x="315" y="105"/>
                </a:lnTo>
                <a:lnTo>
                  <a:pt x="316" y="101"/>
                </a:lnTo>
                <a:lnTo>
                  <a:pt x="319" y="95"/>
                </a:lnTo>
                <a:lnTo>
                  <a:pt x="321" y="87"/>
                </a:lnTo>
                <a:lnTo>
                  <a:pt x="323" y="82"/>
                </a:lnTo>
                <a:lnTo>
                  <a:pt x="327" y="75"/>
                </a:lnTo>
                <a:lnTo>
                  <a:pt x="331" y="70"/>
                </a:lnTo>
                <a:lnTo>
                  <a:pt x="334" y="66"/>
                </a:lnTo>
                <a:lnTo>
                  <a:pt x="336" y="63"/>
                </a:lnTo>
                <a:lnTo>
                  <a:pt x="338" y="59"/>
                </a:lnTo>
                <a:lnTo>
                  <a:pt x="340" y="54"/>
                </a:lnTo>
                <a:lnTo>
                  <a:pt x="344" y="53"/>
                </a:lnTo>
                <a:lnTo>
                  <a:pt x="344" y="48"/>
                </a:lnTo>
                <a:lnTo>
                  <a:pt x="346" y="43"/>
                </a:lnTo>
                <a:lnTo>
                  <a:pt x="350" y="37"/>
                </a:lnTo>
                <a:lnTo>
                  <a:pt x="351" y="36"/>
                </a:lnTo>
                <a:lnTo>
                  <a:pt x="355" y="36"/>
                </a:lnTo>
                <a:lnTo>
                  <a:pt x="359" y="28"/>
                </a:lnTo>
                <a:lnTo>
                  <a:pt x="362" y="25"/>
                </a:lnTo>
                <a:lnTo>
                  <a:pt x="364" y="22"/>
                </a:lnTo>
                <a:lnTo>
                  <a:pt x="364" y="19"/>
                </a:lnTo>
                <a:lnTo>
                  <a:pt x="362" y="21"/>
                </a:lnTo>
                <a:lnTo>
                  <a:pt x="360" y="20"/>
                </a:lnTo>
                <a:lnTo>
                  <a:pt x="361" y="16"/>
                </a:lnTo>
                <a:lnTo>
                  <a:pt x="363" y="12"/>
                </a:lnTo>
                <a:lnTo>
                  <a:pt x="364" y="9"/>
                </a:lnTo>
                <a:lnTo>
                  <a:pt x="365" y="3"/>
                </a:lnTo>
                <a:lnTo>
                  <a:pt x="368" y="0"/>
                </a:lnTo>
                <a:lnTo>
                  <a:pt x="295" y="34"/>
                </a:lnTo>
                <a:lnTo>
                  <a:pt x="292" y="34"/>
                </a:lnTo>
                <a:lnTo>
                  <a:pt x="285" y="31"/>
                </a:lnTo>
                <a:lnTo>
                  <a:pt x="272" y="27"/>
                </a:lnTo>
                <a:lnTo>
                  <a:pt x="267" y="30"/>
                </a:lnTo>
                <a:lnTo>
                  <a:pt x="258" y="34"/>
                </a:lnTo>
                <a:lnTo>
                  <a:pt x="247" y="36"/>
                </a:lnTo>
                <a:lnTo>
                  <a:pt x="241" y="36"/>
                </a:lnTo>
                <a:lnTo>
                  <a:pt x="233" y="35"/>
                </a:lnTo>
                <a:lnTo>
                  <a:pt x="227" y="33"/>
                </a:lnTo>
                <a:lnTo>
                  <a:pt x="215" y="33"/>
                </a:lnTo>
                <a:lnTo>
                  <a:pt x="204" y="35"/>
                </a:lnTo>
                <a:lnTo>
                  <a:pt x="195" y="35"/>
                </a:lnTo>
                <a:lnTo>
                  <a:pt x="186" y="33"/>
                </a:lnTo>
                <a:lnTo>
                  <a:pt x="185" y="33"/>
                </a:lnTo>
                <a:lnTo>
                  <a:pt x="175" y="30"/>
                </a:lnTo>
                <a:lnTo>
                  <a:pt x="169" y="27"/>
                </a:lnTo>
                <a:lnTo>
                  <a:pt x="161" y="23"/>
                </a:lnTo>
                <a:lnTo>
                  <a:pt x="154" y="19"/>
                </a:lnTo>
                <a:lnTo>
                  <a:pt x="147" y="16"/>
                </a:lnTo>
                <a:lnTo>
                  <a:pt x="139" y="12"/>
                </a:lnTo>
                <a:lnTo>
                  <a:pt x="135" y="12"/>
                </a:lnTo>
                <a:lnTo>
                  <a:pt x="128" y="10"/>
                </a:lnTo>
                <a:lnTo>
                  <a:pt x="116" y="9"/>
                </a:lnTo>
                <a:lnTo>
                  <a:pt x="108" y="9"/>
                </a:lnTo>
                <a:lnTo>
                  <a:pt x="97" y="7"/>
                </a:lnTo>
                <a:lnTo>
                  <a:pt x="91" y="7"/>
                </a:lnTo>
                <a:lnTo>
                  <a:pt x="81" y="8"/>
                </a:lnTo>
                <a:lnTo>
                  <a:pt x="72" y="8"/>
                </a:lnTo>
                <a:lnTo>
                  <a:pt x="67" y="12"/>
                </a:lnTo>
                <a:lnTo>
                  <a:pt x="61" y="17"/>
                </a:lnTo>
                <a:lnTo>
                  <a:pt x="58" y="24"/>
                </a:lnTo>
                <a:lnTo>
                  <a:pt x="57" y="34"/>
                </a:lnTo>
                <a:lnTo>
                  <a:pt x="56" y="37"/>
                </a:lnTo>
                <a:lnTo>
                  <a:pt x="56" y="42"/>
                </a:lnTo>
                <a:lnTo>
                  <a:pt x="53" y="49"/>
                </a:lnTo>
                <a:lnTo>
                  <a:pt x="47" y="54"/>
                </a:lnTo>
                <a:lnTo>
                  <a:pt x="43" y="59"/>
                </a:lnTo>
                <a:lnTo>
                  <a:pt x="38" y="65"/>
                </a:lnTo>
                <a:lnTo>
                  <a:pt x="35" y="72"/>
                </a:lnTo>
                <a:lnTo>
                  <a:pt x="32" y="81"/>
                </a:lnTo>
                <a:lnTo>
                  <a:pt x="29" y="88"/>
                </a:lnTo>
                <a:lnTo>
                  <a:pt x="26" y="97"/>
                </a:lnTo>
                <a:lnTo>
                  <a:pt x="20" y="104"/>
                </a:lnTo>
                <a:lnTo>
                  <a:pt x="16" y="109"/>
                </a:lnTo>
                <a:lnTo>
                  <a:pt x="10" y="120"/>
                </a:lnTo>
                <a:lnTo>
                  <a:pt x="0" y="127"/>
                </a:lnTo>
                <a:lnTo>
                  <a:pt x="5" y="133"/>
                </a:lnTo>
                <a:lnTo>
                  <a:pt x="6" y="138"/>
                </a:lnTo>
                <a:lnTo>
                  <a:pt x="4" y="146"/>
                </a:lnTo>
                <a:lnTo>
                  <a:pt x="4" y="155"/>
                </a:lnTo>
                <a:lnTo>
                  <a:pt x="6" y="163"/>
                </a:lnTo>
                <a:lnTo>
                  <a:pt x="8" y="166"/>
                </a:lnTo>
                <a:lnTo>
                  <a:pt x="14" y="175"/>
                </a:lnTo>
                <a:lnTo>
                  <a:pt x="26" y="183"/>
                </a:lnTo>
                <a:lnTo>
                  <a:pt x="31" y="190"/>
                </a:lnTo>
                <a:lnTo>
                  <a:pt x="35" y="199"/>
                </a:lnTo>
                <a:lnTo>
                  <a:pt x="42" y="203"/>
                </a:lnTo>
                <a:lnTo>
                  <a:pt x="53" y="207"/>
                </a:lnTo>
                <a:lnTo>
                  <a:pt x="63" y="210"/>
                </a:lnTo>
                <a:lnTo>
                  <a:pt x="75" y="215"/>
                </a:lnTo>
                <a:lnTo>
                  <a:pt x="85" y="221"/>
                </a:lnTo>
                <a:lnTo>
                  <a:pt x="92" y="227"/>
                </a:lnTo>
                <a:lnTo>
                  <a:pt x="100" y="226"/>
                </a:lnTo>
                <a:lnTo>
                  <a:pt x="109" y="229"/>
                </a:lnTo>
                <a:lnTo>
                  <a:pt x="115" y="228"/>
                </a:lnTo>
                <a:lnTo>
                  <a:pt x="118" y="223"/>
                </a:lnTo>
                <a:lnTo>
                  <a:pt x="124" y="222"/>
                </a:lnTo>
                <a:lnTo>
                  <a:pt x="134" y="228"/>
                </a:lnTo>
                <a:lnTo>
                  <a:pt x="139" y="236"/>
                </a:lnTo>
                <a:lnTo>
                  <a:pt x="149" y="242"/>
                </a:lnTo>
                <a:lnTo>
                  <a:pt x="155" y="248"/>
                </a:lnTo>
                <a:lnTo>
                  <a:pt x="159" y="258"/>
                </a:lnTo>
                <a:lnTo>
                  <a:pt x="163" y="263"/>
                </a:lnTo>
                <a:lnTo>
                  <a:pt x="171" y="270"/>
                </a:lnTo>
                <a:lnTo>
                  <a:pt x="171" y="281"/>
                </a:lnTo>
                <a:lnTo>
                  <a:pt x="171" y="287"/>
                </a:lnTo>
                <a:lnTo>
                  <a:pt x="170" y="295"/>
                </a:lnTo>
                <a:lnTo>
                  <a:pt x="169" y="303"/>
                </a:lnTo>
                <a:lnTo>
                  <a:pt x="168" y="310"/>
                </a:lnTo>
                <a:lnTo>
                  <a:pt x="168" y="320"/>
                </a:lnTo>
                <a:lnTo>
                  <a:pt x="169" y="327"/>
                </a:lnTo>
                <a:lnTo>
                  <a:pt x="170" y="335"/>
                </a:lnTo>
                <a:lnTo>
                  <a:pt x="172" y="345"/>
                </a:lnTo>
                <a:lnTo>
                  <a:pt x="174" y="353"/>
                </a:lnTo>
                <a:lnTo>
                  <a:pt x="179" y="362"/>
                </a:lnTo>
                <a:lnTo>
                  <a:pt x="193" y="371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94" name="Freeform 48"/>
          <p:cNvSpPr>
            <a:spLocks/>
          </p:cNvSpPr>
          <p:nvPr/>
        </p:nvSpPr>
        <p:spPr bwMode="auto">
          <a:xfrm>
            <a:off x="5316538" y="4841875"/>
            <a:ext cx="69850" cy="155575"/>
          </a:xfrm>
          <a:custGeom>
            <a:avLst/>
            <a:gdLst>
              <a:gd name="T0" fmla="*/ 2147483647 w 44"/>
              <a:gd name="T1" fmla="*/ 2147483647 h 98"/>
              <a:gd name="T2" fmla="*/ 2147483647 w 44"/>
              <a:gd name="T3" fmla="*/ 2147483647 h 98"/>
              <a:gd name="T4" fmla="*/ 2147483647 w 44"/>
              <a:gd name="T5" fmla="*/ 2147483647 h 98"/>
              <a:gd name="T6" fmla="*/ 2147483647 w 44"/>
              <a:gd name="T7" fmla="*/ 2147483647 h 98"/>
              <a:gd name="T8" fmla="*/ 2147483647 w 44"/>
              <a:gd name="T9" fmla="*/ 2147483647 h 98"/>
              <a:gd name="T10" fmla="*/ 2147483647 w 44"/>
              <a:gd name="T11" fmla="*/ 2147483647 h 98"/>
              <a:gd name="T12" fmla="*/ 2147483647 w 44"/>
              <a:gd name="T13" fmla="*/ 2147483647 h 98"/>
              <a:gd name="T14" fmla="*/ 2147483647 w 44"/>
              <a:gd name="T15" fmla="*/ 2147483647 h 98"/>
              <a:gd name="T16" fmla="*/ 2147483647 w 44"/>
              <a:gd name="T17" fmla="*/ 2147483647 h 98"/>
              <a:gd name="T18" fmla="*/ 2147483647 w 44"/>
              <a:gd name="T19" fmla="*/ 2147483647 h 98"/>
              <a:gd name="T20" fmla="*/ 2147483647 w 44"/>
              <a:gd name="T21" fmla="*/ 2147483647 h 98"/>
              <a:gd name="T22" fmla="*/ 2147483647 w 44"/>
              <a:gd name="T23" fmla="*/ 2147483647 h 98"/>
              <a:gd name="T24" fmla="*/ 2147483647 w 44"/>
              <a:gd name="T25" fmla="*/ 2147483647 h 98"/>
              <a:gd name="T26" fmla="*/ 2147483647 w 44"/>
              <a:gd name="T27" fmla="*/ 2147483647 h 98"/>
              <a:gd name="T28" fmla="*/ 2147483647 w 44"/>
              <a:gd name="T29" fmla="*/ 2147483647 h 98"/>
              <a:gd name="T30" fmla="*/ 2147483647 w 44"/>
              <a:gd name="T31" fmla="*/ 2147483647 h 98"/>
              <a:gd name="T32" fmla="*/ 2147483647 w 44"/>
              <a:gd name="T33" fmla="*/ 2147483647 h 98"/>
              <a:gd name="T34" fmla="*/ 2147483647 w 44"/>
              <a:gd name="T35" fmla="*/ 2147483647 h 98"/>
              <a:gd name="T36" fmla="*/ 2147483647 w 44"/>
              <a:gd name="T37" fmla="*/ 2147483647 h 98"/>
              <a:gd name="T38" fmla="*/ 2147483647 w 44"/>
              <a:gd name="T39" fmla="*/ 2147483647 h 98"/>
              <a:gd name="T40" fmla="*/ 2147483647 w 44"/>
              <a:gd name="T41" fmla="*/ 2147483647 h 98"/>
              <a:gd name="T42" fmla="*/ 2147483647 w 44"/>
              <a:gd name="T43" fmla="*/ 2147483647 h 98"/>
              <a:gd name="T44" fmla="*/ 2147483647 w 44"/>
              <a:gd name="T45" fmla="*/ 2147483647 h 98"/>
              <a:gd name="T46" fmla="*/ 2147483647 w 44"/>
              <a:gd name="T47" fmla="*/ 2147483647 h 98"/>
              <a:gd name="T48" fmla="*/ 2147483647 w 44"/>
              <a:gd name="T49" fmla="*/ 2147483647 h 98"/>
              <a:gd name="T50" fmla="*/ 2147483647 w 44"/>
              <a:gd name="T51" fmla="*/ 2147483647 h 98"/>
              <a:gd name="T52" fmla="*/ 2147483647 w 44"/>
              <a:gd name="T53" fmla="*/ 2147483647 h 98"/>
              <a:gd name="T54" fmla="*/ 2147483647 w 44"/>
              <a:gd name="T55" fmla="*/ 2147483647 h 98"/>
              <a:gd name="T56" fmla="*/ 0 w 44"/>
              <a:gd name="T57" fmla="*/ 2147483647 h 98"/>
              <a:gd name="T58" fmla="*/ 2147483647 w 44"/>
              <a:gd name="T59" fmla="*/ 2147483647 h 98"/>
              <a:gd name="T60" fmla="*/ 2147483647 w 44"/>
              <a:gd name="T61" fmla="*/ 2147483647 h 98"/>
              <a:gd name="T62" fmla="*/ 2147483647 w 44"/>
              <a:gd name="T63" fmla="*/ 2147483647 h 98"/>
              <a:gd name="T64" fmla="*/ 2147483647 w 44"/>
              <a:gd name="T65" fmla="*/ 2147483647 h 98"/>
              <a:gd name="T66" fmla="*/ 2147483647 w 44"/>
              <a:gd name="T67" fmla="*/ 2147483647 h 98"/>
              <a:gd name="T68" fmla="*/ 2147483647 w 44"/>
              <a:gd name="T69" fmla="*/ 2147483647 h 98"/>
              <a:gd name="T70" fmla="*/ 2147483647 w 44"/>
              <a:gd name="T71" fmla="*/ 2147483647 h 98"/>
              <a:gd name="T72" fmla="*/ 2147483647 w 44"/>
              <a:gd name="T73" fmla="*/ 2147483647 h 98"/>
              <a:gd name="T74" fmla="*/ 2147483647 w 44"/>
              <a:gd name="T75" fmla="*/ 2147483647 h 98"/>
              <a:gd name="T76" fmla="*/ 2147483647 w 44"/>
              <a:gd name="T77" fmla="*/ 2147483647 h 98"/>
              <a:gd name="T78" fmla="*/ 2147483647 w 44"/>
              <a:gd name="T79" fmla="*/ 2147483647 h 98"/>
              <a:gd name="T80" fmla="*/ 2147483647 w 44"/>
              <a:gd name="T81" fmla="*/ 2147483647 h 98"/>
              <a:gd name="T82" fmla="*/ 2147483647 w 44"/>
              <a:gd name="T83" fmla="*/ 2147483647 h 98"/>
              <a:gd name="T84" fmla="*/ 2147483647 w 44"/>
              <a:gd name="T85" fmla="*/ 2147483647 h 98"/>
              <a:gd name="T86" fmla="*/ 2147483647 w 44"/>
              <a:gd name="T87" fmla="*/ 2147483647 h 98"/>
              <a:gd name="T88" fmla="*/ 2147483647 w 44"/>
              <a:gd name="T89" fmla="*/ 2147483647 h 98"/>
              <a:gd name="T90" fmla="*/ 2147483647 w 44"/>
              <a:gd name="T91" fmla="*/ 2147483647 h 98"/>
              <a:gd name="T92" fmla="*/ 2147483647 w 44"/>
              <a:gd name="T93" fmla="*/ 0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4"/>
              <a:gd name="T142" fmla="*/ 0 h 98"/>
              <a:gd name="T143" fmla="*/ 44 w 44"/>
              <a:gd name="T144" fmla="*/ 98 h 9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4" h="98">
                <a:moveTo>
                  <a:pt x="8" y="97"/>
                </a:moveTo>
                <a:lnTo>
                  <a:pt x="28" y="85"/>
                </a:lnTo>
                <a:lnTo>
                  <a:pt x="22" y="82"/>
                </a:lnTo>
                <a:lnTo>
                  <a:pt x="19" y="78"/>
                </a:lnTo>
                <a:lnTo>
                  <a:pt x="16" y="78"/>
                </a:lnTo>
                <a:lnTo>
                  <a:pt x="15" y="74"/>
                </a:lnTo>
                <a:lnTo>
                  <a:pt x="15" y="70"/>
                </a:lnTo>
                <a:lnTo>
                  <a:pt x="16" y="66"/>
                </a:lnTo>
                <a:lnTo>
                  <a:pt x="16" y="63"/>
                </a:lnTo>
                <a:lnTo>
                  <a:pt x="16" y="60"/>
                </a:lnTo>
                <a:lnTo>
                  <a:pt x="19" y="57"/>
                </a:lnTo>
                <a:lnTo>
                  <a:pt x="20" y="52"/>
                </a:lnTo>
                <a:lnTo>
                  <a:pt x="22" y="48"/>
                </a:lnTo>
                <a:lnTo>
                  <a:pt x="24" y="43"/>
                </a:lnTo>
                <a:lnTo>
                  <a:pt x="25" y="40"/>
                </a:lnTo>
                <a:lnTo>
                  <a:pt x="27" y="37"/>
                </a:lnTo>
                <a:lnTo>
                  <a:pt x="27" y="36"/>
                </a:lnTo>
                <a:lnTo>
                  <a:pt x="27" y="34"/>
                </a:lnTo>
                <a:lnTo>
                  <a:pt x="22" y="30"/>
                </a:lnTo>
                <a:lnTo>
                  <a:pt x="18" y="29"/>
                </a:lnTo>
                <a:lnTo>
                  <a:pt x="16" y="28"/>
                </a:lnTo>
                <a:lnTo>
                  <a:pt x="13" y="30"/>
                </a:lnTo>
                <a:lnTo>
                  <a:pt x="11" y="34"/>
                </a:lnTo>
                <a:lnTo>
                  <a:pt x="7" y="36"/>
                </a:lnTo>
                <a:lnTo>
                  <a:pt x="5" y="36"/>
                </a:lnTo>
                <a:lnTo>
                  <a:pt x="0" y="31"/>
                </a:lnTo>
                <a:lnTo>
                  <a:pt x="5" y="31"/>
                </a:lnTo>
                <a:lnTo>
                  <a:pt x="8" y="33"/>
                </a:lnTo>
                <a:lnTo>
                  <a:pt x="9" y="29"/>
                </a:lnTo>
                <a:lnTo>
                  <a:pt x="11" y="26"/>
                </a:lnTo>
                <a:lnTo>
                  <a:pt x="15" y="24"/>
                </a:lnTo>
                <a:lnTo>
                  <a:pt x="19" y="25"/>
                </a:lnTo>
                <a:lnTo>
                  <a:pt x="24" y="26"/>
                </a:lnTo>
                <a:lnTo>
                  <a:pt x="29" y="30"/>
                </a:lnTo>
                <a:lnTo>
                  <a:pt x="31" y="29"/>
                </a:lnTo>
                <a:lnTo>
                  <a:pt x="34" y="27"/>
                </a:lnTo>
                <a:lnTo>
                  <a:pt x="35" y="21"/>
                </a:lnTo>
                <a:lnTo>
                  <a:pt x="36" y="19"/>
                </a:lnTo>
                <a:lnTo>
                  <a:pt x="38" y="16"/>
                </a:lnTo>
                <a:lnTo>
                  <a:pt x="38" y="13"/>
                </a:lnTo>
                <a:lnTo>
                  <a:pt x="41" y="13"/>
                </a:lnTo>
                <a:lnTo>
                  <a:pt x="43" y="13"/>
                </a:lnTo>
                <a:lnTo>
                  <a:pt x="10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FF99CC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95" name="Freeform 49"/>
          <p:cNvSpPr>
            <a:spLocks/>
          </p:cNvSpPr>
          <p:nvPr/>
        </p:nvSpPr>
        <p:spPr bwMode="auto">
          <a:xfrm>
            <a:off x="5349875" y="4832350"/>
            <a:ext cx="142875" cy="141288"/>
          </a:xfrm>
          <a:custGeom>
            <a:avLst/>
            <a:gdLst>
              <a:gd name="T0" fmla="*/ 2147483647 w 90"/>
              <a:gd name="T1" fmla="*/ 2147483647 h 89"/>
              <a:gd name="T2" fmla="*/ 2147483647 w 90"/>
              <a:gd name="T3" fmla="*/ 2147483647 h 89"/>
              <a:gd name="T4" fmla="*/ 2147483647 w 90"/>
              <a:gd name="T5" fmla="*/ 2147483647 h 89"/>
              <a:gd name="T6" fmla="*/ 2147483647 w 90"/>
              <a:gd name="T7" fmla="*/ 2147483647 h 89"/>
              <a:gd name="T8" fmla="*/ 2147483647 w 90"/>
              <a:gd name="T9" fmla="*/ 2147483647 h 89"/>
              <a:gd name="T10" fmla="*/ 2147483647 w 90"/>
              <a:gd name="T11" fmla="*/ 2147483647 h 89"/>
              <a:gd name="T12" fmla="*/ 2147483647 w 90"/>
              <a:gd name="T13" fmla="*/ 2147483647 h 89"/>
              <a:gd name="T14" fmla="*/ 2147483647 w 90"/>
              <a:gd name="T15" fmla="*/ 2147483647 h 89"/>
              <a:gd name="T16" fmla="*/ 2147483647 w 90"/>
              <a:gd name="T17" fmla="*/ 2147483647 h 89"/>
              <a:gd name="T18" fmla="*/ 2147483647 w 90"/>
              <a:gd name="T19" fmla="*/ 2147483647 h 89"/>
              <a:gd name="T20" fmla="*/ 2147483647 w 90"/>
              <a:gd name="T21" fmla="*/ 2147483647 h 89"/>
              <a:gd name="T22" fmla="*/ 2147483647 w 90"/>
              <a:gd name="T23" fmla="*/ 2147483647 h 89"/>
              <a:gd name="T24" fmla="*/ 2147483647 w 90"/>
              <a:gd name="T25" fmla="*/ 2147483647 h 89"/>
              <a:gd name="T26" fmla="*/ 2147483647 w 90"/>
              <a:gd name="T27" fmla="*/ 2147483647 h 89"/>
              <a:gd name="T28" fmla="*/ 2147483647 w 90"/>
              <a:gd name="T29" fmla="*/ 2147483647 h 89"/>
              <a:gd name="T30" fmla="*/ 2147483647 w 90"/>
              <a:gd name="T31" fmla="*/ 2147483647 h 89"/>
              <a:gd name="T32" fmla="*/ 2147483647 w 90"/>
              <a:gd name="T33" fmla="*/ 2147483647 h 89"/>
              <a:gd name="T34" fmla="*/ 2147483647 w 90"/>
              <a:gd name="T35" fmla="*/ 2147483647 h 89"/>
              <a:gd name="T36" fmla="*/ 2147483647 w 90"/>
              <a:gd name="T37" fmla="*/ 2147483647 h 89"/>
              <a:gd name="T38" fmla="*/ 2147483647 w 90"/>
              <a:gd name="T39" fmla="*/ 2147483647 h 89"/>
              <a:gd name="T40" fmla="*/ 2147483647 w 90"/>
              <a:gd name="T41" fmla="*/ 2147483647 h 89"/>
              <a:gd name="T42" fmla="*/ 2147483647 w 90"/>
              <a:gd name="T43" fmla="*/ 2147483647 h 89"/>
              <a:gd name="T44" fmla="*/ 2147483647 w 90"/>
              <a:gd name="T45" fmla="*/ 2147483647 h 89"/>
              <a:gd name="T46" fmla="*/ 2147483647 w 90"/>
              <a:gd name="T47" fmla="*/ 2147483647 h 89"/>
              <a:gd name="T48" fmla="*/ 2147483647 w 90"/>
              <a:gd name="T49" fmla="*/ 2147483647 h 89"/>
              <a:gd name="T50" fmla="*/ 2147483647 w 90"/>
              <a:gd name="T51" fmla="*/ 2147483647 h 89"/>
              <a:gd name="T52" fmla="*/ 2147483647 w 90"/>
              <a:gd name="T53" fmla="*/ 2147483647 h 89"/>
              <a:gd name="T54" fmla="*/ 2147483647 w 90"/>
              <a:gd name="T55" fmla="*/ 2147483647 h 89"/>
              <a:gd name="T56" fmla="*/ 2147483647 w 90"/>
              <a:gd name="T57" fmla="*/ 2147483647 h 89"/>
              <a:gd name="T58" fmla="*/ 2147483647 w 90"/>
              <a:gd name="T59" fmla="*/ 2147483647 h 89"/>
              <a:gd name="T60" fmla="*/ 2147483647 w 90"/>
              <a:gd name="T61" fmla="*/ 2147483647 h 89"/>
              <a:gd name="T62" fmla="*/ 2147483647 w 90"/>
              <a:gd name="T63" fmla="*/ 2147483647 h 89"/>
              <a:gd name="T64" fmla="*/ 2147483647 w 90"/>
              <a:gd name="T65" fmla="*/ 0 h 89"/>
              <a:gd name="T66" fmla="*/ 2147483647 w 90"/>
              <a:gd name="T67" fmla="*/ 2147483647 h 89"/>
              <a:gd name="T68" fmla="*/ 2147483647 w 90"/>
              <a:gd name="T69" fmla="*/ 2147483647 h 89"/>
              <a:gd name="T70" fmla="*/ 2147483647 w 90"/>
              <a:gd name="T71" fmla="*/ 2147483647 h 89"/>
              <a:gd name="T72" fmla="*/ 2147483647 w 90"/>
              <a:gd name="T73" fmla="*/ 2147483647 h 89"/>
              <a:gd name="T74" fmla="*/ 2147483647 w 90"/>
              <a:gd name="T75" fmla="*/ 2147483647 h 89"/>
              <a:gd name="T76" fmla="*/ 2147483647 w 90"/>
              <a:gd name="T77" fmla="*/ 2147483647 h 89"/>
              <a:gd name="T78" fmla="*/ 2147483647 w 90"/>
              <a:gd name="T79" fmla="*/ 2147483647 h 89"/>
              <a:gd name="T80" fmla="*/ 2147483647 w 90"/>
              <a:gd name="T81" fmla="*/ 2147483647 h 89"/>
              <a:gd name="T82" fmla="*/ 2147483647 w 90"/>
              <a:gd name="T83" fmla="*/ 2147483647 h 89"/>
              <a:gd name="T84" fmla="*/ 2147483647 w 90"/>
              <a:gd name="T85" fmla="*/ 2147483647 h 89"/>
              <a:gd name="T86" fmla="*/ 2147483647 w 90"/>
              <a:gd name="T87" fmla="*/ 2147483647 h 8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90"/>
              <a:gd name="T133" fmla="*/ 0 h 89"/>
              <a:gd name="T134" fmla="*/ 90 w 90"/>
              <a:gd name="T135" fmla="*/ 89 h 8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90" h="89">
                <a:moveTo>
                  <a:pt x="79" y="54"/>
                </a:moveTo>
                <a:lnTo>
                  <a:pt x="77" y="58"/>
                </a:lnTo>
                <a:lnTo>
                  <a:pt x="76" y="59"/>
                </a:lnTo>
                <a:lnTo>
                  <a:pt x="77" y="60"/>
                </a:lnTo>
                <a:lnTo>
                  <a:pt x="80" y="59"/>
                </a:lnTo>
                <a:lnTo>
                  <a:pt x="84" y="58"/>
                </a:lnTo>
                <a:lnTo>
                  <a:pt x="88" y="59"/>
                </a:lnTo>
                <a:lnTo>
                  <a:pt x="87" y="61"/>
                </a:lnTo>
                <a:lnTo>
                  <a:pt x="86" y="62"/>
                </a:lnTo>
                <a:lnTo>
                  <a:pt x="80" y="64"/>
                </a:lnTo>
                <a:lnTo>
                  <a:pt x="76" y="64"/>
                </a:lnTo>
                <a:lnTo>
                  <a:pt x="75" y="66"/>
                </a:lnTo>
                <a:lnTo>
                  <a:pt x="75" y="72"/>
                </a:lnTo>
                <a:lnTo>
                  <a:pt x="80" y="70"/>
                </a:lnTo>
                <a:lnTo>
                  <a:pt x="83" y="69"/>
                </a:lnTo>
                <a:lnTo>
                  <a:pt x="87" y="68"/>
                </a:lnTo>
                <a:lnTo>
                  <a:pt x="89" y="69"/>
                </a:lnTo>
                <a:lnTo>
                  <a:pt x="86" y="74"/>
                </a:lnTo>
                <a:lnTo>
                  <a:pt x="82" y="73"/>
                </a:lnTo>
                <a:lnTo>
                  <a:pt x="78" y="76"/>
                </a:lnTo>
                <a:lnTo>
                  <a:pt x="76" y="79"/>
                </a:lnTo>
                <a:lnTo>
                  <a:pt x="73" y="79"/>
                </a:lnTo>
                <a:lnTo>
                  <a:pt x="69" y="80"/>
                </a:lnTo>
                <a:lnTo>
                  <a:pt x="63" y="81"/>
                </a:lnTo>
                <a:lnTo>
                  <a:pt x="58" y="81"/>
                </a:lnTo>
                <a:lnTo>
                  <a:pt x="55" y="82"/>
                </a:lnTo>
                <a:lnTo>
                  <a:pt x="52" y="81"/>
                </a:lnTo>
                <a:lnTo>
                  <a:pt x="51" y="82"/>
                </a:lnTo>
                <a:lnTo>
                  <a:pt x="48" y="81"/>
                </a:lnTo>
                <a:lnTo>
                  <a:pt x="42" y="83"/>
                </a:lnTo>
                <a:lnTo>
                  <a:pt x="36" y="84"/>
                </a:lnTo>
                <a:lnTo>
                  <a:pt x="31" y="85"/>
                </a:lnTo>
                <a:lnTo>
                  <a:pt x="27" y="85"/>
                </a:lnTo>
                <a:lnTo>
                  <a:pt x="23" y="85"/>
                </a:lnTo>
                <a:lnTo>
                  <a:pt x="18" y="87"/>
                </a:lnTo>
                <a:lnTo>
                  <a:pt x="13" y="88"/>
                </a:lnTo>
                <a:lnTo>
                  <a:pt x="9" y="85"/>
                </a:lnTo>
                <a:lnTo>
                  <a:pt x="5" y="82"/>
                </a:lnTo>
                <a:lnTo>
                  <a:pt x="0" y="77"/>
                </a:lnTo>
                <a:lnTo>
                  <a:pt x="1" y="73"/>
                </a:lnTo>
                <a:lnTo>
                  <a:pt x="3" y="69"/>
                </a:lnTo>
                <a:lnTo>
                  <a:pt x="7" y="65"/>
                </a:lnTo>
                <a:lnTo>
                  <a:pt x="8" y="62"/>
                </a:lnTo>
                <a:lnTo>
                  <a:pt x="10" y="58"/>
                </a:lnTo>
                <a:lnTo>
                  <a:pt x="10" y="54"/>
                </a:lnTo>
                <a:lnTo>
                  <a:pt x="13" y="49"/>
                </a:lnTo>
                <a:lnTo>
                  <a:pt x="14" y="46"/>
                </a:lnTo>
                <a:lnTo>
                  <a:pt x="17" y="43"/>
                </a:lnTo>
                <a:lnTo>
                  <a:pt x="21" y="39"/>
                </a:lnTo>
                <a:lnTo>
                  <a:pt x="26" y="36"/>
                </a:lnTo>
                <a:lnTo>
                  <a:pt x="30" y="33"/>
                </a:lnTo>
                <a:lnTo>
                  <a:pt x="32" y="30"/>
                </a:lnTo>
                <a:lnTo>
                  <a:pt x="33" y="26"/>
                </a:lnTo>
                <a:lnTo>
                  <a:pt x="35" y="23"/>
                </a:lnTo>
                <a:lnTo>
                  <a:pt x="38" y="20"/>
                </a:lnTo>
                <a:lnTo>
                  <a:pt x="40" y="18"/>
                </a:lnTo>
                <a:lnTo>
                  <a:pt x="39" y="15"/>
                </a:lnTo>
                <a:lnTo>
                  <a:pt x="38" y="12"/>
                </a:lnTo>
                <a:lnTo>
                  <a:pt x="38" y="6"/>
                </a:lnTo>
                <a:lnTo>
                  <a:pt x="40" y="6"/>
                </a:lnTo>
                <a:lnTo>
                  <a:pt x="46" y="3"/>
                </a:lnTo>
                <a:lnTo>
                  <a:pt x="49" y="2"/>
                </a:lnTo>
                <a:lnTo>
                  <a:pt x="51" y="0"/>
                </a:lnTo>
                <a:lnTo>
                  <a:pt x="53" y="0"/>
                </a:lnTo>
                <a:lnTo>
                  <a:pt x="56" y="2"/>
                </a:lnTo>
                <a:lnTo>
                  <a:pt x="58" y="3"/>
                </a:lnTo>
                <a:lnTo>
                  <a:pt x="59" y="7"/>
                </a:lnTo>
                <a:lnTo>
                  <a:pt x="60" y="9"/>
                </a:lnTo>
                <a:lnTo>
                  <a:pt x="59" y="12"/>
                </a:lnTo>
                <a:lnTo>
                  <a:pt x="56" y="17"/>
                </a:lnTo>
                <a:lnTo>
                  <a:pt x="56" y="20"/>
                </a:lnTo>
                <a:lnTo>
                  <a:pt x="53" y="23"/>
                </a:lnTo>
                <a:lnTo>
                  <a:pt x="51" y="28"/>
                </a:lnTo>
                <a:lnTo>
                  <a:pt x="50" y="31"/>
                </a:lnTo>
                <a:lnTo>
                  <a:pt x="49" y="35"/>
                </a:lnTo>
                <a:lnTo>
                  <a:pt x="48" y="39"/>
                </a:lnTo>
                <a:lnTo>
                  <a:pt x="51" y="39"/>
                </a:lnTo>
                <a:lnTo>
                  <a:pt x="54" y="39"/>
                </a:lnTo>
                <a:lnTo>
                  <a:pt x="55" y="43"/>
                </a:lnTo>
                <a:lnTo>
                  <a:pt x="56" y="45"/>
                </a:lnTo>
                <a:lnTo>
                  <a:pt x="58" y="46"/>
                </a:lnTo>
                <a:lnTo>
                  <a:pt x="61" y="50"/>
                </a:lnTo>
                <a:lnTo>
                  <a:pt x="70" y="54"/>
                </a:lnTo>
                <a:lnTo>
                  <a:pt x="75" y="57"/>
                </a:lnTo>
                <a:lnTo>
                  <a:pt x="79" y="54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96" name="Freeform 50"/>
          <p:cNvSpPr>
            <a:spLocks/>
          </p:cNvSpPr>
          <p:nvPr/>
        </p:nvSpPr>
        <p:spPr bwMode="auto">
          <a:xfrm>
            <a:off x="5349875" y="4832350"/>
            <a:ext cx="142875" cy="141288"/>
          </a:xfrm>
          <a:custGeom>
            <a:avLst/>
            <a:gdLst>
              <a:gd name="T0" fmla="*/ 2147483647 w 90"/>
              <a:gd name="T1" fmla="*/ 2147483647 h 89"/>
              <a:gd name="T2" fmla="*/ 2147483647 w 90"/>
              <a:gd name="T3" fmla="*/ 2147483647 h 89"/>
              <a:gd name="T4" fmla="*/ 2147483647 w 90"/>
              <a:gd name="T5" fmla="*/ 2147483647 h 89"/>
              <a:gd name="T6" fmla="*/ 2147483647 w 90"/>
              <a:gd name="T7" fmla="*/ 2147483647 h 89"/>
              <a:gd name="T8" fmla="*/ 2147483647 w 90"/>
              <a:gd name="T9" fmla="*/ 2147483647 h 89"/>
              <a:gd name="T10" fmla="*/ 2147483647 w 90"/>
              <a:gd name="T11" fmla="*/ 2147483647 h 89"/>
              <a:gd name="T12" fmla="*/ 2147483647 w 90"/>
              <a:gd name="T13" fmla="*/ 2147483647 h 89"/>
              <a:gd name="T14" fmla="*/ 2147483647 w 90"/>
              <a:gd name="T15" fmla="*/ 2147483647 h 89"/>
              <a:gd name="T16" fmla="*/ 2147483647 w 90"/>
              <a:gd name="T17" fmla="*/ 2147483647 h 89"/>
              <a:gd name="T18" fmla="*/ 2147483647 w 90"/>
              <a:gd name="T19" fmla="*/ 2147483647 h 89"/>
              <a:gd name="T20" fmla="*/ 2147483647 w 90"/>
              <a:gd name="T21" fmla="*/ 2147483647 h 89"/>
              <a:gd name="T22" fmla="*/ 2147483647 w 90"/>
              <a:gd name="T23" fmla="*/ 2147483647 h 89"/>
              <a:gd name="T24" fmla="*/ 2147483647 w 90"/>
              <a:gd name="T25" fmla="*/ 2147483647 h 89"/>
              <a:gd name="T26" fmla="*/ 2147483647 w 90"/>
              <a:gd name="T27" fmla="*/ 2147483647 h 89"/>
              <a:gd name="T28" fmla="*/ 2147483647 w 90"/>
              <a:gd name="T29" fmla="*/ 2147483647 h 89"/>
              <a:gd name="T30" fmla="*/ 2147483647 w 90"/>
              <a:gd name="T31" fmla="*/ 2147483647 h 89"/>
              <a:gd name="T32" fmla="*/ 2147483647 w 90"/>
              <a:gd name="T33" fmla="*/ 2147483647 h 89"/>
              <a:gd name="T34" fmla="*/ 2147483647 w 90"/>
              <a:gd name="T35" fmla="*/ 2147483647 h 89"/>
              <a:gd name="T36" fmla="*/ 2147483647 w 90"/>
              <a:gd name="T37" fmla="*/ 2147483647 h 89"/>
              <a:gd name="T38" fmla="*/ 2147483647 w 90"/>
              <a:gd name="T39" fmla="*/ 2147483647 h 89"/>
              <a:gd name="T40" fmla="*/ 2147483647 w 90"/>
              <a:gd name="T41" fmla="*/ 2147483647 h 89"/>
              <a:gd name="T42" fmla="*/ 2147483647 w 90"/>
              <a:gd name="T43" fmla="*/ 2147483647 h 89"/>
              <a:gd name="T44" fmla="*/ 2147483647 w 90"/>
              <a:gd name="T45" fmla="*/ 2147483647 h 89"/>
              <a:gd name="T46" fmla="*/ 2147483647 w 90"/>
              <a:gd name="T47" fmla="*/ 2147483647 h 89"/>
              <a:gd name="T48" fmla="*/ 2147483647 w 90"/>
              <a:gd name="T49" fmla="*/ 2147483647 h 89"/>
              <a:gd name="T50" fmla="*/ 2147483647 w 90"/>
              <a:gd name="T51" fmla="*/ 2147483647 h 89"/>
              <a:gd name="T52" fmla="*/ 2147483647 w 90"/>
              <a:gd name="T53" fmla="*/ 2147483647 h 89"/>
              <a:gd name="T54" fmla="*/ 2147483647 w 90"/>
              <a:gd name="T55" fmla="*/ 2147483647 h 89"/>
              <a:gd name="T56" fmla="*/ 2147483647 w 90"/>
              <a:gd name="T57" fmla="*/ 2147483647 h 89"/>
              <a:gd name="T58" fmla="*/ 2147483647 w 90"/>
              <a:gd name="T59" fmla="*/ 2147483647 h 89"/>
              <a:gd name="T60" fmla="*/ 2147483647 w 90"/>
              <a:gd name="T61" fmla="*/ 2147483647 h 89"/>
              <a:gd name="T62" fmla="*/ 2147483647 w 90"/>
              <a:gd name="T63" fmla="*/ 2147483647 h 89"/>
              <a:gd name="T64" fmla="*/ 2147483647 w 90"/>
              <a:gd name="T65" fmla="*/ 0 h 89"/>
              <a:gd name="T66" fmla="*/ 2147483647 w 90"/>
              <a:gd name="T67" fmla="*/ 2147483647 h 89"/>
              <a:gd name="T68" fmla="*/ 2147483647 w 90"/>
              <a:gd name="T69" fmla="*/ 2147483647 h 89"/>
              <a:gd name="T70" fmla="*/ 2147483647 w 90"/>
              <a:gd name="T71" fmla="*/ 2147483647 h 89"/>
              <a:gd name="T72" fmla="*/ 2147483647 w 90"/>
              <a:gd name="T73" fmla="*/ 2147483647 h 89"/>
              <a:gd name="T74" fmla="*/ 2147483647 w 90"/>
              <a:gd name="T75" fmla="*/ 2147483647 h 89"/>
              <a:gd name="T76" fmla="*/ 2147483647 w 90"/>
              <a:gd name="T77" fmla="*/ 2147483647 h 89"/>
              <a:gd name="T78" fmla="*/ 2147483647 w 90"/>
              <a:gd name="T79" fmla="*/ 2147483647 h 89"/>
              <a:gd name="T80" fmla="*/ 2147483647 w 90"/>
              <a:gd name="T81" fmla="*/ 2147483647 h 89"/>
              <a:gd name="T82" fmla="*/ 2147483647 w 90"/>
              <a:gd name="T83" fmla="*/ 2147483647 h 89"/>
              <a:gd name="T84" fmla="*/ 2147483647 w 90"/>
              <a:gd name="T85" fmla="*/ 2147483647 h 89"/>
              <a:gd name="T86" fmla="*/ 2147483647 w 90"/>
              <a:gd name="T87" fmla="*/ 2147483647 h 8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90"/>
              <a:gd name="T133" fmla="*/ 0 h 89"/>
              <a:gd name="T134" fmla="*/ 90 w 90"/>
              <a:gd name="T135" fmla="*/ 89 h 8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90" h="89">
                <a:moveTo>
                  <a:pt x="79" y="54"/>
                </a:moveTo>
                <a:lnTo>
                  <a:pt x="77" y="58"/>
                </a:lnTo>
                <a:lnTo>
                  <a:pt x="76" y="59"/>
                </a:lnTo>
                <a:lnTo>
                  <a:pt x="77" y="60"/>
                </a:lnTo>
                <a:lnTo>
                  <a:pt x="80" y="59"/>
                </a:lnTo>
                <a:lnTo>
                  <a:pt x="84" y="58"/>
                </a:lnTo>
                <a:lnTo>
                  <a:pt x="88" y="59"/>
                </a:lnTo>
                <a:lnTo>
                  <a:pt x="87" y="61"/>
                </a:lnTo>
                <a:lnTo>
                  <a:pt x="86" y="62"/>
                </a:lnTo>
                <a:lnTo>
                  <a:pt x="80" y="64"/>
                </a:lnTo>
                <a:lnTo>
                  <a:pt x="76" y="64"/>
                </a:lnTo>
                <a:lnTo>
                  <a:pt x="75" y="66"/>
                </a:lnTo>
                <a:lnTo>
                  <a:pt x="75" y="72"/>
                </a:lnTo>
                <a:lnTo>
                  <a:pt x="80" y="70"/>
                </a:lnTo>
                <a:lnTo>
                  <a:pt x="83" y="69"/>
                </a:lnTo>
                <a:lnTo>
                  <a:pt x="87" y="68"/>
                </a:lnTo>
                <a:lnTo>
                  <a:pt x="89" y="69"/>
                </a:lnTo>
                <a:lnTo>
                  <a:pt x="86" y="74"/>
                </a:lnTo>
                <a:lnTo>
                  <a:pt x="82" y="73"/>
                </a:lnTo>
                <a:lnTo>
                  <a:pt x="78" y="76"/>
                </a:lnTo>
                <a:lnTo>
                  <a:pt x="76" y="79"/>
                </a:lnTo>
                <a:lnTo>
                  <a:pt x="73" y="79"/>
                </a:lnTo>
                <a:lnTo>
                  <a:pt x="69" y="80"/>
                </a:lnTo>
                <a:lnTo>
                  <a:pt x="63" y="81"/>
                </a:lnTo>
                <a:lnTo>
                  <a:pt x="58" y="81"/>
                </a:lnTo>
                <a:lnTo>
                  <a:pt x="55" y="82"/>
                </a:lnTo>
                <a:lnTo>
                  <a:pt x="52" y="81"/>
                </a:lnTo>
                <a:lnTo>
                  <a:pt x="51" y="82"/>
                </a:lnTo>
                <a:lnTo>
                  <a:pt x="48" y="81"/>
                </a:lnTo>
                <a:lnTo>
                  <a:pt x="42" y="83"/>
                </a:lnTo>
                <a:lnTo>
                  <a:pt x="36" y="84"/>
                </a:lnTo>
                <a:lnTo>
                  <a:pt x="31" y="85"/>
                </a:lnTo>
                <a:lnTo>
                  <a:pt x="27" y="85"/>
                </a:lnTo>
                <a:lnTo>
                  <a:pt x="23" y="85"/>
                </a:lnTo>
                <a:lnTo>
                  <a:pt x="18" y="87"/>
                </a:lnTo>
                <a:lnTo>
                  <a:pt x="13" y="88"/>
                </a:lnTo>
                <a:lnTo>
                  <a:pt x="9" y="85"/>
                </a:lnTo>
                <a:lnTo>
                  <a:pt x="5" y="82"/>
                </a:lnTo>
                <a:lnTo>
                  <a:pt x="0" y="77"/>
                </a:lnTo>
                <a:lnTo>
                  <a:pt x="1" y="73"/>
                </a:lnTo>
                <a:lnTo>
                  <a:pt x="3" y="69"/>
                </a:lnTo>
                <a:lnTo>
                  <a:pt x="7" y="65"/>
                </a:lnTo>
                <a:lnTo>
                  <a:pt x="8" y="62"/>
                </a:lnTo>
                <a:lnTo>
                  <a:pt x="10" y="58"/>
                </a:lnTo>
                <a:lnTo>
                  <a:pt x="10" y="54"/>
                </a:lnTo>
                <a:lnTo>
                  <a:pt x="13" y="49"/>
                </a:lnTo>
                <a:lnTo>
                  <a:pt x="14" y="46"/>
                </a:lnTo>
                <a:lnTo>
                  <a:pt x="17" y="43"/>
                </a:lnTo>
                <a:lnTo>
                  <a:pt x="21" y="39"/>
                </a:lnTo>
                <a:lnTo>
                  <a:pt x="26" y="36"/>
                </a:lnTo>
                <a:lnTo>
                  <a:pt x="30" y="33"/>
                </a:lnTo>
                <a:lnTo>
                  <a:pt x="32" y="30"/>
                </a:lnTo>
                <a:lnTo>
                  <a:pt x="33" y="26"/>
                </a:lnTo>
                <a:lnTo>
                  <a:pt x="35" y="23"/>
                </a:lnTo>
                <a:lnTo>
                  <a:pt x="38" y="20"/>
                </a:lnTo>
                <a:lnTo>
                  <a:pt x="40" y="18"/>
                </a:lnTo>
                <a:lnTo>
                  <a:pt x="39" y="15"/>
                </a:lnTo>
                <a:lnTo>
                  <a:pt x="38" y="12"/>
                </a:lnTo>
                <a:lnTo>
                  <a:pt x="38" y="6"/>
                </a:lnTo>
                <a:lnTo>
                  <a:pt x="40" y="6"/>
                </a:lnTo>
                <a:lnTo>
                  <a:pt x="46" y="3"/>
                </a:lnTo>
                <a:lnTo>
                  <a:pt x="49" y="2"/>
                </a:lnTo>
                <a:lnTo>
                  <a:pt x="51" y="0"/>
                </a:lnTo>
                <a:lnTo>
                  <a:pt x="53" y="0"/>
                </a:lnTo>
                <a:lnTo>
                  <a:pt x="56" y="2"/>
                </a:lnTo>
                <a:lnTo>
                  <a:pt x="58" y="3"/>
                </a:lnTo>
                <a:lnTo>
                  <a:pt x="59" y="7"/>
                </a:lnTo>
                <a:lnTo>
                  <a:pt x="60" y="9"/>
                </a:lnTo>
                <a:lnTo>
                  <a:pt x="59" y="12"/>
                </a:lnTo>
                <a:lnTo>
                  <a:pt x="56" y="17"/>
                </a:lnTo>
                <a:lnTo>
                  <a:pt x="56" y="20"/>
                </a:lnTo>
                <a:lnTo>
                  <a:pt x="53" y="23"/>
                </a:lnTo>
                <a:lnTo>
                  <a:pt x="51" y="28"/>
                </a:lnTo>
                <a:lnTo>
                  <a:pt x="50" y="31"/>
                </a:lnTo>
                <a:lnTo>
                  <a:pt x="49" y="35"/>
                </a:lnTo>
                <a:lnTo>
                  <a:pt x="48" y="39"/>
                </a:lnTo>
                <a:lnTo>
                  <a:pt x="51" y="39"/>
                </a:lnTo>
                <a:lnTo>
                  <a:pt x="54" y="39"/>
                </a:lnTo>
                <a:lnTo>
                  <a:pt x="55" y="43"/>
                </a:lnTo>
                <a:lnTo>
                  <a:pt x="56" y="45"/>
                </a:lnTo>
                <a:lnTo>
                  <a:pt x="58" y="46"/>
                </a:lnTo>
                <a:lnTo>
                  <a:pt x="61" y="50"/>
                </a:lnTo>
                <a:lnTo>
                  <a:pt x="70" y="54"/>
                </a:lnTo>
                <a:lnTo>
                  <a:pt x="75" y="57"/>
                </a:lnTo>
                <a:lnTo>
                  <a:pt x="79" y="54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97" name="Freeform 51"/>
          <p:cNvSpPr>
            <a:spLocks/>
          </p:cNvSpPr>
          <p:nvPr/>
        </p:nvSpPr>
        <p:spPr bwMode="auto">
          <a:xfrm>
            <a:off x="6332538" y="3575050"/>
            <a:ext cx="1587" cy="1588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  <a:gd name="T6" fmla="*/ 0 w 1"/>
              <a:gd name="T7" fmla="*/ 0 h 1"/>
              <a:gd name="T8" fmla="*/ 1 w 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98" name="Freeform 52"/>
          <p:cNvSpPr>
            <a:spLocks/>
          </p:cNvSpPr>
          <p:nvPr/>
        </p:nvSpPr>
        <p:spPr bwMode="auto">
          <a:xfrm>
            <a:off x="5046663" y="2595563"/>
            <a:ext cx="1411287" cy="1143000"/>
          </a:xfrm>
          <a:custGeom>
            <a:avLst/>
            <a:gdLst>
              <a:gd name="T0" fmla="*/ 2147483647 w 889"/>
              <a:gd name="T1" fmla="*/ 2147483647 h 720"/>
              <a:gd name="T2" fmla="*/ 2147483647 w 889"/>
              <a:gd name="T3" fmla="*/ 2147483647 h 720"/>
              <a:gd name="T4" fmla="*/ 2147483647 w 889"/>
              <a:gd name="T5" fmla="*/ 2147483647 h 720"/>
              <a:gd name="T6" fmla="*/ 2147483647 w 889"/>
              <a:gd name="T7" fmla="*/ 2147483647 h 720"/>
              <a:gd name="T8" fmla="*/ 2147483647 w 889"/>
              <a:gd name="T9" fmla="*/ 2147483647 h 720"/>
              <a:gd name="T10" fmla="*/ 2147483647 w 889"/>
              <a:gd name="T11" fmla="*/ 2147483647 h 720"/>
              <a:gd name="T12" fmla="*/ 2147483647 w 889"/>
              <a:gd name="T13" fmla="*/ 2147483647 h 720"/>
              <a:gd name="T14" fmla="*/ 2147483647 w 889"/>
              <a:gd name="T15" fmla="*/ 2147483647 h 720"/>
              <a:gd name="T16" fmla="*/ 2147483647 w 889"/>
              <a:gd name="T17" fmla="*/ 2147483647 h 720"/>
              <a:gd name="T18" fmla="*/ 2147483647 w 889"/>
              <a:gd name="T19" fmla="*/ 2147483647 h 720"/>
              <a:gd name="T20" fmla="*/ 2147483647 w 889"/>
              <a:gd name="T21" fmla="*/ 2147483647 h 720"/>
              <a:gd name="T22" fmla="*/ 2147483647 w 889"/>
              <a:gd name="T23" fmla="*/ 2147483647 h 720"/>
              <a:gd name="T24" fmla="*/ 2147483647 w 889"/>
              <a:gd name="T25" fmla="*/ 2147483647 h 720"/>
              <a:gd name="T26" fmla="*/ 2147483647 w 889"/>
              <a:gd name="T27" fmla="*/ 2147483647 h 720"/>
              <a:gd name="T28" fmla="*/ 2147483647 w 889"/>
              <a:gd name="T29" fmla="*/ 2147483647 h 720"/>
              <a:gd name="T30" fmla="*/ 2147483647 w 889"/>
              <a:gd name="T31" fmla="*/ 2147483647 h 720"/>
              <a:gd name="T32" fmla="*/ 2147483647 w 889"/>
              <a:gd name="T33" fmla="*/ 2147483647 h 720"/>
              <a:gd name="T34" fmla="*/ 2147483647 w 889"/>
              <a:gd name="T35" fmla="*/ 2147483647 h 720"/>
              <a:gd name="T36" fmla="*/ 2147483647 w 889"/>
              <a:gd name="T37" fmla="*/ 2147483647 h 720"/>
              <a:gd name="T38" fmla="*/ 2147483647 w 889"/>
              <a:gd name="T39" fmla="*/ 2147483647 h 720"/>
              <a:gd name="T40" fmla="*/ 2147483647 w 889"/>
              <a:gd name="T41" fmla="*/ 2147483647 h 720"/>
              <a:gd name="T42" fmla="*/ 2147483647 w 889"/>
              <a:gd name="T43" fmla="*/ 2147483647 h 720"/>
              <a:gd name="T44" fmla="*/ 2147483647 w 889"/>
              <a:gd name="T45" fmla="*/ 2147483647 h 720"/>
              <a:gd name="T46" fmla="*/ 2147483647 w 889"/>
              <a:gd name="T47" fmla="*/ 2147483647 h 720"/>
              <a:gd name="T48" fmla="*/ 2147483647 w 889"/>
              <a:gd name="T49" fmla="*/ 2147483647 h 720"/>
              <a:gd name="T50" fmla="*/ 2147483647 w 889"/>
              <a:gd name="T51" fmla="*/ 2147483647 h 720"/>
              <a:gd name="T52" fmla="*/ 2147483647 w 889"/>
              <a:gd name="T53" fmla="*/ 2147483647 h 720"/>
              <a:gd name="T54" fmla="*/ 2147483647 w 889"/>
              <a:gd name="T55" fmla="*/ 2147483647 h 720"/>
              <a:gd name="T56" fmla="*/ 2147483647 w 889"/>
              <a:gd name="T57" fmla="*/ 2147483647 h 720"/>
              <a:gd name="T58" fmla="*/ 2147483647 w 889"/>
              <a:gd name="T59" fmla="*/ 2147483647 h 720"/>
              <a:gd name="T60" fmla="*/ 2147483647 w 889"/>
              <a:gd name="T61" fmla="*/ 2147483647 h 720"/>
              <a:gd name="T62" fmla="*/ 2147483647 w 889"/>
              <a:gd name="T63" fmla="*/ 2147483647 h 720"/>
              <a:gd name="T64" fmla="*/ 2147483647 w 889"/>
              <a:gd name="T65" fmla="*/ 2147483647 h 720"/>
              <a:gd name="T66" fmla="*/ 2147483647 w 889"/>
              <a:gd name="T67" fmla="*/ 2147483647 h 720"/>
              <a:gd name="T68" fmla="*/ 2147483647 w 889"/>
              <a:gd name="T69" fmla="*/ 2147483647 h 720"/>
              <a:gd name="T70" fmla="*/ 2147483647 w 889"/>
              <a:gd name="T71" fmla="*/ 2147483647 h 720"/>
              <a:gd name="T72" fmla="*/ 2147483647 w 889"/>
              <a:gd name="T73" fmla="*/ 2147483647 h 720"/>
              <a:gd name="T74" fmla="*/ 2147483647 w 889"/>
              <a:gd name="T75" fmla="*/ 2147483647 h 720"/>
              <a:gd name="T76" fmla="*/ 2147483647 w 889"/>
              <a:gd name="T77" fmla="*/ 2147483647 h 720"/>
              <a:gd name="T78" fmla="*/ 2147483647 w 889"/>
              <a:gd name="T79" fmla="*/ 2147483647 h 720"/>
              <a:gd name="T80" fmla="*/ 2147483647 w 889"/>
              <a:gd name="T81" fmla="*/ 2147483647 h 720"/>
              <a:gd name="T82" fmla="*/ 2147483647 w 889"/>
              <a:gd name="T83" fmla="*/ 2147483647 h 720"/>
              <a:gd name="T84" fmla="*/ 2147483647 w 889"/>
              <a:gd name="T85" fmla="*/ 2147483647 h 720"/>
              <a:gd name="T86" fmla="*/ 2147483647 w 889"/>
              <a:gd name="T87" fmla="*/ 2147483647 h 720"/>
              <a:gd name="T88" fmla="*/ 2147483647 w 889"/>
              <a:gd name="T89" fmla="*/ 2147483647 h 720"/>
              <a:gd name="T90" fmla="*/ 2147483647 w 889"/>
              <a:gd name="T91" fmla="*/ 2147483647 h 720"/>
              <a:gd name="T92" fmla="*/ 2147483647 w 889"/>
              <a:gd name="T93" fmla="*/ 2147483647 h 720"/>
              <a:gd name="T94" fmla="*/ 2147483647 w 889"/>
              <a:gd name="T95" fmla="*/ 2147483647 h 720"/>
              <a:gd name="T96" fmla="*/ 2147483647 w 889"/>
              <a:gd name="T97" fmla="*/ 2147483647 h 720"/>
              <a:gd name="T98" fmla="*/ 2147483647 w 889"/>
              <a:gd name="T99" fmla="*/ 2147483647 h 720"/>
              <a:gd name="T100" fmla="*/ 2147483647 w 889"/>
              <a:gd name="T101" fmla="*/ 2147483647 h 720"/>
              <a:gd name="T102" fmla="*/ 2147483647 w 889"/>
              <a:gd name="T103" fmla="*/ 2147483647 h 720"/>
              <a:gd name="T104" fmla="*/ 2147483647 w 889"/>
              <a:gd name="T105" fmla="*/ 2147483647 h 720"/>
              <a:gd name="T106" fmla="*/ 2147483647 w 889"/>
              <a:gd name="T107" fmla="*/ 2147483647 h 720"/>
              <a:gd name="T108" fmla="*/ 2147483647 w 889"/>
              <a:gd name="T109" fmla="*/ 2147483647 h 720"/>
              <a:gd name="T110" fmla="*/ 2147483647 w 889"/>
              <a:gd name="T111" fmla="*/ 2147483647 h 720"/>
              <a:gd name="T112" fmla="*/ 2147483647 w 889"/>
              <a:gd name="T113" fmla="*/ 2147483647 h 72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89"/>
              <a:gd name="T172" fmla="*/ 0 h 720"/>
              <a:gd name="T173" fmla="*/ 889 w 889"/>
              <a:gd name="T174" fmla="*/ 720 h 72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89" h="720">
                <a:moveTo>
                  <a:pt x="356" y="200"/>
                </a:moveTo>
                <a:lnTo>
                  <a:pt x="358" y="217"/>
                </a:lnTo>
                <a:lnTo>
                  <a:pt x="358" y="231"/>
                </a:lnTo>
                <a:lnTo>
                  <a:pt x="358" y="243"/>
                </a:lnTo>
                <a:lnTo>
                  <a:pt x="358" y="256"/>
                </a:lnTo>
                <a:lnTo>
                  <a:pt x="361" y="265"/>
                </a:lnTo>
                <a:lnTo>
                  <a:pt x="364" y="273"/>
                </a:lnTo>
                <a:lnTo>
                  <a:pt x="368" y="278"/>
                </a:lnTo>
                <a:lnTo>
                  <a:pt x="346" y="401"/>
                </a:lnTo>
                <a:lnTo>
                  <a:pt x="337" y="407"/>
                </a:lnTo>
                <a:lnTo>
                  <a:pt x="321" y="413"/>
                </a:lnTo>
                <a:lnTo>
                  <a:pt x="305" y="418"/>
                </a:lnTo>
                <a:lnTo>
                  <a:pt x="293" y="421"/>
                </a:lnTo>
                <a:lnTo>
                  <a:pt x="281" y="423"/>
                </a:lnTo>
                <a:lnTo>
                  <a:pt x="276" y="423"/>
                </a:lnTo>
                <a:lnTo>
                  <a:pt x="271" y="421"/>
                </a:lnTo>
                <a:lnTo>
                  <a:pt x="259" y="420"/>
                </a:lnTo>
                <a:lnTo>
                  <a:pt x="254" y="417"/>
                </a:lnTo>
                <a:lnTo>
                  <a:pt x="245" y="414"/>
                </a:lnTo>
                <a:lnTo>
                  <a:pt x="239" y="419"/>
                </a:lnTo>
                <a:lnTo>
                  <a:pt x="234" y="423"/>
                </a:lnTo>
                <a:lnTo>
                  <a:pt x="227" y="428"/>
                </a:lnTo>
                <a:lnTo>
                  <a:pt x="219" y="432"/>
                </a:lnTo>
                <a:lnTo>
                  <a:pt x="210" y="435"/>
                </a:lnTo>
                <a:lnTo>
                  <a:pt x="206" y="431"/>
                </a:lnTo>
                <a:lnTo>
                  <a:pt x="209" y="420"/>
                </a:lnTo>
                <a:lnTo>
                  <a:pt x="203" y="418"/>
                </a:lnTo>
                <a:lnTo>
                  <a:pt x="197" y="415"/>
                </a:lnTo>
                <a:lnTo>
                  <a:pt x="192" y="413"/>
                </a:lnTo>
                <a:lnTo>
                  <a:pt x="184" y="412"/>
                </a:lnTo>
                <a:lnTo>
                  <a:pt x="179" y="412"/>
                </a:lnTo>
                <a:lnTo>
                  <a:pt x="174" y="411"/>
                </a:lnTo>
                <a:lnTo>
                  <a:pt x="169" y="423"/>
                </a:lnTo>
                <a:lnTo>
                  <a:pt x="161" y="426"/>
                </a:lnTo>
                <a:lnTo>
                  <a:pt x="156" y="426"/>
                </a:lnTo>
                <a:lnTo>
                  <a:pt x="149" y="433"/>
                </a:lnTo>
                <a:lnTo>
                  <a:pt x="144" y="423"/>
                </a:lnTo>
                <a:lnTo>
                  <a:pt x="141" y="419"/>
                </a:lnTo>
                <a:lnTo>
                  <a:pt x="141" y="410"/>
                </a:lnTo>
                <a:lnTo>
                  <a:pt x="139" y="403"/>
                </a:lnTo>
                <a:lnTo>
                  <a:pt x="136" y="399"/>
                </a:lnTo>
                <a:lnTo>
                  <a:pt x="134" y="394"/>
                </a:lnTo>
                <a:lnTo>
                  <a:pt x="132" y="387"/>
                </a:lnTo>
                <a:lnTo>
                  <a:pt x="130" y="380"/>
                </a:lnTo>
                <a:lnTo>
                  <a:pt x="122" y="378"/>
                </a:lnTo>
                <a:lnTo>
                  <a:pt x="116" y="379"/>
                </a:lnTo>
                <a:lnTo>
                  <a:pt x="111" y="388"/>
                </a:lnTo>
                <a:lnTo>
                  <a:pt x="109" y="393"/>
                </a:lnTo>
                <a:lnTo>
                  <a:pt x="106" y="399"/>
                </a:lnTo>
                <a:lnTo>
                  <a:pt x="104" y="403"/>
                </a:lnTo>
                <a:lnTo>
                  <a:pt x="97" y="402"/>
                </a:lnTo>
                <a:lnTo>
                  <a:pt x="94" y="396"/>
                </a:lnTo>
                <a:lnTo>
                  <a:pt x="91" y="392"/>
                </a:lnTo>
                <a:lnTo>
                  <a:pt x="86" y="390"/>
                </a:lnTo>
                <a:lnTo>
                  <a:pt x="79" y="393"/>
                </a:lnTo>
                <a:lnTo>
                  <a:pt x="76" y="398"/>
                </a:lnTo>
                <a:lnTo>
                  <a:pt x="70" y="407"/>
                </a:lnTo>
                <a:lnTo>
                  <a:pt x="66" y="406"/>
                </a:lnTo>
                <a:lnTo>
                  <a:pt x="58" y="406"/>
                </a:lnTo>
                <a:lnTo>
                  <a:pt x="54" y="398"/>
                </a:lnTo>
                <a:lnTo>
                  <a:pt x="52" y="390"/>
                </a:lnTo>
                <a:lnTo>
                  <a:pt x="50" y="380"/>
                </a:lnTo>
                <a:lnTo>
                  <a:pt x="49" y="372"/>
                </a:lnTo>
                <a:lnTo>
                  <a:pt x="47" y="366"/>
                </a:lnTo>
                <a:lnTo>
                  <a:pt x="40" y="359"/>
                </a:lnTo>
                <a:lnTo>
                  <a:pt x="38" y="356"/>
                </a:lnTo>
                <a:lnTo>
                  <a:pt x="31" y="350"/>
                </a:lnTo>
                <a:lnTo>
                  <a:pt x="14" y="362"/>
                </a:lnTo>
                <a:lnTo>
                  <a:pt x="13" y="371"/>
                </a:lnTo>
                <a:lnTo>
                  <a:pt x="8" y="379"/>
                </a:lnTo>
                <a:lnTo>
                  <a:pt x="6" y="383"/>
                </a:lnTo>
                <a:lnTo>
                  <a:pt x="0" y="397"/>
                </a:lnTo>
                <a:lnTo>
                  <a:pt x="10" y="400"/>
                </a:lnTo>
                <a:lnTo>
                  <a:pt x="24" y="402"/>
                </a:lnTo>
                <a:lnTo>
                  <a:pt x="30" y="408"/>
                </a:lnTo>
                <a:lnTo>
                  <a:pt x="35" y="412"/>
                </a:lnTo>
                <a:lnTo>
                  <a:pt x="39" y="421"/>
                </a:lnTo>
                <a:lnTo>
                  <a:pt x="46" y="426"/>
                </a:lnTo>
                <a:lnTo>
                  <a:pt x="55" y="422"/>
                </a:lnTo>
                <a:lnTo>
                  <a:pt x="58" y="432"/>
                </a:lnTo>
                <a:lnTo>
                  <a:pt x="59" y="442"/>
                </a:lnTo>
                <a:lnTo>
                  <a:pt x="70" y="448"/>
                </a:lnTo>
                <a:lnTo>
                  <a:pt x="76" y="455"/>
                </a:lnTo>
                <a:lnTo>
                  <a:pt x="82" y="457"/>
                </a:lnTo>
                <a:lnTo>
                  <a:pt x="85" y="465"/>
                </a:lnTo>
                <a:lnTo>
                  <a:pt x="85" y="473"/>
                </a:lnTo>
                <a:lnTo>
                  <a:pt x="86" y="484"/>
                </a:lnTo>
                <a:lnTo>
                  <a:pt x="94" y="488"/>
                </a:lnTo>
                <a:lnTo>
                  <a:pt x="101" y="499"/>
                </a:lnTo>
                <a:lnTo>
                  <a:pt x="102" y="508"/>
                </a:lnTo>
                <a:lnTo>
                  <a:pt x="99" y="513"/>
                </a:lnTo>
                <a:lnTo>
                  <a:pt x="95" y="525"/>
                </a:lnTo>
                <a:lnTo>
                  <a:pt x="98" y="530"/>
                </a:lnTo>
                <a:lnTo>
                  <a:pt x="107" y="536"/>
                </a:lnTo>
                <a:lnTo>
                  <a:pt x="109" y="549"/>
                </a:lnTo>
                <a:lnTo>
                  <a:pt x="110" y="557"/>
                </a:lnTo>
                <a:lnTo>
                  <a:pt x="112" y="564"/>
                </a:lnTo>
                <a:lnTo>
                  <a:pt x="116" y="570"/>
                </a:lnTo>
                <a:lnTo>
                  <a:pt x="125" y="575"/>
                </a:lnTo>
                <a:lnTo>
                  <a:pt x="132" y="576"/>
                </a:lnTo>
                <a:lnTo>
                  <a:pt x="142" y="580"/>
                </a:lnTo>
                <a:lnTo>
                  <a:pt x="149" y="584"/>
                </a:lnTo>
                <a:lnTo>
                  <a:pt x="153" y="588"/>
                </a:lnTo>
                <a:lnTo>
                  <a:pt x="159" y="597"/>
                </a:lnTo>
                <a:lnTo>
                  <a:pt x="162" y="601"/>
                </a:lnTo>
                <a:lnTo>
                  <a:pt x="165" y="609"/>
                </a:lnTo>
                <a:lnTo>
                  <a:pt x="165" y="610"/>
                </a:lnTo>
                <a:lnTo>
                  <a:pt x="171" y="607"/>
                </a:lnTo>
                <a:lnTo>
                  <a:pt x="176" y="603"/>
                </a:lnTo>
                <a:lnTo>
                  <a:pt x="181" y="600"/>
                </a:lnTo>
                <a:lnTo>
                  <a:pt x="188" y="595"/>
                </a:lnTo>
                <a:lnTo>
                  <a:pt x="196" y="589"/>
                </a:lnTo>
                <a:lnTo>
                  <a:pt x="199" y="588"/>
                </a:lnTo>
                <a:lnTo>
                  <a:pt x="202" y="586"/>
                </a:lnTo>
                <a:lnTo>
                  <a:pt x="206" y="582"/>
                </a:lnTo>
                <a:lnTo>
                  <a:pt x="210" y="582"/>
                </a:lnTo>
                <a:lnTo>
                  <a:pt x="208" y="586"/>
                </a:lnTo>
                <a:lnTo>
                  <a:pt x="212" y="585"/>
                </a:lnTo>
                <a:lnTo>
                  <a:pt x="217" y="582"/>
                </a:lnTo>
                <a:lnTo>
                  <a:pt x="220" y="581"/>
                </a:lnTo>
                <a:lnTo>
                  <a:pt x="227" y="575"/>
                </a:lnTo>
                <a:lnTo>
                  <a:pt x="232" y="573"/>
                </a:lnTo>
                <a:lnTo>
                  <a:pt x="242" y="568"/>
                </a:lnTo>
                <a:lnTo>
                  <a:pt x="246" y="564"/>
                </a:lnTo>
                <a:lnTo>
                  <a:pt x="251" y="561"/>
                </a:lnTo>
                <a:lnTo>
                  <a:pt x="254" y="558"/>
                </a:lnTo>
                <a:lnTo>
                  <a:pt x="263" y="557"/>
                </a:lnTo>
                <a:lnTo>
                  <a:pt x="270" y="558"/>
                </a:lnTo>
                <a:lnTo>
                  <a:pt x="276" y="559"/>
                </a:lnTo>
                <a:lnTo>
                  <a:pt x="284" y="558"/>
                </a:lnTo>
                <a:lnTo>
                  <a:pt x="294" y="554"/>
                </a:lnTo>
                <a:lnTo>
                  <a:pt x="301" y="550"/>
                </a:lnTo>
                <a:lnTo>
                  <a:pt x="308" y="545"/>
                </a:lnTo>
                <a:lnTo>
                  <a:pt x="312" y="545"/>
                </a:lnTo>
                <a:lnTo>
                  <a:pt x="320" y="544"/>
                </a:lnTo>
                <a:lnTo>
                  <a:pt x="332" y="540"/>
                </a:lnTo>
                <a:lnTo>
                  <a:pt x="341" y="535"/>
                </a:lnTo>
                <a:lnTo>
                  <a:pt x="350" y="528"/>
                </a:lnTo>
                <a:lnTo>
                  <a:pt x="353" y="525"/>
                </a:lnTo>
                <a:lnTo>
                  <a:pt x="359" y="524"/>
                </a:lnTo>
                <a:lnTo>
                  <a:pt x="365" y="522"/>
                </a:lnTo>
                <a:lnTo>
                  <a:pt x="371" y="519"/>
                </a:lnTo>
                <a:lnTo>
                  <a:pt x="379" y="512"/>
                </a:lnTo>
                <a:lnTo>
                  <a:pt x="384" y="508"/>
                </a:lnTo>
                <a:lnTo>
                  <a:pt x="394" y="504"/>
                </a:lnTo>
                <a:lnTo>
                  <a:pt x="400" y="501"/>
                </a:lnTo>
                <a:lnTo>
                  <a:pt x="408" y="496"/>
                </a:lnTo>
                <a:lnTo>
                  <a:pt x="418" y="489"/>
                </a:lnTo>
                <a:lnTo>
                  <a:pt x="429" y="486"/>
                </a:lnTo>
                <a:lnTo>
                  <a:pt x="436" y="480"/>
                </a:lnTo>
                <a:lnTo>
                  <a:pt x="442" y="477"/>
                </a:lnTo>
                <a:lnTo>
                  <a:pt x="452" y="477"/>
                </a:lnTo>
                <a:lnTo>
                  <a:pt x="459" y="476"/>
                </a:lnTo>
                <a:lnTo>
                  <a:pt x="467" y="474"/>
                </a:lnTo>
                <a:lnTo>
                  <a:pt x="473" y="472"/>
                </a:lnTo>
                <a:lnTo>
                  <a:pt x="477" y="469"/>
                </a:lnTo>
                <a:lnTo>
                  <a:pt x="475" y="468"/>
                </a:lnTo>
                <a:lnTo>
                  <a:pt x="484" y="465"/>
                </a:lnTo>
                <a:lnTo>
                  <a:pt x="494" y="467"/>
                </a:lnTo>
                <a:lnTo>
                  <a:pt x="502" y="468"/>
                </a:lnTo>
                <a:lnTo>
                  <a:pt x="512" y="468"/>
                </a:lnTo>
                <a:lnTo>
                  <a:pt x="517" y="470"/>
                </a:lnTo>
                <a:lnTo>
                  <a:pt x="524" y="474"/>
                </a:lnTo>
                <a:lnTo>
                  <a:pt x="533" y="478"/>
                </a:lnTo>
                <a:lnTo>
                  <a:pt x="542" y="481"/>
                </a:lnTo>
                <a:lnTo>
                  <a:pt x="553" y="482"/>
                </a:lnTo>
                <a:lnTo>
                  <a:pt x="562" y="483"/>
                </a:lnTo>
                <a:lnTo>
                  <a:pt x="576" y="482"/>
                </a:lnTo>
                <a:lnTo>
                  <a:pt x="587" y="483"/>
                </a:lnTo>
                <a:lnTo>
                  <a:pt x="596" y="484"/>
                </a:lnTo>
                <a:lnTo>
                  <a:pt x="606" y="485"/>
                </a:lnTo>
                <a:lnTo>
                  <a:pt x="616" y="494"/>
                </a:lnTo>
                <a:lnTo>
                  <a:pt x="623" y="500"/>
                </a:lnTo>
                <a:lnTo>
                  <a:pt x="632" y="508"/>
                </a:lnTo>
                <a:lnTo>
                  <a:pt x="639" y="518"/>
                </a:lnTo>
                <a:lnTo>
                  <a:pt x="642" y="525"/>
                </a:lnTo>
                <a:lnTo>
                  <a:pt x="650" y="532"/>
                </a:lnTo>
                <a:lnTo>
                  <a:pt x="652" y="536"/>
                </a:lnTo>
                <a:lnTo>
                  <a:pt x="655" y="541"/>
                </a:lnTo>
                <a:lnTo>
                  <a:pt x="659" y="549"/>
                </a:lnTo>
                <a:lnTo>
                  <a:pt x="662" y="557"/>
                </a:lnTo>
                <a:lnTo>
                  <a:pt x="665" y="563"/>
                </a:lnTo>
                <a:lnTo>
                  <a:pt x="671" y="569"/>
                </a:lnTo>
                <a:lnTo>
                  <a:pt x="678" y="575"/>
                </a:lnTo>
                <a:lnTo>
                  <a:pt x="682" y="582"/>
                </a:lnTo>
                <a:lnTo>
                  <a:pt x="684" y="589"/>
                </a:lnTo>
                <a:lnTo>
                  <a:pt x="689" y="595"/>
                </a:lnTo>
                <a:lnTo>
                  <a:pt x="695" y="603"/>
                </a:lnTo>
                <a:lnTo>
                  <a:pt x="701" y="613"/>
                </a:lnTo>
                <a:lnTo>
                  <a:pt x="709" y="619"/>
                </a:lnTo>
                <a:lnTo>
                  <a:pt x="716" y="628"/>
                </a:lnTo>
                <a:lnTo>
                  <a:pt x="724" y="633"/>
                </a:lnTo>
                <a:lnTo>
                  <a:pt x="731" y="636"/>
                </a:lnTo>
                <a:lnTo>
                  <a:pt x="737" y="636"/>
                </a:lnTo>
                <a:lnTo>
                  <a:pt x="743" y="637"/>
                </a:lnTo>
                <a:lnTo>
                  <a:pt x="749" y="638"/>
                </a:lnTo>
                <a:lnTo>
                  <a:pt x="756" y="640"/>
                </a:lnTo>
                <a:lnTo>
                  <a:pt x="760" y="640"/>
                </a:lnTo>
                <a:lnTo>
                  <a:pt x="763" y="645"/>
                </a:lnTo>
                <a:lnTo>
                  <a:pt x="767" y="649"/>
                </a:lnTo>
                <a:lnTo>
                  <a:pt x="773" y="654"/>
                </a:lnTo>
                <a:lnTo>
                  <a:pt x="776" y="660"/>
                </a:lnTo>
                <a:lnTo>
                  <a:pt x="778" y="664"/>
                </a:lnTo>
                <a:lnTo>
                  <a:pt x="780" y="669"/>
                </a:lnTo>
                <a:lnTo>
                  <a:pt x="780" y="672"/>
                </a:lnTo>
                <a:lnTo>
                  <a:pt x="780" y="675"/>
                </a:lnTo>
                <a:lnTo>
                  <a:pt x="780" y="680"/>
                </a:lnTo>
                <a:lnTo>
                  <a:pt x="778" y="684"/>
                </a:lnTo>
                <a:lnTo>
                  <a:pt x="773" y="690"/>
                </a:lnTo>
                <a:lnTo>
                  <a:pt x="771" y="693"/>
                </a:lnTo>
                <a:lnTo>
                  <a:pt x="770" y="697"/>
                </a:lnTo>
                <a:lnTo>
                  <a:pt x="767" y="703"/>
                </a:lnTo>
                <a:lnTo>
                  <a:pt x="766" y="707"/>
                </a:lnTo>
                <a:lnTo>
                  <a:pt x="766" y="711"/>
                </a:lnTo>
                <a:lnTo>
                  <a:pt x="764" y="715"/>
                </a:lnTo>
                <a:lnTo>
                  <a:pt x="766" y="719"/>
                </a:lnTo>
                <a:lnTo>
                  <a:pt x="768" y="715"/>
                </a:lnTo>
                <a:lnTo>
                  <a:pt x="770" y="711"/>
                </a:lnTo>
                <a:lnTo>
                  <a:pt x="772" y="705"/>
                </a:lnTo>
                <a:lnTo>
                  <a:pt x="777" y="699"/>
                </a:lnTo>
                <a:lnTo>
                  <a:pt x="779" y="693"/>
                </a:lnTo>
                <a:lnTo>
                  <a:pt x="782" y="686"/>
                </a:lnTo>
                <a:lnTo>
                  <a:pt x="785" y="678"/>
                </a:lnTo>
                <a:lnTo>
                  <a:pt x="789" y="672"/>
                </a:lnTo>
                <a:lnTo>
                  <a:pt x="793" y="665"/>
                </a:lnTo>
                <a:lnTo>
                  <a:pt x="797" y="658"/>
                </a:lnTo>
                <a:lnTo>
                  <a:pt x="800" y="653"/>
                </a:lnTo>
                <a:lnTo>
                  <a:pt x="801" y="650"/>
                </a:lnTo>
                <a:lnTo>
                  <a:pt x="802" y="645"/>
                </a:lnTo>
                <a:lnTo>
                  <a:pt x="803" y="639"/>
                </a:lnTo>
                <a:lnTo>
                  <a:pt x="804" y="635"/>
                </a:lnTo>
                <a:lnTo>
                  <a:pt x="806" y="632"/>
                </a:lnTo>
                <a:lnTo>
                  <a:pt x="808" y="629"/>
                </a:lnTo>
                <a:lnTo>
                  <a:pt x="809" y="625"/>
                </a:lnTo>
                <a:lnTo>
                  <a:pt x="805" y="630"/>
                </a:lnTo>
                <a:lnTo>
                  <a:pt x="803" y="634"/>
                </a:lnTo>
                <a:lnTo>
                  <a:pt x="801" y="639"/>
                </a:lnTo>
                <a:lnTo>
                  <a:pt x="800" y="643"/>
                </a:lnTo>
                <a:lnTo>
                  <a:pt x="797" y="645"/>
                </a:lnTo>
                <a:lnTo>
                  <a:pt x="798" y="641"/>
                </a:lnTo>
                <a:lnTo>
                  <a:pt x="794" y="640"/>
                </a:lnTo>
                <a:lnTo>
                  <a:pt x="790" y="639"/>
                </a:lnTo>
                <a:lnTo>
                  <a:pt x="787" y="637"/>
                </a:lnTo>
                <a:lnTo>
                  <a:pt x="785" y="635"/>
                </a:lnTo>
                <a:lnTo>
                  <a:pt x="786" y="634"/>
                </a:lnTo>
                <a:lnTo>
                  <a:pt x="790" y="634"/>
                </a:lnTo>
                <a:lnTo>
                  <a:pt x="793" y="635"/>
                </a:lnTo>
                <a:lnTo>
                  <a:pt x="796" y="635"/>
                </a:lnTo>
                <a:lnTo>
                  <a:pt x="799" y="635"/>
                </a:lnTo>
                <a:lnTo>
                  <a:pt x="800" y="634"/>
                </a:lnTo>
                <a:lnTo>
                  <a:pt x="801" y="630"/>
                </a:lnTo>
                <a:lnTo>
                  <a:pt x="803" y="628"/>
                </a:lnTo>
                <a:lnTo>
                  <a:pt x="805" y="624"/>
                </a:lnTo>
                <a:lnTo>
                  <a:pt x="807" y="620"/>
                </a:lnTo>
                <a:lnTo>
                  <a:pt x="810" y="617"/>
                </a:lnTo>
                <a:lnTo>
                  <a:pt x="811" y="616"/>
                </a:lnTo>
                <a:lnTo>
                  <a:pt x="814" y="611"/>
                </a:lnTo>
                <a:lnTo>
                  <a:pt x="818" y="607"/>
                </a:lnTo>
                <a:lnTo>
                  <a:pt x="820" y="596"/>
                </a:lnTo>
                <a:lnTo>
                  <a:pt x="822" y="591"/>
                </a:lnTo>
                <a:lnTo>
                  <a:pt x="824" y="587"/>
                </a:lnTo>
                <a:lnTo>
                  <a:pt x="825" y="581"/>
                </a:lnTo>
                <a:lnTo>
                  <a:pt x="828" y="576"/>
                </a:lnTo>
                <a:lnTo>
                  <a:pt x="832" y="565"/>
                </a:lnTo>
                <a:lnTo>
                  <a:pt x="837" y="557"/>
                </a:lnTo>
                <a:lnTo>
                  <a:pt x="838" y="546"/>
                </a:lnTo>
                <a:lnTo>
                  <a:pt x="842" y="536"/>
                </a:lnTo>
                <a:lnTo>
                  <a:pt x="846" y="523"/>
                </a:lnTo>
                <a:lnTo>
                  <a:pt x="854" y="508"/>
                </a:lnTo>
                <a:lnTo>
                  <a:pt x="858" y="497"/>
                </a:lnTo>
                <a:lnTo>
                  <a:pt x="862" y="483"/>
                </a:lnTo>
                <a:lnTo>
                  <a:pt x="866" y="474"/>
                </a:lnTo>
                <a:lnTo>
                  <a:pt x="871" y="460"/>
                </a:lnTo>
                <a:lnTo>
                  <a:pt x="874" y="452"/>
                </a:lnTo>
                <a:lnTo>
                  <a:pt x="876" y="440"/>
                </a:lnTo>
                <a:lnTo>
                  <a:pt x="880" y="433"/>
                </a:lnTo>
                <a:lnTo>
                  <a:pt x="881" y="418"/>
                </a:lnTo>
                <a:lnTo>
                  <a:pt x="881" y="406"/>
                </a:lnTo>
                <a:lnTo>
                  <a:pt x="883" y="396"/>
                </a:lnTo>
                <a:lnTo>
                  <a:pt x="885" y="388"/>
                </a:lnTo>
                <a:lnTo>
                  <a:pt x="886" y="378"/>
                </a:lnTo>
                <a:lnTo>
                  <a:pt x="887" y="369"/>
                </a:lnTo>
                <a:lnTo>
                  <a:pt x="888" y="353"/>
                </a:lnTo>
                <a:lnTo>
                  <a:pt x="888" y="343"/>
                </a:lnTo>
                <a:lnTo>
                  <a:pt x="887" y="335"/>
                </a:lnTo>
                <a:lnTo>
                  <a:pt x="886" y="323"/>
                </a:lnTo>
                <a:lnTo>
                  <a:pt x="883" y="315"/>
                </a:lnTo>
                <a:lnTo>
                  <a:pt x="882" y="302"/>
                </a:lnTo>
                <a:lnTo>
                  <a:pt x="880" y="291"/>
                </a:lnTo>
                <a:lnTo>
                  <a:pt x="879" y="281"/>
                </a:lnTo>
                <a:lnTo>
                  <a:pt x="877" y="275"/>
                </a:lnTo>
                <a:lnTo>
                  <a:pt x="875" y="264"/>
                </a:lnTo>
                <a:lnTo>
                  <a:pt x="874" y="254"/>
                </a:lnTo>
                <a:lnTo>
                  <a:pt x="872" y="236"/>
                </a:lnTo>
                <a:lnTo>
                  <a:pt x="871" y="227"/>
                </a:lnTo>
                <a:lnTo>
                  <a:pt x="868" y="218"/>
                </a:lnTo>
                <a:lnTo>
                  <a:pt x="865" y="205"/>
                </a:lnTo>
                <a:lnTo>
                  <a:pt x="863" y="194"/>
                </a:lnTo>
                <a:lnTo>
                  <a:pt x="863" y="186"/>
                </a:lnTo>
                <a:lnTo>
                  <a:pt x="863" y="176"/>
                </a:lnTo>
                <a:lnTo>
                  <a:pt x="862" y="169"/>
                </a:lnTo>
                <a:lnTo>
                  <a:pt x="862" y="159"/>
                </a:lnTo>
                <a:lnTo>
                  <a:pt x="861" y="152"/>
                </a:lnTo>
                <a:lnTo>
                  <a:pt x="860" y="146"/>
                </a:lnTo>
                <a:lnTo>
                  <a:pt x="860" y="140"/>
                </a:lnTo>
                <a:lnTo>
                  <a:pt x="860" y="135"/>
                </a:lnTo>
                <a:lnTo>
                  <a:pt x="860" y="130"/>
                </a:lnTo>
                <a:lnTo>
                  <a:pt x="858" y="123"/>
                </a:lnTo>
                <a:lnTo>
                  <a:pt x="856" y="129"/>
                </a:lnTo>
                <a:lnTo>
                  <a:pt x="856" y="134"/>
                </a:lnTo>
                <a:lnTo>
                  <a:pt x="855" y="138"/>
                </a:lnTo>
                <a:lnTo>
                  <a:pt x="853" y="140"/>
                </a:lnTo>
                <a:lnTo>
                  <a:pt x="853" y="135"/>
                </a:lnTo>
                <a:lnTo>
                  <a:pt x="854" y="132"/>
                </a:lnTo>
                <a:lnTo>
                  <a:pt x="854" y="129"/>
                </a:lnTo>
                <a:lnTo>
                  <a:pt x="855" y="119"/>
                </a:lnTo>
                <a:lnTo>
                  <a:pt x="850" y="118"/>
                </a:lnTo>
                <a:lnTo>
                  <a:pt x="846" y="117"/>
                </a:lnTo>
                <a:lnTo>
                  <a:pt x="842" y="119"/>
                </a:lnTo>
                <a:lnTo>
                  <a:pt x="841" y="122"/>
                </a:lnTo>
                <a:lnTo>
                  <a:pt x="840" y="126"/>
                </a:lnTo>
                <a:lnTo>
                  <a:pt x="841" y="132"/>
                </a:lnTo>
                <a:lnTo>
                  <a:pt x="841" y="138"/>
                </a:lnTo>
                <a:lnTo>
                  <a:pt x="842" y="149"/>
                </a:lnTo>
                <a:lnTo>
                  <a:pt x="842" y="158"/>
                </a:lnTo>
                <a:lnTo>
                  <a:pt x="840" y="168"/>
                </a:lnTo>
                <a:lnTo>
                  <a:pt x="840" y="176"/>
                </a:lnTo>
                <a:lnTo>
                  <a:pt x="835" y="188"/>
                </a:lnTo>
                <a:lnTo>
                  <a:pt x="824" y="193"/>
                </a:lnTo>
                <a:lnTo>
                  <a:pt x="814" y="197"/>
                </a:lnTo>
                <a:lnTo>
                  <a:pt x="800" y="195"/>
                </a:lnTo>
                <a:lnTo>
                  <a:pt x="794" y="190"/>
                </a:lnTo>
                <a:lnTo>
                  <a:pt x="791" y="182"/>
                </a:lnTo>
                <a:lnTo>
                  <a:pt x="782" y="184"/>
                </a:lnTo>
                <a:lnTo>
                  <a:pt x="770" y="181"/>
                </a:lnTo>
                <a:lnTo>
                  <a:pt x="759" y="177"/>
                </a:lnTo>
                <a:lnTo>
                  <a:pt x="743" y="172"/>
                </a:lnTo>
                <a:lnTo>
                  <a:pt x="729" y="166"/>
                </a:lnTo>
                <a:lnTo>
                  <a:pt x="729" y="155"/>
                </a:lnTo>
                <a:lnTo>
                  <a:pt x="723" y="150"/>
                </a:lnTo>
                <a:lnTo>
                  <a:pt x="712" y="152"/>
                </a:lnTo>
                <a:lnTo>
                  <a:pt x="702" y="146"/>
                </a:lnTo>
                <a:lnTo>
                  <a:pt x="694" y="138"/>
                </a:lnTo>
                <a:lnTo>
                  <a:pt x="685" y="125"/>
                </a:lnTo>
                <a:lnTo>
                  <a:pt x="679" y="116"/>
                </a:lnTo>
                <a:lnTo>
                  <a:pt x="675" y="111"/>
                </a:lnTo>
                <a:lnTo>
                  <a:pt x="671" y="105"/>
                </a:lnTo>
                <a:lnTo>
                  <a:pt x="682" y="98"/>
                </a:lnTo>
                <a:lnTo>
                  <a:pt x="691" y="89"/>
                </a:lnTo>
                <a:lnTo>
                  <a:pt x="683" y="86"/>
                </a:lnTo>
                <a:lnTo>
                  <a:pt x="680" y="74"/>
                </a:lnTo>
                <a:lnTo>
                  <a:pt x="668" y="75"/>
                </a:lnTo>
                <a:lnTo>
                  <a:pt x="664" y="77"/>
                </a:lnTo>
                <a:lnTo>
                  <a:pt x="654" y="78"/>
                </a:lnTo>
                <a:lnTo>
                  <a:pt x="641" y="83"/>
                </a:lnTo>
                <a:lnTo>
                  <a:pt x="632" y="78"/>
                </a:lnTo>
                <a:lnTo>
                  <a:pt x="627" y="74"/>
                </a:lnTo>
                <a:lnTo>
                  <a:pt x="623" y="70"/>
                </a:lnTo>
                <a:lnTo>
                  <a:pt x="614" y="60"/>
                </a:lnTo>
                <a:lnTo>
                  <a:pt x="613" y="52"/>
                </a:lnTo>
                <a:lnTo>
                  <a:pt x="599" y="46"/>
                </a:lnTo>
                <a:lnTo>
                  <a:pt x="586" y="39"/>
                </a:lnTo>
                <a:lnTo>
                  <a:pt x="574" y="31"/>
                </a:lnTo>
                <a:lnTo>
                  <a:pt x="573" y="22"/>
                </a:lnTo>
                <a:lnTo>
                  <a:pt x="566" y="16"/>
                </a:lnTo>
                <a:lnTo>
                  <a:pt x="557" y="12"/>
                </a:lnTo>
                <a:lnTo>
                  <a:pt x="549" y="8"/>
                </a:lnTo>
                <a:lnTo>
                  <a:pt x="535" y="7"/>
                </a:lnTo>
                <a:lnTo>
                  <a:pt x="516" y="0"/>
                </a:lnTo>
                <a:lnTo>
                  <a:pt x="497" y="24"/>
                </a:lnTo>
                <a:lnTo>
                  <a:pt x="492" y="34"/>
                </a:lnTo>
                <a:lnTo>
                  <a:pt x="484" y="51"/>
                </a:lnTo>
                <a:lnTo>
                  <a:pt x="504" y="59"/>
                </a:lnTo>
                <a:lnTo>
                  <a:pt x="515" y="55"/>
                </a:lnTo>
                <a:lnTo>
                  <a:pt x="522" y="62"/>
                </a:lnTo>
                <a:lnTo>
                  <a:pt x="511" y="74"/>
                </a:lnTo>
                <a:lnTo>
                  <a:pt x="499" y="73"/>
                </a:lnTo>
                <a:lnTo>
                  <a:pt x="489" y="80"/>
                </a:lnTo>
                <a:lnTo>
                  <a:pt x="455" y="176"/>
                </a:lnTo>
                <a:lnTo>
                  <a:pt x="467" y="176"/>
                </a:lnTo>
                <a:lnTo>
                  <a:pt x="479" y="191"/>
                </a:lnTo>
                <a:lnTo>
                  <a:pt x="461" y="208"/>
                </a:lnTo>
                <a:lnTo>
                  <a:pt x="438" y="218"/>
                </a:lnTo>
                <a:lnTo>
                  <a:pt x="428" y="201"/>
                </a:lnTo>
                <a:lnTo>
                  <a:pt x="419" y="203"/>
                </a:lnTo>
                <a:lnTo>
                  <a:pt x="418" y="219"/>
                </a:lnTo>
                <a:lnTo>
                  <a:pt x="381" y="213"/>
                </a:lnTo>
                <a:lnTo>
                  <a:pt x="376" y="202"/>
                </a:lnTo>
                <a:lnTo>
                  <a:pt x="356" y="20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99" name="Freeform 53"/>
          <p:cNvSpPr>
            <a:spLocks/>
          </p:cNvSpPr>
          <p:nvPr/>
        </p:nvSpPr>
        <p:spPr bwMode="auto">
          <a:xfrm>
            <a:off x="5046663" y="2595563"/>
            <a:ext cx="1411287" cy="1143000"/>
          </a:xfrm>
          <a:custGeom>
            <a:avLst/>
            <a:gdLst>
              <a:gd name="T0" fmla="*/ 2147483647 w 889"/>
              <a:gd name="T1" fmla="*/ 2147483647 h 720"/>
              <a:gd name="T2" fmla="*/ 2147483647 w 889"/>
              <a:gd name="T3" fmla="*/ 2147483647 h 720"/>
              <a:gd name="T4" fmla="*/ 2147483647 w 889"/>
              <a:gd name="T5" fmla="*/ 2147483647 h 720"/>
              <a:gd name="T6" fmla="*/ 2147483647 w 889"/>
              <a:gd name="T7" fmla="*/ 2147483647 h 720"/>
              <a:gd name="T8" fmla="*/ 2147483647 w 889"/>
              <a:gd name="T9" fmla="*/ 2147483647 h 720"/>
              <a:gd name="T10" fmla="*/ 2147483647 w 889"/>
              <a:gd name="T11" fmla="*/ 2147483647 h 720"/>
              <a:gd name="T12" fmla="*/ 2147483647 w 889"/>
              <a:gd name="T13" fmla="*/ 2147483647 h 720"/>
              <a:gd name="T14" fmla="*/ 2147483647 w 889"/>
              <a:gd name="T15" fmla="*/ 2147483647 h 720"/>
              <a:gd name="T16" fmla="*/ 2147483647 w 889"/>
              <a:gd name="T17" fmla="*/ 2147483647 h 720"/>
              <a:gd name="T18" fmla="*/ 2147483647 w 889"/>
              <a:gd name="T19" fmla="*/ 2147483647 h 720"/>
              <a:gd name="T20" fmla="*/ 2147483647 w 889"/>
              <a:gd name="T21" fmla="*/ 2147483647 h 720"/>
              <a:gd name="T22" fmla="*/ 2147483647 w 889"/>
              <a:gd name="T23" fmla="*/ 2147483647 h 720"/>
              <a:gd name="T24" fmla="*/ 2147483647 w 889"/>
              <a:gd name="T25" fmla="*/ 2147483647 h 720"/>
              <a:gd name="T26" fmla="*/ 2147483647 w 889"/>
              <a:gd name="T27" fmla="*/ 2147483647 h 720"/>
              <a:gd name="T28" fmla="*/ 2147483647 w 889"/>
              <a:gd name="T29" fmla="*/ 2147483647 h 720"/>
              <a:gd name="T30" fmla="*/ 2147483647 w 889"/>
              <a:gd name="T31" fmla="*/ 2147483647 h 720"/>
              <a:gd name="T32" fmla="*/ 2147483647 w 889"/>
              <a:gd name="T33" fmla="*/ 2147483647 h 720"/>
              <a:gd name="T34" fmla="*/ 2147483647 w 889"/>
              <a:gd name="T35" fmla="*/ 2147483647 h 720"/>
              <a:gd name="T36" fmla="*/ 2147483647 w 889"/>
              <a:gd name="T37" fmla="*/ 2147483647 h 720"/>
              <a:gd name="T38" fmla="*/ 2147483647 w 889"/>
              <a:gd name="T39" fmla="*/ 2147483647 h 720"/>
              <a:gd name="T40" fmla="*/ 2147483647 w 889"/>
              <a:gd name="T41" fmla="*/ 2147483647 h 720"/>
              <a:gd name="T42" fmla="*/ 2147483647 w 889"/>
              <a:gd name="T43" fmla="*/ 2147483647 h 720"/>
              <a:gd name="T44" fmla="*/ 2147483647 w 889"/>
              <a:gd name="T45" fmla="*/ 2147483647 h 720"/>
              <a:gd name="T46" fmla="*/ 2147483647 w 889"/>
              <a:gd name="T47" fmla="*/ 2147483647 h 720"/>
              <a:gd name="T48" fmla="*/ 2147483647 w 889"/>
              <a:gd name="T49" fmla="*/ 2147483647 h 720"/>
              <a:gd name="T50" fmla="*/ 2147483647 w 889"/>
              <a:gd name="T51" fmla="*/ 2147483647 h 720"/>
              <a:gd name="T52" fmla="*/ 2147483647 w 889"/>
              <a:gd name="T53" fmla="*/ 2147483647 h 720"/>
              <a:gd name="T54" fmla="*/ 2147483647 w 889"/>
              <a:gd name="T55" fmla="*/ 2147483647 h 720"/>
              <a:gd name="T56" fmla="*/ 2147483647 w 889"/>
              <a:gd name="T57" fmla="*/ 2147483647 h 720"/>
              <a:gd name="T58" fmla="*/ 2147483647 w 889"/>
              <a:gd name="T59" fmla="*/ 2147483647 h 720"/>
              <a:gd name="T60" fmla="*/ 2147483647 w 889"/>
              <a:gd name="T61" fmla="*/ 2147483647 h 720"/>
              <a:gd name="T62" fmla="*/ 2147483647 w 889"/>
              <a:gd name="T63" fmla="*/ 2147483647 h 720"/>
              <a:gd name="T64" fmla="*/ 2147483647 w 889"/>
              <a:gd name="T65" fmla="*/ 2147483647 h 720"/>
              <a:gd name="T66" fmla="*/ 2147483647 w 889"/>
              <a:gd name="T67" fmla="*/ 2147483647 h 720"/>
              <a:gd name="T68" fmla="*/ 2147483647 w 889"/>
              <a:gd name="T69" fmla="*/ 2147483647 h 720"/>
              <a:gd name="T70" fmla="*/ 2147483647 w 889"/>
              <a:gd name="T71" fmla="*/ 2147483647 h 720"/>
              <a:gd name="T72" fmla="*/ 2147483647 w 889"/>
              <a:gd name="T73" fmla="*/ 2147483647 h 720"/>
              <a:gd name="T74" fmla="*/ 2147483647 w 889"/>
              <a:gd name="T75" fmla="*/ 2147483647 h 720"/>
              <a:gd name="T76" fmla="*/ 2147483647 w 889"/>
              <a:gd name="T77" fmla="*/ 2147483647 h 720"/>
              <a:gd name="T78" fmla="*/ 2147483647 w 889"/>
              <a:gd name="T79" fmla="*/ 2147483647 h 720"/>
              <a:gd name="T80" fmla="*/ 2147483647 w 889"/>
              <a:gd name="T81" fmla="*/ 2147483647 h 720"/>
              <a:gd name="T82" fmla="*/ 2147483647 w 889"/>
              <a:gd name="T83" fmla="*/ 2147483647 h 720"/>
              <a:gd name="T84" fmla="*/ 2147483647 w 889"/>
              <a:gd name="T85" fmla="*/ 2147483647 h 720"/>
              <a:gd name="T86" fmla="*/ 2147483647 w 889"/>
              <a:gd name="T87" fmla="*/ 2147483647 h 720"/>
              <a:gd name="T88" fmla="*/ 2147483647 w 889"/>
              <a:gd name="T89" fmla="*/ 2147483647 h 720"/>
              <a:gd name="T90" fmla="*/ 2147483647 w 889"/>
              <a:gd name="T91" fmla="*/ 2147483647 h 720"/>
              <a:gd name="T92" fmla="*/ 2147483647 w 889"/>
              <a:gd name="T93" fmla="*/ 2147483647 h 720"/>
              <a:gd name="T94" fmla="*/ 2147483647 w 889"/>
              <a:gd name="T95" fmla="*/ 2147483647 h 720"/>
              <a:gd name="T96" fmla="*/ 2147483647 w 889"/>
              <a:gd name="T97" fmla="*/ 2147483647 h 720"/>
              <a:gd name="T98" fmla="*/ 2147483647 w 889"/>
              <a:gd name="T99" fmla="*/ 2147483647 h 720"/>
              <a:gd name="T100" fmla="*/ 2147483647 w 889"/>
              <a:gd name="T101" fmla="*/ 2147483647 h 720"/>
              <a:gd name="T102" fmla="*/ 2147483647 w 889"/>
              <a:gd name="T103" fmla="*/ 2147483647 h 720"/>
              <a:gd name="T104" fmla="*/ 2147483647 w 889"/>
              <a:gd name="T105" fmla="*/ 2147483647 h 720"/>
              <a:gd name="T106" fmla="*/ 2147483647 w 889"/>
              <a:gd name="T107" fmla="*/ 2147483647 h 720"/>
              <a:gd name="T108" fmla="*/ 2147483647 w 889"/>
              <a:gd name="T109" fmla="*/ 2147483647 h 720"/>
              <a:gd name="T110" fmla="*/ 2147483647 w 889"/>
              <a:gd name="T111" fmla="*/ 2147483647 h 720"/>
              <a:gd name="T112" fmla="*/ 2147483647 w 889"/>
              <a:gd name="T113" fmla="*/ 2147483647 h 72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89"/>
              <a:gd name="T172" fmla="*/ 0 h 720"/>
              <a:gd name="T173" fmla="*/ 889 w 889"/>
              <a:gd name="T174" fmla="*/ 720 h 72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89" h="720">
                <a:moveTo>
                  <a:pt x="356" y="200"/>
                </a:moveTo>
                <a:lnTo>
                  <a:pt x="358" y="217"/>
                </a:lnTo>
                <a:lnTo>
                  <a:pt x="358" y="231"/>
                </a:lnTo>
                <a:lnTo>
                  <a:pt x="358" y="243"/>
                </a:lnTo>
                <a:lnTo>
                  <a:pt x="358" y="256"/>
                </a:lnTo>
                <a:lnTo>
                  <a:pt x="361" y="265"/>
                </a:lnTo>
                <a:lnTo>
                  <a:pt x="364" y="273"/>
                </a:lnTo>
                <a:lnTo>
                  <a:pt x="368" y="278"/>
                </a:lnTo>
                <a:lnTo>
                  <a:pt x="346" y="401"/>
                </a:lnTo>
                <a:lnTo>
                  <a:pt x="337" y="407"/>
                </a:lnTo>
                <a:lnTo>
                  <a:pt x="321" y="413"/>
                </a:lnTo>
                <a:lnTo>
                  <a:pt x="305" y="418"/>
                </a:lnTo>
                <a:lnTo>
                  <a:pt x="293" y="421"/>
                </a:lnTo>
                <a:lnTo>
                  <a:pt x="281" y="423"/>
                </a:lnTo>
                <a:lnTo>
                  <a:pt x="276" y="423"/>
                </a:lnTo>
                <a:lnTo>
                  <a:pt x="271" y="421"/>
                </a:lnTo>
                <a:lnTo>
                  <a:pt x="259" y="420"/>
                </a:lnTo>
                <a:lnTo>
                  <a:pt x="254" y="417"/>
                </a:lnTo>
                <a:lnTo>
                  <a:pt x="245" y="414"/>
                </a:lnTo>
                <a:lnTo>
                  <a:pt x="239" y="419"/>
                </a:lnTo>
                <a:lnTo>
                  <a:pt x="234" y="423"/>
                </a:lnTo>
                <a:lnTo>
                  <a:pt x="227" y="428"/>
                </a:lnTo>
                <a:lnTo>
                  <a:pt x="219" y="432"/>
                </a:lnTo>
                <a:lnTo>
                  <a:pt x="210" y="435"/>
                </a:lnTo>
                <a:lnTo>
                  <a:pt x="206" y="431"/>
                </a:lnTo>
                <a:lnTo>
                  <a:pt x="209" y="420"/>
                </a:lnTo>
                <a:lnTo>
                  <a:pt x="203" y="418"/>
                </a:lnTo>
                <a:lnTo>
                  <a:pt x="197" y="415"/>
                </a:lnTo>
                <a:lnTo>
                  <a:pt x="192" y="413"/>
                </a:lnTo>
                <a:lnTo>
                  <a:pt x="184" y="412"/>
                </a:lnTo>
                <a:lnTo>
                  <a:pt x="179" y="412"/>
                </a:lnTo>
                <a:lnTo>
                  <a:pt x="174" y="411"/>
                </a:lnTo>
                <a:lnTo>
                  <a:pt x="169" y="423"/>
                </a:lnTo>
                <a:lnTo>
                  <a:pt x="161" y="426"/>
                </a:lnTo>
                <a:lnTo>
                  <a:pt x="156" y="426"/>
                </a:lnTo>
                <a:lnTo>
                  <a:pt x="149" y="433"/>
                </a:lnTo>
                <a:lnTo>
                  <a:pt x="144" y="423"/>
                </a:lnTo>
                <a:lnTo>
                  <a:pt x="141" y="419"/>
                </a:lnTo>
                <a:lnTo>
                  <a:pt x="141" y="410"/>
                </a:lnTo>
                <a:lnTo>
                  <a:pt x="139" y="403"/>
                </a:lnTo>
                <a:lnTo>
                  <a:pt x="136" y="399"/>
                </a:lnTo>
                <a:lnTo>
                  <a:pt x="134" y="394"/>
                </a:lnTo>
                <a:lnTo>
                  <a:pt x="132" y="387"/>
                </a:lnTo>
                <a:lnTo>
                  <a:pt x="130" y="380"/>
                </a:lnTo>
                <a:lnTo>
                  <a:pt x="122" y="378"/>
                </a:lnTo>
                <a:lnTo>
                  <a:pt x="116" y="379"/>
                </a:lnTo>
                <a:lnTo>
                  <a:pt x="111" y="388"/>
                </a:lnTo>
                <a:lnTo>
                  <a:pt x="109" y="393"/>
                </a:lnTo>
                <a:lnTo>
                  <a:pt x="106" y="399"/>
                </a:lnTo>
                <a:lnTo>
                  <a:pt x="104" y="403"/>
                </a:lnTo>
                <a:lnTo>
                  <a:pt x="97" y="402"/>
                </a:lnTo>
                <a:lnTo>
                  <a:pt x="94" y="396"/>
                </a:lnTo>
                <a:lnTo>
                  <a:pt x="91" y="392"/>
                </a:lnTo>
                <a:lnTo>
                  <a:pt x="86" y="390"/>
                </a:lnTo>
                <a:lnTo>
                  <a:pt x="79" y="393"/>
                </a:lnTo>
                <a:lnTo>
                  <a:pt x="76" y="398"/>
                </a:lnTo>
                <a:lnTo>
                  <a:pt x="70" y="407"/>
                </a:lnTo>
                <a:lnTo>
                  <a:pt x="66" y="406"/>
                </a:lnTo>
                <a:lnTo>
                  <a:pt x="58" y="406"/>
                </a:lnTo>
                <a:lnTo>
                  <a:pt x="54" y="398"/>
                </a:lnTo>
                <a:lnTo>
                  <a:pt x="52" y="390"/>
                </a:lnTo>
                <a:lnTo>
                  <a:pt x="50" y="380"/>
                </a:lnTo>
                <a:lnTo>
                  <a:pt x="49" y="372"/>
                </a:lnTo>
                <a:lnTo>
                  <a:pt x="47" y="366"/>
                </a:lnTo>
                <a:lnTo>
                  <a:pt x="40" y="359"/>
                </a:lnTo>
                <a:lnTo>
                  <a:pt x="38" y="356"/>
                </a:lnTo>
                <a:lnTo>
                  <a:pt x="31" y="350"/>
                </a:lnTo>
                <a:lnTo>
                  <a:pt x="14" y="362"/>
                </a:lnTo>
                <a:lnTo>
                  <a:pt x="13" y="371"/>
                </a:lnTo>
                <a:lnTo>
                  <a:pt x="8" y="379"/>
                </a:lnTo>
                <a:lnTo>
                  <a:pt x="6" y="383"/>
                </a:lnTo>
                <a:lnTo>
                  <a:pt x="0" y="397"/>
                </a:lnTo>
                <a:lnTo>
                  <a:pt x="10" y="400"/>
                </a:lnTo>
                <a:lnTo>
                  <a:pt x="24" y="402"/>
                </a:lnTo>
                <a:lnTo>
                  <a:pt x="30" y="408"/>
                </a:lnTo>
                <a:lnTo>
                  <a:pt x="35" y="412"/>
                </a:lnTo>
                <a:lnTo>
                  <a:pt x="39" y="421"/>
                </a:lnTo>
                <a:lnTo>
                  <a:pt x="46" y="426"/>
                </a:lnTo>
                <a:lnTo>
                  <a:pt x="55" y="422"/>
                </a:lnTo>
                <a:lnTo>
                  <a:pt x="58" y="432"/>
                </a:lnTo>
                <a:lnTo>
                  <a:pt x="59" y="442"/>
                </a:lnTo>
                <a:lnTo>
                  <a:pt x="70" y="448"/>
                </a:lnTo>
                <a:lnTo>
                  <a:pt x="76" y="455"/>
                </a:lnTo>
                <a:lnTo>
                  <a:pt x="82" y="457"/>
                </a:lnTo>
                <a:lnTo>
                  <a:pt x="85" y="465"/>
                </a:lnTo>
                <a:lnTo>
                  <a:pt x="85" y="473"/>
                </a:lnTo>
                <a:lnTo>
                  <a:pt x="86" y="484"/>
                </a:lnTo>
                <a:lnTo>
                  <a:pt x="94" y="488"/>
                </a:lnTo>
                <a:lnTo>
                  <a:pt x="101" y="499"/>
                </a:lnTo>
                <a:lnTo>
                  <a:pt x="102" y="508"/>
                </a:lnTo>
                <a:lnTo>
                  <a:pt x="99" y="513"/>
                </a:lnTo>
                <a:lnTo>
                  <a:pt x="95" y="525"/>
                </a:lnTo>
                <a:lnTo>
                  <a:pt x="98" y="530"/>
                </a:lnTo>
                <a:lnTo>
                  <a:pt x="107" y="536"/>
                </a:lnTo>
                <a:lnTo>
                  <a:pt x="109" y="549"/>
                </a:lnTo>
                <a:lnTo>
                  <a:pt x="110" y="557"/>
                </a:lnTo>
                <a:lnTo>
                  <a:pt x="112" y="564"/>
                </a:lnTo>
                <a:lnTo>
                  <a:pt x="116" y="570"/>
                </a:lnTo>
                <a:lnTo>
                  <a:pt x="125" y="575"/>
                </a:lnTo>
                <a:lnTo>
                  <a:pt x="132" y="576"/>
                </a:lnTo>
                <a:lnTo>
                  <a:pt x="142" y="580"/>
                </a:lnTo>
                <a:lnTo>
                  <a:pt x="149" y="584"/>
                </a:lnTo>
                <a:lnTo>
                  <a:pt x="153" y="588"/>
                </a:lnTo>
                <a:lnTo>
                  <a:pt x="159" y="597"/>
                </a:lnTo>
                <a:lnTo>
                  <a:pt x="162" y="601"/>
                </a:lnTo>
                <a:lnTo>
                  <a:pt x="165" y="609"/>
                </a:lnTo>
                <a:lnTo>
                  <a:pt x="165" y="610"/>
                </a:lnTo>
                <a:lnTo>
                  <a:pt x="171" y="607"/>
                </a:lnTo>
                <a:lnTo>
                  <a:pt x="176" y="603"/>
                </a:lnTo>
                <a:lnTo>
                  <a:pt x="181" y="600"/>
                </a:lnTo>
                <a:lnTo>
                  <a:pt x="188" y="595"/>
                </a:lnTo>
                <a:lnTo>
                  <a:pt x="196" y="589"/>
                </a:lnTo>
                <a:lnTo>
                  <a:pt x="199" y="588"/>
                </a:lnTo>
                <a:lnTo>
                  <a:pt x="202" y="586"/>
                </a:lnTo>
                <a:lnTo>
                  <a:pt x="206" y="582"/>
                </a:lnTo>
                <a:lnTo>
                  <a:pt x="210" y="582"/>
                </a:lnTo>
                <a:lnTo>
                  <a:pt x="208" y="586"/>
                </a:lnTo>
                <a:lnTo>
                  <a:pt x="212" y="585"/>
                </a:lnTo>
                <a:lnTo>
                  <a:pt x="217" y="582"/>
                </a:lnTo>
                <a:lnTo>
                  <a:pt x="220" y="581"/>
                </a:lnTo>
                <a:lnTo>
                  <a:pt x="227" y="575"/>
                </a:lnTo>
                <a:lnTo>
                  <a:pt x="232" y="573"/>
                </a:lnTo>
                <a:lnTo>
                  <a:pt x="242" y="568"/>
                </a:lnTo>
                <a:lnTo>
                  <a:pt x="246" y="564"/>
                </a:lnTo>
                <a:lnTo>
                  <a:pt x="251" y="561"/>
                </a:lnTo>
                <a:lnTo>
                  <a:pt x="254" y="558"/>
                </a:lnTo>
                <a:lnTo>
                  <a:pt x="263" y="557"/>
                </a:lnTo>
                <a:lnTo>
                  <a:pt x="270" y="558"/>
                </a:lnTo>
                <a:lnTo>
                  <a:pt x="276" y="559"/>
                </a:lnTo>
                <a:lnTo>
                  <a:pt x="284" y="558"/>
                </a:lnTo>
                <a:lnTo>
                  <a:pt x="294" y="554"/>
                </a:lnTo>
                <a:lnTo>
                  <a:pt x="301" y="550"/>
                </a:lnTo>
                <a:lnTo>
                  <a:pt x="308" y="545"/>
                </a:lnTo>
                <a:lnTo>
                  <a:pt x="312" y="545"/>
                </a:lnTo>
                <a:lnTo>
                  <a:pt x="320" y="544"/>
                </a:lnTo>
                <a:lnTo>
                  <a:pt x="332" y="540"/>
                </a:lnTo>
                <a:lnTo>
                  <a:pt x="341" y="535"/>
                </a:lnTo>
                <a:lnTo>
                  <a:pt x="350" y="528"/>
                </a:lnTo>
                <a:lnTo>
                  <a:pt x="353" y="525"/>
                </a:lnTo>
                <a:lnTo>
                  <a:pt x="359" y="524"/>
                </a:lnTo>
                <a:lnTo>
                  <a:pt x="365" y="522"/>
                </a:lnTo>
                <a:lnTo>
                  <a:pt x="371" y="519"/>
                </a:lnTo>
                <a:lnTo>
                  <a:pt x="379" y="512"/>
                </a:lnTo>
                <a:lnTo>
                  <a:pt x="384" y="508"/>
                </a:lnTo>
                <a:lnTo>
                  <a:pt x="394" y="504"/>
                </a:lnTo>
                <a:lnTo>
                  <a:pt x="400" y="501"/>
                </a:lnTo>
                <a:lnTo>
                  <a:pt x="408" y="496"/>
                </a:lnTo>
                <a:lnTo>
                  <a:pt x="418" y="489"/>
                </a:lnTo>
                <a:lnTo>
                  <a:pt x="429" y="486"/>
                </a:lnTo>
                <a:lnTo>
                  <a:pt x="436" y="480"/>
                </a:lnTo>
                <a:lnTo>
                  <a:pt x="442" y="477"/>
                </a:lnTo>
                <a:lnTo>
                  <a:pt x="452" y="477"/>
                </a:lnTo>
                <a:lnTo>
                  <a:pt x="459" y="476"/>
                </a:lnTo>
                <a:lnTo>
                  <a:pt x="467" y="474"/>
                </a:lnTo>
                <a:lnTo>
                  <a:pt x="473" y="472"/>
                </a:lnTo>
                <a:lnTo>
                  <a:pt x="477" y="469"/>
                </a:lnTo>
                <a:lnTo>
                  <a:pt x="475" y="468"/>
                </a:lnTo>
                <a:lnTo>
                  <a:pt x="484" y="465"/>
                </a:lnTo>
                <a:lnTo>
                  <a:pt x="494" y="467"/>
                </a:lnTo>
                <a:lnTo>
                  <a:pt x="502" y="468"/>
                </a:lnTo>
                <a:lnTo>
                  <a:pt x="512" y="468"/>
                </a:lnTo>
                <a:lnTo>
                  <a:pt x="517" y="470"/>
                </a:lnTo>
                <a:lnTo>
                  <a:pt x="524" y="474"/>
                </a:lnTo>
                <a:lnTo>
                  <a:pt x="533" y="478"/>
                </a:lnTo>
                <a:lnTo>
                  <a:pt x="542" y="481"/>
                </a:lnTo>
                <a:lnTo>
                  <a:pt x="553" y="482"/>
                </a:lnTo>
                <a:lnTo>
                  <a:pt x="562" y="483"/>
                </a:lnTo>
                <a:lnTo>
                  <a:pt x="576" y="482"/>
                </a:lnTo>
                <a:lnTo>
                  <a:pt x="587" y="483"/>
                </a:lnTo>
                <a:lnTo>
                  <a:pt x="596" y="484"/>
                </a:lnTo>
                <a:lnTo>
                  <a:pt x="606" y="485"/>
                </a:lnTo>
                <a:lnTo>
                  <a:pt x="616" y="494"/>
                </a:lnTo>
                <a:lnTo>
                  <a:pt x="623" y="500"/>
                </a:lnTo>
                <a:lnTo>
                  <a:pt x="632" y="508"/>
                </a:lnTo>
                <a:lnTo>
                  <a:pt x="639" y="518"/>
                </a:lnTo>
                <a:lnTo>
                  <a:pt x="642" y="525"/>
                </a:lnTo>
                <a:lnTo>
                  <a:pt x="650" y="532"/>
                </a:lnTo>
                <a:lnTo>
                  <a:pt x="652" y="536"/>
                </a:lnTo>
                <a:lnTo>
                  <a:pt x="655" y="541"/>
                </a:lnTo>
                <a:lnTo>
                  <a:pt x="659" y="549"/>
                </a:lnTo>
                <a:lnTo>
                  <a:pt x="662" y="557"/>
                </a:lnTo>
                <a:lnTo>
                  <a:pt x="665" y="563"/>
                </a:lnTo>
                <a:lnTo>
                  <a:pt x="671" y="569"/>
                </a:lnTo>
                <a:lnTo>
                  <a:pt x="678" y="575"/>
                </a:lnTo>
                <a:lnTo>
                  <a:pt x="682" y="582"/>
                </a:lnTo>
                <a:lnTo>
                  <a:pt x="684" y="589"/>
                </a:lnTo>
                <a:lnTo>
                  <a:pt x="689" y="595"/>
                </a:lnTo>
                <a:lnTo>
                  <a:pt x="695" y="603"/>
                </a:lnTo>
                <a:lnTo>
                  <a:pt x="701" y="613"/>
                </a:lnTo>
                <a:lnTo>
                  <a:pt x="709" y="619"/>
                </a:lnTo>
                <a:lnTo>
                  <a:pt x="716" y="628"/>
                </a:lnTo>
                <a:lnTo>
                  <a:pt x="724" y="633"/>
                </a:lnTo>
                <a:lnTo>
                  <a:pt x="731" y="636"/>
                </a:lnTo>
                <a:lnTo>
                  <a:pt x="737" y="636"/>
                </a:lnTo>
                <a:lnTo>
                  <a:pt x="743" y="637"/>
                </a:lnTo>
                <a:lnTo>
                  <a:pt x="749" y="638"/>
                </a:lnTo>
                <a:lnTo>
                  <a:pt x="756" y="640"/>
                </a:lnTo>
                <a:lnTo>
                  <a:pt x="760" y="640"/>
                </a:lnTo>
                <a:lnTo>
                  <a:pt x="763" y="645"/>
                </a:lnTo>
                <a:lnTo>
                  <a:pt x="767" y="649"/>
                </a:lnTo>
                <a:lnTo>
                  <a:pt x="773" y="654"/>
                </a:lnTo>
                <a:lnTo>
                  <a:pt x="776" y="660"/>
                </a:lnTo>
                <a:lnTo>
                  <a:pt x="778" y="664"/>
                </a:lnTo>
                <a:lnTo>
                  <a:pt x="780" y="669"/>
                </a:lnTo>
                <a:lnTo>
                  <a:pt x="780" y="672"/>
                </a:lnTo>
                <a:lnTo>
                  <a:pt x="780" y="675"/>
                </a:lnTo>
                <a:lnTo>
                  <a:pt x="780" y="680"/>
                </a:lnTo>
                <a:lnTo>
                  <a:pt x="778" y="684"/>
                </a:lnTo>
                <a:lnTo>
                  <a:pt x="773" y="690"/>
                </a:lnTo>
                <a:lnTo>
                  <a:pt x="771" y="693"/>
                </a:lnTo>
                <a:lnTo>
                  <a:pt x="770" y="697"/>
                </a:lnTo>
                <a:lnTo>
                  <a:pt x="767" y="703"/>
                </a:lnTo>
                <a:lnTo>
                  <a:pt x="766" y="707"/>
                </a:lnTo>
                <a:lnTo>
                  <a:pt x="766" y="711"/>
                </a:lnTo>
                <a:lnTo>
                  <a:pt x="764" y="715"/>
                </a:lnTo>
                <a:lnTo>
                  <a:pt x="766" y="719"/>
                </a:lnTo>
                <a:lnTo>
                  <a:pt x="768" y="715"/>
                </a:lnTo>
                <a:lnTo>
                  <a:pt x="770" y="711"/>
                </a:lnTo>
                <a:lnTo>
                  <a:pt x="772" y="705"/>
                </a:lnTo>
                <a:lnTo>
                  <a:pt x="777" y="699"/>
                </a:lnTo>
                <a:lnTo>
                  <a:pt x="779" y="693"/>
                </a:lnTo>
                <a:lnTo>
                  <a:pt x="782" y="686"/>
                </a:lnTo>
                <a:lnTo>
                  <a:pt x="785" y="678"/>
                </a:lnTo>
                <a:lnTo>
                  <a:pt x="789" y="672"/>
                </a:lnTo>
                <a:lnTo>
                  <a:pt x="793" y="665"/>
                </a:lnTo>
                <a:lnTo>
                  <a:pt x="797" y="658"/>
                </a:lnTo>
                <a:lnTo>
                  <a:pt x="800" y="653"/>
                </a:lnTo>
                <a:lnTo>
                  <a:pt x="801" y="650"/>
                </a:lnTo>
                <a:lnTo>
                  <a:pt x="802" y="645"/>
                </a:lnTo>
                <a:lnTo>
                  <a:pt x="803" y="639"/>
                </a:lnTo>
                <a:lnTo>
                  <a:pt x="804" y="635"/>
                </a:lnTo>
                <a:lnTo>
                  <a:pt x="806" y="632"/>
                </a:lnTo>
                <a:lnTo>
                  <a:pt x="808" y="629"/>
                </a:lnTo>
                <a:lnTo>
                  <a:pt x="809" y="625"/>
                </a:lnTo>
                <a:lnTo>
                  <a:pt x="805" y="630"/>
                </a:lnTo>
                <a:lnTo>
                  <a:pt x="803" y="634"/>
                </a:lnTo>
                <a:lnTo>
                  <a:pt x="801" y="639"/>
                </a:lnTo>
                <a:lnTo>
                  <a:pt x="800" y="643"/>
                </a:lnTo>
                <a:lnTo>
                  <a:pt x="797" y="645"/>
                </a:lnTo>
                <a:lnTo>
                  <a:pt x="798" y="641"/>
                </a:lnTo>
                <a:lnTo>
                  <a:pt x="794" y="640"/>
                </a:lnTo>
                <a:lnTo>
                  <a:pt x="790" y="639"/>
                </a:lnTo>
                <a:lnTo>
                  <a:pt x="787" y="637"/>
                </a:lnTo>
                <a:lnTo>
                  <a:pt x="785" y="635"/>
                </a:lnTo>
                <a:lnTo>
                  <a:pt x="786" y="634"/>
                </a:lnTo>
                <a:lnTo>
                  <a:pt x="790" y="634"/>
                </a:lnTo>
                <a:lnTo>
                  <a:pt x="793" y="635"/>
                </a:lnTo>
                <a:lnTo>
                  <a:pt x="796" y="635"/>
                </a:lnTo>
                <a:lnTo>
                  <a:pt x="799" y="635"/>
                </a:lnTo>
                <a:lnTo>
                  <a:pt x="800" y="634"/>
                </a:lnTo>
                <a:lnTo>
                  <a:pt x="801" y="630"/>
                </a:lnTo>
                <a:lnTo>
                  <a:pt x="803" y="628"/>
                </a:lnTo>
                <a:lnTo>
                  <a:pt x="805" y="624"/>
                </a:lnTo>
                <a:lnTo>
                  <a:pt x="807" y="620"/>
                </a:lnTo>
                <a:lnTo>
                  <a:pt x="810" y="617"/>
                </a:lnTo>
                <a:lnTo>
                  <a:pt x="811" y="616"/>
                </a:lnTo>
                <a:lnTo>
                  <a:pt x="814" y="611"/>
                </a:lnTo>
                <a:lnTo>
                  <a:pt x="818" y="607"/>
                </a:lnTo>
                <a:lnTo>
                  <a:pt x="820" y="596"/>
                </a:lnTo>
                <a:lnTo>
                  <a:pt x="822" y="591"/>
                </a:lnTo>
                <a:lnTo>
                  <a:pt x="824" y="587"/>
                </a:lnTo>
                <a:lnTo>
                  <a:pt x="825" y="581"/>
                </a:lnTo>
                <a:lnTo>
                  <a:pt x="828" y="576"/>
                </a:lnTo>
                <a:lnTo>
                  <a:pt x="832" y="565"/>
                </a:lnTo>
                <a:lnTo>
                  <a:pt x="837" y="557"/>
                </a:lnTo>
                <a:lnTo>
                  <a:pt x="838" y="546"/>
                </a:lnTo>
                <a:lnTo>
                  <a:pt x="842" y="536"/>
                </a:lnTo>
                <a:lnTo>
                  <a:pt x="846" y="523"/>
                </a:lnTo>
                <a:lnTo>
                  <a:pt x="854" y="508"/>
                </a:lnTo>
                <a:lnTo>
                  <a:pt x="858" y="497"/>
                </a:lnTo>
                <a:lnTo>
                  <a:pt x="862" y="483"/>
                </a:lnTo>
                <a:lnTo>
                  <a:pt x="866" y="474"/>
                </a:lnTo>
                <a:lnTo>
                  <a:pt x="871" y="460"/>
                </a:lnTo>
                <a:lnTo>
                  <a:pt x="874" y="452"/>
                </a:lnTo>
                <a:lnTo>
                  <a:pt x="876" y="440"/>
                </a:lnTo>
                <a:lnTo>
                  <a:pt x="880" y="433"/>
                </a:lnTo>
                <a:lnTo>
                  <a:pt x="881" y="418"/>
                </a:lnTo>
                <a:lnTo>
                  <a:pt x="881" y="406"/>
                </a:lnTo>
                <a:lnTo>
                  <a:pt x="883" y="396"/>
                </a:lnTo>
                <a:lnTo>
                  <a:pt x="885" y="388"/>
                </a:lnTo>
                <a:lnTo>
                  <a:pt x="886" y="378"/>
                </a:lnTo>
                <a:lnTo>
                  <a:pt x="887" y="369"/>
                </a:lnTo>
                <a:lnTo>
                  <a:pt x="888" y="353"/>
                </a:lnTo>
                <a:lnTo>
                  <a:pt x="888" y="343"/>
                </a:lnTo>
                <a:lnTo>
                  <a:pt x="887" y="335"/>
                </a:lnTo>
                <a:lnTo>
                  <a:pt x="886" y="323"/>
                </a:lnTo>
                <a:lnTo>
                  <a:pt x="883" y="315"/>
                </a:lnTo>
                <a:lnTo>
                  <a:pt x="882" y="302"/>
                </a:lnTo>
                <a:lnTo>
                  <a:pt x="880" y="291"/>
                </a:lnTo>
                <a:lnTo>
                  <a:pt x="879" y="281"/>
                </a:lnTo>
                <a:lnTo>
                  <a:pt x="877" y="275"/>
                </a:lnTo>
                <a:lnTo>
                  <a:pt x="875" y="264"/>
                </a:lnTo>
                <a:lnTo>
                  <a:pt x="874" y="254"/>
                </a:lnTo>
                <a:lnTo>
                  <a:pt x="872" y="236"/>
                </a:lnTo>
                <a:lnTo>
                  <a:pt x="871" y="227"/>
                </a:lnTo>
                <a:lnTo>
                  <a:pt x="868" y="218"/>
                </a:lnTo>
                <a:lnTo>
                  <a:pt x="865" y="205"/>
                </a:lnTo>
                <a:lnTo>
                  <a:pt x="863" y="194"/>
                </a:lnTo>
                <a:lnTo>
                  <a:pt x="863" y="186"/>
                </a:lnTo>
                <a:lnTo>
                  <a:pt x="863" y="176"/>
                </a:lnTo>
                <a:lnTo>
                  <a:pt x="862" y="169"/>
                </a:lnTo>
                <a:lnTo>
                  <a:pt x="862" y="159"/>
                </a:lnTo>
                <a:lnTo>
                  <a:pt x="861" y="152"/>
                </a:lnTo>
                <a:lnTo>
                  <a:pt x="860" y="146"/>
                </a:lnTo>
                <a:lnTo>
                  <a:pt x="860" y="140"/>
                </a:lnTo>
                <a:lnTo>
                  <a:pt x="860" y="135"/>
                </a:lnTo>
                <a:lnTo>
                  <a:pt x="860" y="130"/>
                </a:lnTo>
                <a:lnTo>
                  <a:pt x="858" y="123"/>
                </a:lnTo>
                <a:lnTo>
                  <a:pt x="856" y="129"/>
                </a:lnTo>
                <a:lnTo>
                  <a:pt x="856" y="134"/>
                </a:lnTo>
                <a:lnTo>
                  <a:pt x="855" y="138"/>
                </a:lnTo>
                <a:lnTo>
                  <a:pt x="853" y="140"/>
                </a:lnTo>
                <a:lnTo>
                  <a:pt x="853" y="135"/>
                </a:lnTo>
                <a:lnTo>
                  <a:pt x="854" y="132"/>
                </a:lnTo>
                <a:lnTo>
                  <a:pt x="854" y="129"/>
                </a:lnTo>
                <a:lnTo>
                  <a:pt x="855" y="119"/>
                </a:lnTo>
                <a:lnTo>
                  <a:pt x="850" y="118"/>
                </a:lnTo>
                <a:lnTo>
                  <a:pt x="846" y="117"/>
                </a:lnTo>
                <a:lnTo>
                  <a:pt x="842" y="119"/>
                </a:lnTo>
                <a:lnTo>
                  <a:pt x="841" y="122"/>
                </a:lnTo>
                <a:lnTo>
                  <a:pt x="840" y="126"/>
                </a:lnTo>
                <a:lnTo>
                  <a:pt x="841" y="132"/>
                </a:lnTo>
                <a:lnTo>
                  <a:pt x="841" y="138"/>
                </a:lnTo>
                <a:lnTo>
                  <a:pt x="842" y="149"/>
                </a:lnTo>
                <a:lnTo>
                  <a:pt x="842" y="158"/>
                </a:lnTo>
                <a:lnTo>
                  <a:pt x="840" y="168"/>
                </a:lnTo>
                <a:lnTo>
                  <a:pt x="840" y="176"/>
                </a:lnTo>
                <a:lnTo>
                  <a:pt x="835" y="188"/>
                </a:lnTo>
                <a:lnTo>
                  <a:pt x="824" y="193"/>
                </a:lnTo>
                <a:lnTo>
                  <a:pt x="814" y="197"/>
                </a:lnTo>
                <a:lnTo>
                  <a:pt x="800" y="195"/>
                </a:lnTo>
                <a:lnTo>
                  <a:pt x="794" y="190"/>
                </a:lnTo>
                <a:lnTo>
                  <a:pt x="791" y="182"/>
                </a:lnTo>
                <a:lnTo>
                  <a:pt x="782" y="184"/>
                </a:lnTo>
                <a:lnTo>
                  <a:pt x="770" y="181"/>
                </a:lnTo>
                <a:lnTo>
                  <a:pt x="759" y="177"/>
                </a:lnTo>
                <a:lnTo>
                  <a:pt x="743" y="172"/>
                </a:lnTo>
                <a:lnTo>
                  <a:pt x="729" y="166"/>
                </a:lnTo>
                <a:lnTo>
                  <a:pt x="729" y="155"/>
                </a:lnTo>
                <a:lnTo>
                  <a:pt x="723" y="150"/>
                </a:lnTo>
                <a:lnTo>
                  <a:pt x="712" y="152"/>
                </a:lnTo>
                <a:lnTo>
                  <a:pt x="702" y="146"/>
                </a:lnTo>
                <a:lnTo>
                  <a:pt x="694" y="138"/>
                </a:lnTo>
                <a:lnTo>
                  <a:pt x="685" y="125"/>
                </a:lnTo>
                <a:lnTo>
                  <a:pt x="679" y="116"/>
                </a:lnTo>
                <a:lnTo>
                  <a:pt x="675" y="111"/>
                </a:lnTo>
                <a:lnTo>
                  <a:pt x="671" y="105"/>
                </a:lnTo>
                <a:lnTo>
                  <a:pt x="682" y="98"/>
                </a:lnTo>
                <a:lnTo>
                  <a:pt x="691" y="89"/>
                </a:lnTo>
                <a:lnTo>
                  <a:pt x="683" y="86"/>
                </a:lnTo>
                <a:lnTo>
                  <a:pt x="680" y="74"/>
                </a:lnTo>
                <a:lnTo>
                  <a:pt x="668" y="75"/>
                </a:lnTo>
                <a:lnTo>
                  <a:pt x="664" y="77"/>
                </a:lnTo>
                <a:lnTo>
                  <a:pt x="654" y="78"/>
                </a:lnTo>
                <a:lnTo>
                  <a:pt x="641" y="83"/>
                </a:lnTo>
                <a:lnTo>
                  <a:pt x="632" y="78"/>
                </a:lnTo>
                <a:lnTo>
                  <a:pt x="627" y="74"/>
                </a:lnTo>
                <a:lnTo>
                  <a:pt x="623" y="70"/>
                </a:lnTo>
                <a:lnTo>
                  <a:pt x="614" y="60"/>
                </a:lnTo>
                <a:lnTo>
                  <a:pt x="613" y="52"/>
                </a:lnTo>
                <a:lnTo>
                  <a:pt x="599" y="46"/>
                </a:lnTo>
                <a:lnTo>
                  <a:pt x="586" y="39"/>
                </a:lnTo>
                <a:lnTo>
                  <a:pt x="574" y="31"/>
                </a:lnTo>
                <a:lnTo>
                  <a:pt x="573" y="22"/>
                </a:lnTo>
                <a:lnTo>
                  <a:pt x="566" y="16"/>
                </a:lnTo>
                <a:lnTo>
                  <a:pt x="557" y="12"/>
                </a:lnTo>
                <a:lnTo>
                  <a:pt x="549" y="8"/>
                </a:lnTo>
                <a:lnTo>
                  <a:pt x="535" y="7"/>
                </a:lnTo>
                <a:lnTo>
                  <a:pt x="516" y="0"/>
                </a:lnTo>
                <a:lnTo>
                  <a:pt x="497" y="24"/>
                </a:lnTo>
                <a:lnTo>
                  <a:pt x="492" y="34"/>
                </a:lnTo>
                <a:lnTo>
                  <a:pt x="484" y="51"/>
                </a:lnTo>
                <a:lnTo>
                  <a:pt x="504" y="59"/>
                </a:lnTo>
                <a:lnTo>
                  <a:pt x="515" y="55"/>
                </a:lnTo>
                <a:lnTo>
                  <a:pt x="522" y="62"/>
                </a:lnTo>
                <a:lnTo>
                  <a:pt x="511" y="74"/>
                </a:lnTo>
                <a:lnTo>
                  <a:pt x="499" y="73"/>
                </a:lnTo>
                <a:lnTo>
                  <a:pt x="489" y="80"/>
                </a:lnTo>
                <a:lnTo>
                  <a:pt x="455" y="176"/>
                </a:lnTo>
                <a:lnTo>
                  <a:pt x="467" y="176"/>
                </a:lnTo>
                <a:lnTo>
                  <a:pt x="479" y="191"/>
                </a:lnTo>
                <a:lnTo>
                  <a:pt x="461" y="208"/>
                </a:lnTo>
                <a:lnTo>
                  <a:pt x="438" y="218"/>
                </a:lnTo>
                <a:lnTo>
                  <a:pt x="428" y="201"/>
                </a:lnTo>
                <a:lnTo>
                  <a:pt x="419" y="203"/>
                </a:lnTo>
                <a:lnTo>
                  <a:pt x="418" y="219"/>
                </a:lnTo>
                <a:lnTo>
                  <a:pt x="381" y="213"/>
                </a:lnTo>
                <a:lnTo>
                  <a:pt x="376" y="202"/>
                </a:lnTo>
                <a:lnTo>
                  <a:pt x="356" y="200"/>
                </a:lnTo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00" name="Freeform 54"/>
          <p:cNvSpPr>
            <a:spLocks/>
          </p:cNvSpPr>
          <p:nvPr/>
        </p:nvSpPr>
        <p:spPr bwMode="auto">
          <a:xfrm>
            <a:off x="4997450" y="5383213"/>
            <a:ext cx="14288" cy="11112"/>
          </a:xfrm>
          <a:custGeom>
            <a:avLst/>
            <a:gdLst>
              <a:gd name="T0" fmla="*/ 2147483647 w 9"/>
              <a:gd name="T1" fmla="*/ 2147483647 h 7"/>
              <a:gd name="T2" fmla="*/ 0 w 9"/>
              <a:gd name="T3" fmla="*/ 0 h 7"/>
              <a:gd name="T4" fmla="*/ 0 w 9"/>
              <a:gd name="T5" fmla="*/ 0 h 7"/>
              <a:gd name="T6" fmla="*/ 0 60000 65536"/>
              <a:gd name="T7" fmla="*/ 0 60000 65536"/>
              <a:gd name="T8" fmla="*/ 0 60000 65536"/>
              <a:gd name="T9" fmla="*/ 0 w 9"/>
              <a:gd name="T10" fmla="*/ 0 h 7"/>
              <a:gd name="T11" fmla="*/ 9 w 9"/>
              <a:gd name="T12" fmla="*/ 7 h 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7">
                <a:moveTo>
                  <a:pt x="8" y="6"/>
                </a:move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01" name="Freeform 55"/>
          <p:cNvSpPr>
            <a:spLocks/>
          </p:cNvSpPr>
          <p:nvPr/>
        </p:nvSpPr>
        <p:spPr bwMode="auto">
          <a:xfrm>
            <a:off x="3824288" y="5956300"/>
            <a:ext cx="304800" cy="347663"/>
          </a:xfrm>
          <a:custGeom>
            <a:avLst/>
            <a:gdLst>
              <a:gd name="T0" fmla="*/ 2147483647 w 192"/>
              <a:gd name="T1" fmla="*/ 2147483647 h 219"/>
              <a:gd name="T2" fmla="*/ 2147483647 w 192"/>
              <a:gd name="T3" fmla="*/ 2147483647 h 219"/>
              <a:gd name="T4" fmla="*/ 2147483647 w 192"/>
              <a:gd name="T5" fmla="*/ 2147483647 h 219"/>
              <a:gd name="T6" fmla="*/ 2147483647 w 192"/>
              <a:gd name="T7" fmla="*/ 2147483647 h 219"/>
              <a:gd name="T8" fmla="*/ 2147483647 w 192"/>
              <a:gd name="T9" fmla="*/ 2147483647 h 219"/>
              <a:gd name="T10" fmla="*/ 2147483647 w 192"/>
              <a:gd name="T11" fmla="*/ 2147483647 h 219"/>
              <a:gd name="T12" fmla="*/ 2147483647 w 192"/>
              <a:gd name="T13" fmla="*/ 2147483647 h 219"/>
              <a:gd name="T14" fmla="*/ 2147483647 w 192"/>
              <a:gd name="T15" fmla="*/ 2147483647 h 219"/>
              <a:gd name="T16" fmla="*/ 2147483647 w 192"/>
              <a:gd name="T17" fmla="*/ 2147483647 h 219"/>
              <a:gd name="T18" fmla="*/ 2147483647 w 192"/>
              <a:gd name="T19" fmla="*/ 2147483647 h 219"/>
              <a:gd name="T20" fmla="*/ 2147483647 w 192"/>
              <a:gd name="T21" fmla="*/ 2147483647 h 219"/>
              <a:gd name="T22" fmla="*/ 2147483647 w 192"/>
              <a:gd name="T23" fmla="*/ 2147483647 h 219"/>
              <a:gd name="T24" fmla="*/ 2147483647 w 192"/>
              <a:gd name="T25" fmla="*/ 2147483647 h 219"/>
              <a:gd name="T26" fmla="*/ 2147483647 w 192"/>
              <a:gd name="T27" fmla="*/ 2147483647 h 219"/>
              <a:gd name="T28" fmla="*/ 2147483647 w 192"/>
              <a:gd name="T29" fmla="*/ 2147483647 h 219"/>
              <a:gd name="T30" fmla="*/ 2147483647 w 192"/>
              <a:gd name="T31" fmla="*/ 2147483647 h 219"/>
              <a:gd name="T32" fmla="*/ 2147483647 w 192"/>
              <a:gd name="T33" fmla="*/ 2147483647 h 219"/>
              <a:gd name="T34" fmla="*/ 2147483647 w 192"/>
              <a:gd name="T35" fmla="*/ 2147483647 h 219"/>
              <a:gd name="T36" fmla="*/ 2147483647 w 192"/>
              <a:gd name="T37" fmla="*/ 2147483647 h 219"/>
              <a:gd name="T38" fmla="*/ 2147483647 w 192"/>
              <a:gd name="T39" fmla="*/ 2147483647 h 219"/>
              <a:gd name="T40" fmla="*/ 2147483647 w 192"/>
              <a:gd name="T41" fmla="*/ 2147483647 h 219"/>
              <a:gd name="T42" fmla="*/ 2147483647 w 192"/>
              <a:gd name="T43" fmla="*/ 2147483647 h 219"/>
              <a:gd name="T44" fmla="*/ 2147483647 w 192"/>
              <a:gd name="T45" fmla="*/ 2147483647 h 219"/>
              <a:gd name="T46" fmla="*/ 2147483647 w 192"/>
              <a:gd name="T47" fmla="*/ 0 h 219"/>
              <a:gd name="T48" fmla="*/ 2147483647 w 192"/>
              <a:gd name="T49" fmla="*/ 2147483647 h 219"/>
              <a:gd name="T50" fmla="*/ 2147483647 w 192"/>
              <a:gd name="T51" fmla="*/ 2147483647 h 219"/>
              <a:gd name="T52" fmla="*/ 2147483647 w 192"/>
              <a:gd name="T53" fmla="*/ 2147483647 h 219"/>
              <a:gd name="T54" fmla="*/ 2147483647 w 192"/>
              <a:gd name="T55" fmla="*/ 2147483647 h 219"/>
              <a:gd name="T56" fmla="*/ 2147483647 w 192"/>
              <a:gd name="T57" fmla="*/ 2147483647 h 219"/>
              <a:gd name="T58" fmla="*/ 0 w 192"/>
              <a:gd name="T59" fmla="*/ 2147483647 h 219"/>
              <a:gd name="T60" fmla="*/ 2147483647 w 192"/>
              <a:gd name="T61" fmla="*/ 2147483647 h 219"/>
              <a:gd name="T62" fmla="*/ 2147483647 w 192"/>
              <a:gd name="T63" fmla="*/ 2147483647 h 219"/>
              <a:gd name="T64" fmla="*/ 2147483647 w 192"/>
              <a:gd name="T65" fmla="*/ 2147483647 h 219"/>
              <a:gd name="T66" fmla="*/ 2147483647 w 192"/>
              <a:gd name="T67" fmla="*/ 2147483647 h 219"/>
              <a:gd name="T68" fmla="*/ 2147483647 w 192"/>
              <a:gd name="T69" fmla="*/ 2147483647 h 219"/>
              <a:gd name="T70" fmla="*/ 2147483647 w 192"/>
              <a:gd name="T71" fmla="*/ 2147483647 h 219"/>
              <a:gd name="T72" fmla="*/ 2147483647 w 192"/>
              <a:gd name="T73" fmla="*/ 2147483647 h 219"/>
              <a:gd name="T74" fmla="*/ 2147483647 w 192"/>
              <a:gd name="T75" fmla="*/ 2147483647 h 219"/>
              <a:gd name="T76" fmla="*/ 2147483647 w 192"/>
              <a:gd name="T77" fmla="*/ 2147483647 h 219"/>
              <a:gd name="T78" fmla="*/ 2147483647 w 192"/>
              <a:gd name="T79" fmla="*/ 2147483647 h 219"/>
              <a:gd name="T80" fmla="*/ 2147483647 w 192"/>
              <a:gd name="T81" fmla="*/ 2147483647 h 219"/>
              <a:gd name="T82" fmla="*/ 2147483647 w 192"/>
              <a:gd name="T83" fmla="*/ 2147483647 h 219"/>
              <a:gd name="T84" fmla="*/ 2147483647 w 192"/>
              <a:gd name="T85" fmla="*/ 2147483647 h 219"/>
              <a:gd name="T86" fmla="*/ 2147483647 w 192"/>
              <a:gd name="T87" fmla="*/ 2147483647 h 21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92"/>
              <a:gd name="T133" fmla="*/ 0 h 219"/>
              <a:gd name="T134" fmla="*/ 192 w 192"/>
              <a:gd name="T135" fmla="*/ 219 h 21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92" h="219">
                <a:moveTo>
                  <a:pt x="92" y="214"/>
                </a:moveTo>
                <a:lnTo>
                  <a:pt x="93" y="214"/>
                </a:lnTo>
                <a:lnTo>
                  <a:pt x="101" y="216"/>
                </a:lnTo>
                <a:lnTo>
                  <a:pt x="108" y="218"/>
                </a:lnTo>
                <a:lnTo>
                  <a:pt x="120" y="213"/>
                </a:lnTo>
                <a:lnTo>
                  <a:pt x="129" y="207"/>
                </a:lnTo>
                <a:lnTo>
                  <a:pt x="132" y="202"/>
                </a:lnTo>
                <a:lnTo>
                  <a:pt x="132" y="194"/>
                </a:lnTo>
                <a:lnTo>
                  <a:pt x="135" y="189"/>
                </a:lnTo>
                <a:lnTo>
                  <a:pt x="141" y="185"/>
                </a:lnTo>
                <a:lnTo>
                  <a:pt x="149" y="177"/>
                </a:lnTo>
                <a:lnTo>
                  <a:pt x="154" y="171"/>
                </a:lnTo>
                <a:lnTo>
                  <a:pt x="160" y="161"/>
                </a:lnTo>
                <a:lnTo>
                  <a:pt x="168" y="152"/>
                </a:lnTo>
                <a:lnTo>
                  <a:pt x="177" y="158"/>
                </a:lnTo>
                <a:lnTo>
                  <a:pt x="191" y="160"/>
                </a:lnTo>
                <a:lnTo>
                  <a:pt x="185" y="151"/>
                </a:lnTo>
                <a:lnTo>
                  <a:pt x="183" y="148"/>
                </a:lnTo>
                <a:lnTo>
                  <a:pt x="181" y="140"/>
                </a:lnTo>
                <a:lnTo>
                  <a:pt x="181" y="131"/>
                </a:lnTo>
                <a:lnTo>
                  <a:pt x="183" y="123"/>
                </a:lnTo>
                <a:lnTo>
                  <a:pt x="182" y="118"/>
                </a:lnTo>
                <a:lnTo>
                  <a:pt x="177" y="112"/>
                </a:lnTo>
                <a:lnTo>
                  <a:pt x="170" y="105"/>
                </a:lnTo>
                <a:lnTo>
                  <a:pt x="167" y="97"/>
                </a:lnTo>
                <a:lnTo>
                  <a:pt x="167" y="90"/>
                </a:lnTo>
                <a:lnTo>
                  <a:pt x="168" y="82"/>
                </a:lnTo>
                <a:lnTo>
                  <a:pt x="167" y="72"/>
                </a:lnTo>
                <a:lnTo>
                  <a:pt x="161" y="67"/>
                </a:lnTo>
                <a:lnTo>
                  <a:pt x="153" y="62"/>
                </a:lnTo>
                <a:lnTo>
                  <a:pt x="149" y="52"/>
                </a:lnTo>
                <a:lnTo>
                  <a:pt x="147" y="43"/>
                </a:lnTo>
                <a:lnTo>
                  <a:pt x="140" y="33"/>
                </a:lnTo>
                <a:lnTo>
                  <a:pt x="134" y="26"/>
                </a:lnTo>
                <a:lnTo>
                  <a:pt x="125" y="23"/>
                </a:lnTo>
                <a:lnTo>
                  <a:pt x="113" y="26"/>
                </a:lnTo>
                <a:lnTo>
                  <a:pt x="102" y="25"/>
                </a:lnTo>
                <a:lnTo>
                  <a:pt x="90" y="21"/>
                </a:lnTo>
                <a:lnTo>
                  <a:pt x="85" y="16"/>
                </a:lnTo>
                <a:lnTo>
                  <a:pt x="81" y="11"/>
                </a:lnTo>
                <a:lnTo>
                  <a:pt x="71" y="15"/>
                </a:lnTo>
                <a:lnTo>
                  <a:pt x="64" y="18"/>
                </a:lnTo>
                <a:lnTo>
                  <a:pt x="55" y="13"/>
                </a:lnTo>
                <a:lnTo>
                  <a:pt x="47" y="13"/>
                </a:lnTo>
                <a:lnTo>
                  <a:pt x="39" y="11"/>
                </a:lnTo>
                <a:lnTo>
                  <a:pt x="34" y="5"/>
                </a:lnTo>
                <a:lnTo>
                  <a:pt x="32" y="0"/>
                </a:lnTo>
                <a:lnTo>
                  <a:pt x="24" y="7"/>
                </a:lnTo>
                <a:lnTo>
                  <a:pt x="19" y="13"/>
                </a:lnTo>
                <a:lnTo>
                  <a:pt x="16" y="21"/>
                </a:lnTo>
                <a:lnTo>
                  <a:pt x="16" y="26"/>
                </a:lnTo>
                <a:lnTo>
                  <a:pt x="18" y="33"/>
                </a:lnTo>
                <a:lnTo>
                  <a:pt x="16" y="39"/>
                </a:lnTo>
                <a:lnTo>
                  <a:pt x="13" y="48"/>
                </a:lnTo>
                <a:lnTo>
                  <a:pt x="10" y="53"/>
                </a:lnTo>
                <a:lnTo>
                  <a:pt x="9" y="57"/>
                </a:lnTo>
                <a:lnTo>
                  <a:pt x="5" y="67"/>
                </a:lnTo>
                <a:lnTo>
                  <a:pt x="0" y="78"/>
                </a:lnTo>
                <a:lnTo>
                  <a:pt x="0" y="86"/>
                </a:lnTo>
                <a:lnTo>
                  <a:pt x="0" y="92"/>
                </a:lnTo>
                <a:lnTo>
                  <a:pt x="1" y="95"/>
                </a:lnTo>
                <a:lnTo>
                  <a:pt x="5" y="99"/>
                </a:lnTo>
                <a:lnTo>
                  <a:pt x="10" y="94"/>
                </a:lnTo>
                <a:lnTo>
                  <a:pt x="19" y="93"/>
                </a:lnTo>
                <a:lnTo>
                  <a:pt x="27" y="92"/>
                </a:lnTo>
                <a:lnTo>
                  <a:pt x="34" y="96"/>
                </a:lnTo>
                <a:lnTo>
                  <a:pt x="43" y="101"/>
                </a:lnTo>
                <a:lnTo>
                  <a:pt x="49" y="106"/>
                </a:lnTo>
                <a:lnTo>
                  <a:pt x="56" y="109"/>
                </a:lnTo>
                <a:lnTo>
                  <a:pt x="59" y="120"/>
                </a:lnTo>
                <a:lnTo>
                  <a:pt x="59" y="129"/>
                </a:lnTo>
                <a:lnTo>
                  <a:pt x="58" y="136"/>
                </a:lnTo>
                <a:lnTo>
                  <a:pt x="56" y="148"/>
                </a:lnTo>
                <a:lnTo>
                  <a:pt x="55" y="154"/>
                </a:lnTo>
                <a:lnTo>
                  <a:pt x="55" y="159"/>
                </a:lnTo>
                <a:lnTo>
                  <a:pt x="60" y="166"/>
                </a:lnTo>
                <a:lnTo>
                  <a:pt x="63" y="173"/>
                </a:lnTo>
                <a:lnTo>
                  <a:pt x="66" y="178"/>
                </a:lnTo>
                <a:lnTo>
                  <a:pt x="69" y="185"/>
                </a:lnTo>
                <a:lnTo>
                  <a:pt x="76" y="192"/>
                </a:lnTo>
                <a:lnTo>
                  <a:pt x="79" y="197"/>
                </a:lnTo>
                <a:lnTo>
                  <a:pt x="88" y="205"/>
                </a:lnTo>
                <a:lnTo>
                  <a:pt x="92" y="213"/>
                </a:lnTo>
                <a:lnTo>
                  <a:pt x="92" y="214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02" name="Freeform 56"/>
          <p:cNvSpPr>
            <a:spLocks/>
          </p:cNvSpPr>
          <p:nvPr/>
        </p:nvSpPr>
        <p:spPr bwMode="auto">
          <a:xfrm>
            <a:off x="3824288" y="5956300"/>
            <a:ext cx="304800" cy="347663"/>
          </a:xfrm>
          <a:custGeom>
            <a:avLst/>
            <a:gdLst>
              <a:gd name="T0" fmla="*/ 2147483647 w 192"/>
              <a:gd name="T1" fmla="*/ 2147483647 h 219"/>
              <a:gd name="T2" fmla="*/ 2147483647 w 192"/>
              <a:gd name="T3" fmla="*/ 2147483647 h 219"/>
              <a:gd name="T4" fmla="*/ 2147483647 w 192"/>
              <a:gd name="T5" fmla="*/ 2147483647 h 219"/>
              <a:gd name="T6" fmla="*/ 2147483647 w 192"/>
              <a:gd name="T7" fmla="*/ 2147483647 h 219"/>
              <a:gd name="T8" fmla="*/ 2147483647 w 192"/>
              <a:gd name="T9" fmla="*/ 2147483647 h 219"/>
              <a:gd name="T10" fmla="*/ 2147483647 w 192"/>
              <a:gd name="T11" fmla="*/ 2147483647 h 219"/>
              <a:gd name="T12" fmla="*/ 2147483647 w 192"/>
              <a:gd name="T13" fmla="*/ 2147483647 h 219"/>
              <a:gd name="T14" fmla="*/ 2147483647 w 192"/>
              <a:gd name="T15" fmla="*/ 2147483647 h 219"/>
              <a:gd name="T16" fmla="*/ 2147483647 w 192"/>
              <a:gd name="T17" fmla="*/ 2147483647 h 219"/>
              <a:gd name="T18" fmla="*/ 2147483647 w 192"/>
              <a:gd name="T19" fmla="*/ 2147483647 h 219"/>
              <a:gd name="T20" fmla="*/ 2147483647 w 192"/>
              <a:gd name="T21" fmla="*/ 2147483647 h 219"/>
              <a:gd name="T22" fmla="*/ 2147483647 w 192"/>
              <a:gd name="T23" fmla="*/ 2147483647 h 219"/>
              <a:gd name="T24" fmla="*/ 2147483647 w 192"/>
              <a:gd name="T25" fmla="*/ 2147483647 h 219"/>
              <a:gd name="T26" fmla="*/ 2147483647 w 192"/>
              <a:gd name="T27" fmla="*/ 2147483647 h 219"/>
              <a:gd name="T28" fmla="*/ 2147483647 w 192"/>
              <a:gd name="T29" fmla="*/ 2147483647 h 219"/>
              <a:gd name="T30" fmla="*/ 2147483647 w 192"/>
              <a:gd name="T31" fmla="*/ 2147483647 h 219"/>
              <a:gd name="T32" fmla="*/ 2147483647 w 192"/>
              <a:gd name="T33" fmla="*/ 2147483647 h 219"/>
              <a:gd name="T34" fmla="*/ 2147483647 w 192"/>
              <a:gd name="T35" fmla="*/ 2147483647 h 219"/>
              <a:gd name="T36" fmla="*/ 2147483647 w 192"/>
              <a:gd name="T37" fmla="*/ 2147483647 h 219"/>
              <a:gd name="T38" fmla="*/ 2147483647 w 192"/>
              <a:gd name="T39" fmla="*/ 2147483647 h 219"/>
              <a:gd name="T40" fmla="*/ 2147483647 w 192"/>
              <a:gd name="T41" fmla="*/ 2147483647 h 219"/>
              <a:gd name="T42" fmla="*/ 2147483647 w 192"/>
              <a:gd name="T43" fmla="*/ 2147483647 h 219"/>
              <a:gd name="T44" fmla="*/ 2147483647 w 192"/>
              <a:gd name="T45" fmla="*/ 2147483647 h 219"/>
              <a:gd name="T46" fmla="*/ 2147483647 w 192"/>
              <a:gd name="T47" fmla="*/ 0 h 219"/>
              <a:gd name="T48" fmla="*/ 2147483647 w 192"/>
              <a:gd name="T49" fmla="*/ 2147483647 h 219"/>
              <a:gd name="T50" fmla="*/ 2147483647 w 192"/>
              <a:gd name="T51" fmla="*/ 2147483647 h 219"/>
              <a:gd name="T52" fmla="*/ 2147483647 w 192"/>
              <a:gd name="T53" fmla="*/ 2147483647 h 219"/>
              <a:gd name="T54" fmla="*/ 2147483647 w 192"/>
              <a:gd name="T55" fmla="*/ 2147483647 h 219"/>
              <a:gd name="T56" fmla="*/ 2147483647 w 192"/>
              <a:gd name="T57" fmla="*/ 2147483647 h 219"/>
              <a:gd name="T58" fmla="*/ 0 w 192"/>
              <a:gd name="T59" fmla="*/ 2147483647 h 219"/>
              <a:gd name="T60" fmla="*/ 2147483647 w 192"/>
              <a:gd name="T61" fmla="*/ 2147483647 h 219"/>
              <a:gd name="T62" fmla="*/ 2147483647 w 192"/>
              <a:gd name="T63" fmla="*/ 2147483647 h 219"/>
              <a:gd name="T64" fmla="*/ 2147483647 w 192"/>
              <a:gd name="T65" fmla="*/ 2147483647 h 219"/>
              <a:gd name="T66" fmla="*/ 2147483647 w 192"/>
              <a:gd name="T67" fmla="*/ 2147483647 h 219"/>
              <a:gd name="T68" fmla="*/ 2147483647 w 192"/>
              <a:gd name="T69" fmla="*/ 2147483647 h 219"/>
              <a:gd name="T70" fmla="*/ 2147483647 w 192"/>
              <a:gd name="T71" fmla="*/ 2147483647 h 219"/>
              <a:gd name="T72" fmla="*/ 2147483647 w 192"/>
              <a:gd name="T73" fmla="*/ 2147483647 h 219"/>
              <a:gd name="T74" fmla="*/ 2147483647 w 192"/>
              <a:gd name="T75" fmla="*/ 2147483647 h 219"/>
              <a:gd name="T76" fmla="*/ 2147483647 w 192"/>
              <a:gd name="T77" fmla="*/ 2147483647 h 219"/>
              <a:gd name="T78" fmla="*/ 2147483647 w 192"/>
              <a:gd name="T79" fmla="*/ 2147483647 h 219"/>
              <a:gd name="T80" fmla="*/ 2147483647 w 192"/>
              <a:gd name="T81" fmla="*/ 2147483647 h 219"/>
              <a:gd name="T82" fmla="*/ 2147483647 w 192"/>
              <a:gd name="T83" fmla="*/ 2147483647 h 219"/>
              <a:gd name="T84" fmla="*/ 2147483647 w 192"/>
              <a:gd name="T85" fmla="*/ 2147483647 h 219"/>
              <a:gd name="T86" fmla="*/ 2147483647 w 192"/>
              <a:gd name="T87" fmla="*/ 2147483647 h 21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92"/>
              <a:gd name="T133" fmla="*/ 0 h 219"/>
              <a:gd name="T134" fmla="*/ 192 w 192"/>
              <a:gd name="T135" fmla="*/ 219 h 21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92" h="219">
                <a:moveTo>
                  <a:pt x="92" y="214"/>
                </a:moveTo>
                <a:lnTo>
                  <a:pt x="93" y="214"/>
                </a:lnTo>
                <a:lnTo>
                  <a:pt x="101" y="216"/>
                </a:lnTo>
                <a:lnTo>
                  <a:pt x="108" y="218"/>
                </a:lnTo>
                <a:lnTo>
                  <a:pt x="120" y="213"/>
                </a:lnTo>
                <a:lnTo>
                  <a:pt x="129" y="207"/>
                </a:lnTo>
                <a:lnTo>
                  <a:pt x="132" y="202"/>
                </a:lnTo>
                <a:lnTo>
                  <a:pt x="132" y="194"/>
                </a:lnTo>
                <a:lnTo>
                  <a:pt x="135" y="189"/>
                </a:lnTo>
                <a:lnTo>
                  <a:pt x="141" y="185"/>
                </a:lnTo>
                <a:lnTo>
                  <a:pt x="149" y="177"/>
                </a:lnTo>
                <a:lnTo>
                  <a:pt x="154" y="171"/>
                </a:lnTo>
                <a:lnTo>
                  <a:pt x="160" y="161"/>
                </a:lnTo>
                <a:lnTo>
                  <a:pt x="168" y="152"/>
                </a:lnTo>
                <a:lnTo>
                  <a:pt x="177" y="158"/>
                </a:lnTo>
                <a:lnTo>
                  <a:pt x="191" y="160"/>
                </a:lnTo>
                <a:lnTo>
                  <a:pt x="185" y="151"/>
                </a:lnTo>
                <a:lnTo>
                  <a:pt x="183" y="148"/>
                </a:lnTo>
                <a:lnTo>
                  <a:pt x="181" y="140"/>
                </a:lnTo>
                <a:lnTo>
                  <a:pt x="181" y="131"/>
                </a:lnTo>
                <a:lnTo>
                  <a:pt x="183" y="123"/>
                </a:lnTo>
                <a:lnTo>
                  <a:pt x="182" y="118"/>
                </a:lnTo>
                <a:lnTo>
                  <a:pt x="177" y="112"/>
                </a:lnTo>
                <a:lnTo>
                  <a:pt x="170" y="105"/>
                </a:lnTo>
                <a:lnTo>
                  <a:pt x="167" y="97"/>
                </a:lnTo>
                <a:lnTo>
                  <a:pt x="167" y="90"/>
                </a:lnTo>
                <a:lnTo>
                  <a:pt x="168" y="82"/>
                </a:lnTo>
                <a:lnTo>
                  <a:pt x="167" y="72"/>
                </a:lnTo>
                <a:lnTo>
                  <a:pt x="161" y="67"/>
                </a:lnTo>
                <a:lnTo>
                  <a:pt x="153" y="62"/>
                </a:lnTo>
                <a:lnTo>
                  <a:pt x="149" y="52"/>
                </a:lnTo>
                <a:lnTo>
                  <a:pt x="147" y="43"/>
                </a:lnTo>
                <a:lnTo>
                  <a:pt x="140" y="33"/>
                </a:lnTo>
                <a:lnTo>
                  <a:pt x="134" y="26"/>
                </a:lnTo>
                <a:lnTo>
                  <a:pt x="125" y="23"/>
                </a:lnTo>
                <a:lnTo>
                  <a:pt x="113" y="26"/>
                </a:lnTo>
                <a:lnTo>
                  <a:pt x="102" y="25"/>
                </a:lnTo>
                <a:lnTo>
                  <a:pt x="90" y="21"/>
                </a:lnTo>
                <a:lnTo>
                  <a:pt x="85" y="16"/>
                </a:lnTo>
                <a:lnTo>
                  <a:pt x="81" y="11"/>
                </a:lnTo>
                <a:lnTo>
                  <a:pt x="71" y="15"/>
                </a:lnTo>
                <a:lnTo>
                  <a:pt x="64" y="18"/>
                </a:lnTo>
                <a:lnTo>
                  <a:pt x="55" y="13"/>
                </a:lnTo>
                <a:lnTo>
                  <a:pt x="47" y="13"/>
                </a:lnTo>
                <a:lnTo>
                  <a:pt x="39" y="11"/>
                </a:lnTo>
                <a:lnTo>
                  <a:pt x="34" y="5"/>
                </a:lnTo>
                <a:lnTo>
                  <a:pt x="32" y="0"/>
                </a:lnTo>
                <a:lnTo>
                  <a:pt x="24" y="7"/>
                </a:lnTo>
                <a:lnTo>
                  <a:pt x="19" y="13"/>
                </a:lnTo>
                <a:lnTo>
                  <a:pt x="16" y="21"/>
                </a:lnTo>
                <a:lnTo>
                  <a:pt x="16" y="26"/>
                </a:lnTo>
                <a:lnTo>
                  <a:pt x="18" y="33"/>
                </a:lnTo>
                <a:lnTo>
                  <a:pt x="16" y="39"/>
                </a:lnTo>
                <a:lnTo>
                  <a:pt x="13" y="48"/>
                </a:lnTo>
                <a:lnTo>
                  <a:pt x="10" y="53"/>
                </a:lnTo>
                <a:lnTo>
                  <a:pt x="9" y="57"/>
                </a:lnTo>
                <a:lnTo>
                  <a:pt x="5" y="67"/>
                </a:lnTo>
                <a:lnTo>
                  <a:pt x="0" y="78"/>
                </a:lnTo>
                <a:lnTo>
                  <a:pt x="0" y="86"/>
                </a:lnTo>
                <a:lnTo>
                  <a:pt x="0" y="92"/>
                </a:lnTo>
                <a:lnTo>
                  <a:pt x="1" y="95"/>
                </a:lnTo>
                <a:lnTo>
                  <a:pt x="5" y="99"/>
                </a:lnTo>
                <a:lnTo>
                  <a:pt x="10" y="94"/>
                </a:lnTo>
                <a:lnTo>
                  <a:pt x="19" y="93"/>
                </a:lnTo>
                <a:lnTo>
                  <a:pt x="27" y="92"/>
                </a:lnTo>
                <a:lnTo>
                  <a:pt x="34" y="96"/>
                </a:lnTo>
                <a:lnTo>
                  <a:pt x="43" y="101"/>
                </a:lnTo>
                <a:lnTo>
                  <a:pt x="49" y="106"/>
                </a:lnTo>
                <a:lnTo>
                  <a:pt x="56" y="109"/>
                </a:lnTo>
                <a:lnTo>
                  <a:pt x="59" y="120"/>
                </a:lnTo>
                <a:lnTo>
                  <a:pt x="59" y="129"/>
                </a:lnTo>
                <a:lnTo>
                  <a:pt x="58" y="136"/>
                </a:lnTo>
                <a:lnTo>
                  <a:pt x="56" y="148"/>
                </a:lnTo>
                <a:lnTo>
                  <a:pt x="55" y="154"/>
                </a:lnTo>
                <a:lnTo>
                  <a:pt x="55" y="159"/>
                </a:lnTo>
                <a:lnTo>
                  <a:pt x="60" y="166"/>
                </a:lnTo>
                <a:lnTo>
                  <a:pt x="63" y="173"/>
                </a:lnTo>
                <a:lnTo>
                  <a:pt x="66" y="178"/>
                </a:lnTo>
                <a:lnTo>
                  <a:pt x="69" y="185"/>
                </a:lnTo>
                <a:lnTo>
                  <a:pt x="76" y="192"/>
                </a:lnTo>
                <a:lnTo>
                  <a:pt x="79" y="197"/>
                </a:lnTo>
                <a:lnTo>
                  <a:pt x="88" y="205"/>
                </a:lnTo>
                <a:lnTo>
                  <a:pt x="92" y="213"/>
                </a:lnTo>
                <a:lnTo>
                  <a:pt x="92" y="214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03" name="Freeform 57"/>
          <p:cNvSpPr>
            <a:spLocks/>
          </p:cNvSpPr>
          <p:nvPr/>
        </p:nvSpPr>
        <p:spPr bwMode="auto">
          <a:xfrm>
            <a:off x="3508375" y="5907088"/>
            <a:ext cx="411163" cy="322262"/>
          </a:xfrm>
          <a:custGeom>
            <a:avLst/>
            <a:gdLst>
              <a:gd name="T0" fmla="*/ 2147483647 w 259"/>
              <a:gd name="T1" fmla="*/ 2147483647 h 203"/>
              <a:gd name="T2" fmla="*/ 2147483647 w 259"/>
              <a:gd name="T3" fmla="*/ 2147483647 h 203"/>
              <a:gd name="T4" fmla="*/ 2147483647 w 259"/>
              <a:gd name="T5" fmla="*/ 2147483647 h 203"/>
              <a:gd name="T6" fmla="*/ 2147483647 w 259"/>
              <a:gd name="T7" fmla="*/ 2147483647 h 203"/>
              <a:gd name="T8" fmla="*/ 2147483647 w 259"/>
              <a:gd name="T9" fmla="*/ 2147483647 h 203"/>
              <a:gd name="T10" fmla="*/ 2147483647 w 259"/>
              <a:gd name="T11" fmla="*/ 2147483647 h 203"/>
              <a:gd name="T12" fmla="*/ 2147483647 w 259"/>
              <a:gd name="T13" fmla="*/ 2147483647 h 203"/>
              <a:gd name="T14" fmla="*/ 2147483647 w 259"/>
              <a:gd name="T15" fmla="*/ 2147483647 h 203"/>
              <a:gd name="T16" fmla="*/ 2147483647 w 259"/>
              <a:gd name="T17" fmla="*/ 2147483647 h 203"/>
              <a:gd name="T18" fmla="*/ 2147483647 w 259"/>
              <a:gd name="T19" fmla="*/ 2147483647 h 203"/>
              <a:gd name="T20" fmla="*/ 2147483647 w 259"/>
              <a:gd name="T21" fmla="*/ 2147483647 h 203"/>
              <a:gd name="T22" fmla="*/ 2147483647 w 259"/>
              <a:gd name="T23" fmla="*/ 2147483647 h 203"/>
              <a:gd name="T24" fmla="*/ 2147483647 w 259"/>
              <a:gd name="T25" fmla="*/ 2147483647 h 203"/>
              <a:gd name="T26" fmla="*/ 2147483647 w 259"/>
              <a:gd name="T27" fmla="*/ 2147483647 h 203"/>
              <a:gd name="T28" fmla="*/ 2147483647 w 259"/>
              <a:gd name="T29" fmla="*/ 2147483647 h 203"/>
              <a:gd name="T30" fmla="*/ 2147483647 w 259"/>
              <a:gd name="T31" fmla="*/ 2147483647 h 203"/>
              <a:gd name="T32" fmla="*/ 2147483647 w 259"/>
              <a:gd name="T33" fmla="*/ 2147483647 h 203"/>
              <a:gd name="T34" fmla="*/ 2147483647 w 259"/>
              <a:gd name="T35" fmla="*/ 2147483647 h 203"/>
              <a:gd name="T36" fmla="*/ 2147483647 w 259"/>
              <a:gd name="T37" fmla="*/ 2147483647 h 203"/>
              <a:gd name="T38" fmla="*/ 2147483647 w 259"/>
              <a:gd name="T39" fmla="*/ 2147483647 h 203"/>
              <a:gd name="T40" fmla="*/ 2147483647 w 259"/>
              <a:gd name="T41" fmla="*/ 2147483647 h 203"/>
              <a:gd name="T42" fmla="*/ 2147483647 w 259"/>
              <a:gd name="T43" fmla="*/ 2147483647 h 203"/>
              <a:gd name="T44" fmla="*/ 2147483647 w 259"/>
              <a:gd name="T45" fmla="*/ 2147483647 h 203"/>
              <a:gd name="T46" fmla="*/ 2147483647 w 259"/>
              <a:gd name="T47" fmla="*/ 2147483647 h 203"/>
              <a:gd name="T48" fmla="*/ 2147483647 w 259"/>
              <a:gd name="T49" fmla="*/ 2147483647 h 203"/>
              <a:gd name="T50" fmla="*/ 2147483647 w 259"/>
              <a:gd name="T51" fmla="*/ 2147483647 h 203"/>
              <a:gd name="T52" fmla="*/ 2147483647 w 259"/>
              <a:gd name="T53" fmla="*/ 2147483647 h 203"/>
              <a:gd name="T54" fmla="*/ 2147483647 w 259"/>
              <a:gd name="T55" fmla="*/ 2147483647 h 203"/>
              <a:gd name="T56" fmla="*/ 2147483647 w 259"/>
              <a:gd name="T57" fmla="*/ 2147483647 h 203"/>
              <a:gd name="T58" fmla="*/ 2147483647 w 259"/>
              <a:gd name="T59" fmla="*/ 2147483647 h 203"/>
              <a:gd name="T60" fmla="*/ 2147483647 w 259"/>
              <a:gd name="T61" fmla="*/ 2147483647 h 203"/>
              <a:gd name="T62" fmla="*/ 2147483647 w 259"/>
              <a:gd name="T63" fmla="*/ 2147483647 h 203"/>
              <a:gd name="T64" fmla="*/ 2147483647 w 259"/>
              <a:gd name="T65" fmla="*/ 2147483647 h 203"/>
              <a:gd name="T66" fmla="*/ 2147483647 w 259"/>
              <a:gd name="T67" fmla="*/ 2147483647 h 203"/>
              <a:gd name="T68" fmla="*/ 2147483647 w 259"/>
              <a:gd name="T69" fmla="*/ 2147483647 h 203"/>
              <a:gd name="T70" fmla="*/ 2147483647 w 259"/>
              <a:gd name="T71" fmla="*/ 2147483647 h 203"/>
              <a:gd name="T72" fmla="*/ 2147483647 w 259"/>
              <a:gd name="T73" fmla="*/ 2147483647 h 203"/>
              <a:gd name="T74" fmla="*/ 2147483647 w 259"/>
              <a:gd name="T75" fmla="*/ 2147483647 h 203"/>
              <a:gd name="T76" fmla="*/ 2147483647 w 259"/>
              <a:gd name="T77" fmla="*/ 2147483647 h 203"/>
              <a:gd name="T78" fmla="*/ 2147483647 w 259"/>
              <a:gd name="T79" fmla="*/ 2147483647 h 203"/>
              <a:gd name="T80" fmla="*/ 2147483647 w 259"/>
              <a:gd name="T81" fmla="*/ 2147483647 h 203"/>
              <a:gd name="T82" fmla="*/ 2147483647 w 259"/>
              <a:gd name="T83" fmla="*/ 2147483647 h 203"/>
              <a:gd name="T84" fmla="*/ 2147483647 w 259"/>
              <a:gd name="T85" fmla="*/ 2147483647 h 203"/>
              <a:gd name="T86" fmla="*/ 2147483647 w 259"/>
              <a:gd name="T87" fmla="*/ 2147483647 h 203"/>
              <a:gd name="T88" fmla="*/ 2147483647 w 259"/>
              <a:gd name="T89" fmla="*/ 2147483647 h 203"/>
              <a:gd name="T90" fmla="*/ 2147483647 w 259"/>
              <a:gd name="T91" fmla="*/ 2147483647 h 203"/>
              <a:gd name="T92" fmla="*/ 2147483647 w 259"/>
              <a:gd name="T93" fmla="*/ 2147483647 h 203"/>
              <a:gd name="T94" fmla="*/ 2147483647 w 259"/>
              <a:gd name="T95" fmla="*/ 2147483647 h 203"/>
              <a:gd name="T96" fmla="*/ 2147483647 w 259"/>
              <a:gd name="T97" fmla="*/ 2147483647 h 203"/>
              <a:gd name="T98" fmla="*/ 2147483647 w 259"/>
              <a:gd name="T99" fmla="*/ 2147483647 h 203"/>
              <a:gd name="T100" fmla="*/ 2147483647 w 259"/>
              <a:gd name="T101" fmla="*/ 2147483647 h 203"/>
              <a:gd name="T102" fmla="*/ 2147483647 w 259"/>
              <a:gd name="T103" fmla="*/ 2147483647 h 203"/>
              <a:gd name="T104" fmla="*/ 2147483647 w 259"/>
              <a:gd name="T105" fmla="*/ 2147483647 h 203"/>
              <a:gd name="T106" fmla="*/ 2147483647 w 259"/>
              <a:gd name="T107" fmla="*/ 2147483647 h 203"/>
              <a:gd name="T108" fmla="*/ 2147483647 w 259"/>
              <a:gd name="T109" fmla="*/ 2147483647 h 203"/>
              <a:gd name="T110" fmla="*/ 2147483647 w 259"/>
              <a:gd name="T111" fmla="*/ 2147483647 h 203"/>
              <a:gd name="T112" fmla="*/ 2147483647 w 259"/>
              <a:gd name="T113" fmla="*/ 2147483647 h 203"/>
              <a:gd name="T114" fmla="*/ 2147483647 w 259"/>
              <a:gd name="T115" fmla="*/ 2147483647 h 203"/>
              <a:gd name="T116" fmla="*/ 2147483647 w 259"/>
              <a:gd name="T117" fmla="*/ 2147483647 h 203"/>
              <a:gd name="T118" fmla="*/ 2147483647 w 259"/>
              <a:gd name="T119" fmla="*/ 2147483647 h 203"/>
              <a:gd name="T120" fmla="*/ 2147483647 w 259"/>
              <a:gd name="T121" fmla="*/ 2147483647 h 203"/>
              <a:gd name="T122" fmla="*/ 2147483647 w 259"/>
              <a:gd name="T123" fmla="*/ 2147483647 h 20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59"/>
              <a:gd name="T187" fmla="*/ 0 h 203"/>
              <a:gd name="T188" fmla="*/ 259 w 259"/>
              <a:gd name="T189" fmla="*/ 203 h 20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59" h="203">
                <a:moveTo>
                  <a:pt x="254" y="190"/>
                </a:moveTo>
                <a:lnTo>
                  <a:pt x="254" y="185"/>
                </a:lnTo>
                <a:lnTo>
                  <a:pt x="255" y="179"/>
                </a:lnTo>
                <a:lnTo>
                  <a:pt x="257" y="167"/>
                </a:lnTo>
                <a:lnTo>
                  <a:pt x="258" y="160"/>
                </a:lnTo>
                <a:lnTo>
                  <a:pt x="258" y="151"/>
                </a:lnTo>
                <a:lnTo>
                  <a:pt x="255" y="140"/>
                </a:lnTo>
                <a:lnTo>
                  <a:pt x="248" y="137"/>
                </a:lnTo>
                <a:lnTo>
                  <a:pt x="242" y="132"/>
                </a:lnTo>
                <a:lnTo>
                  <a:pt x="233" y="127"/>
                </a:lnTo>
                <a:lnTo>
                  <a:pt x="226" y="123"/>
                </a:lnTo>
                <a:lnTo>
                  <a:pt x="218" y="124"/>
                </a:lnTo>
                <a:lnTo>
                  <a:pt x="209" y="125"/>
                </a:lnTo>
                <a:lnTo>
                  <a:pt x="204" y="130"/>
                </a:lnTo>
                <a:lnTo>
                  <a:pt x="200" y="126"/>
                </a:lnTo>
                <a:lnTo>
                  <a:pt x="199" y="123"/>
                </a:lnTo>
                <a:lnTo>
                  <a:pt x="199" y="117"/>
                </a:lnTo>
                <a:lnTo>
                  <a:pt x="199" y="109"/>
                </a:lnTo>
                <a:lnTo>
                  <a:pt x="204" y="98"/>
                </a:lnTo>
                <a:lnTo>
                  <a:pt x="208" y="88"/>
                </a:lnTo>
                <a:lnTo>
                  <a:pt x="209" y="84"/>
                </a:lnTo>
                <a:lnTo>
                  <a:pt x="212" y="79"/>
                </a:lnTo>
                <a:lnTo>
                  <a:pt x="215" y="70"/>
                </a:lnTo>
                <a:lnTo>
                  <a:pt x="217" y="64"/>
                </a:lnTo>
                <a:lnTo>
                  <a:pt x="215" y="57"/>
                </a:lnTo>
                <a:lnTo>
                  <a:pt x="215" y="52"/>
                </a:lnTo>
                <a:lnTo>
                  <a:pt x="218" y="44"/>
                </a:lnTo>
                <a:lnTo>
                  <a:pt x="223" y="38"/>
                </a:lnTo>
                <a:lnTo>
                  <a:pt x="231" y="31"/>
                </a:lnTo>
                <a:lnTo>
                  <a:pt x="238" y="23"/>
                </a:lnTo>
                <a:lnTo>
                  <a:pt x="242" y="20"/>
                </a:lnTo>
                <a:lnTo>
                  <a:pt x="246" y="15"/>
                </a:lnTo>
                <a:lnTo>
                  <a:pt x="245" y="10"/>
                </a:lnTo>
                <a:lnTo>
                  <a:pt x="240" y="4"/>
                </a:lnTo>
                <a:lnTo>
                  <a:pt x="231" y="2"/>
                </a:lnTo>
                <a:lnTo>
                  <a:pt x="223" y="3"/>
                </a:lnTo>
                <a:lnTo>
                  <a:pt x="213" y="7"/>
                </a:lnTo>
                <a:lnTo>
                  <a:pt x="207" y="9"/>
                </a:lnTo>
                <a:lnTo>
                  <a:pt x="199" y="14"/>
                </a:lnTo>
                <a:lnTo>
                  <a:pt x="190" y="13"/>
                </a:lnTo>
                <a:lnTo>
                  <a:pt x="188" y="6"/>
                </a:lnTo>
                <a:lnTo>
                  <a:pt x="184" y="0"/>
                </a:lnTo>
                <a:lnTo>
                  <a:pt x="179" y="3"/>
                </a:lnTo>
                <a:lnTo>
                  <a:pt x="175" y="13"/>
                </a:lnTo>
                <a:lnTo>
                  <a:pt x="169" y="16"/>
                </a:lnTo>
                <a:lnTo>
                  <a:pt x="162" y="12"/>
                </a:lnTo>
                <a:lnTo>
                  <a:pt x="153" y="10"/>
                </a:lnTo>
                <a:lnTo>
                  <a:pt x="144" y="15"/>
                </a:lnTo>
                <a:lnTo>
                  <a:pt x="139" y="19"/>
                </a:lnTo>
                <a:lnTo>
                  <a:pt x="135" y="23"/>
                </a:lnTo>
                <a:lnTo>
                  <a:pt x="136" y="28"/>
                </a:lnTo>
                <a:lnTo>
                  <a:pt x="131" y="35"/>
                </a:lnTo>
                <a:lnTo>
                  <a:pt x="123" y="36"/>
                </a:lnTo>
                <a:lnTo>
                  <a:pt x="116" y="35"/>
                </a:lnTo>
                <a:lnTo>
                  <a:pt x="107" y="35"/>
                </a:lnTo>
                <a:lnTo>
                  <a:pt x="99" y="33"/>
                </a:lnTo>
                <a:lnTo>
                  <a:pt x="91" y="27"/>
                </a:lnTo>
                <a:lnTo>
                  <a:pt x="84" y="23"/>
                </a:lnTo>
                <a:lnTo>
                  <a:pt x="76" y="19"/>
                </a:lnTo>
                <a:lnTo>
                  <a:pt x="67" y="12"/>
                </a:lnTo>
                <a:lnTo>
                  <a:pt x="55" y="14"/>
                </a:lnTo>
                <a:lnTo>
                  <a:pt x="51" y="21"/>
                </a:lnTo>
                <a:lnTo>
                  <a:pt x="51" y="25"/>
                </a:lnTo>
                <a:lnTo>
                  <a:pt x="50" y="31"/>
                </a:lnTo>
                <a:lnTo>
                  <a:pt x="45" y="40"/>
                </a:lnTo>
                <a:lnTo>
                  <a:pt x="46" y="47"/>
                </a:lnTo>
                <a:lnTo>
                  <a:pt x="45" y="55"/>
                </a:lnTo>
                <a:lnTo>
                  <a:pt x="43" y="62"/>
                </a:lnTo>
                <a:lnTo>
                  <a:pt x="42" y="69"/>
                </a:lnTo>
                <a:lnTo>
                  <a:pt x="37" y="76"/>
                </a:lnTo>
                <a:lnTo>
                  <a:pt x="30" y="77"/>
                </a:lnTo>
                <a:lnTo>
                  <a:pt x="25" y="69"/>
                </a:lnTo>
                <a:lnTo>
                  <a:pt x="17" y="66"/>
                </a:lnTo>
                <a:lnTo>
                  <a:pt x="19" y="76"/>
                </a:lnTo>
                <a:lnTo>
                  <a:pt x="19" y="80"/>
                </a:lnTo>
                <a:lnTo>
                  <a:pt x="20" y="86"/>
                </a:lnTo>
                <a:lnTo>
                  <a:pt x="20" y="93"/>
                </a:lnTo>
                <a:lnTo>
                  <a:pt x="19" y="99"/>
                </a:lnTo>
                <a:lnTo>
                  <a:pt x="17" y="104"/>
                </a:lnTo>
                <a:lnTo>
                  <a:pt x="16" y="108"/>
                </a:lnTo>
                <a:lnTo>
                  <a:pt x="14" y="116"/>
                </a:lnTo>
                <a:lnTo>
                  <a:pt x="11" y="122"/>
                </a:lnTo>
                <a:lnTo>
                  <a:pt x="8" y="132"/>
                </a:lnTo>
                <a:lnTo>
                  <a:pt x="6" y="137"/>
                </a:lnTo>
                <a:lnTo>
                  <a:pt x="4" y="146"/>
                </a:lnTo>
                <a:lnTo>
                  <a:pt x="2" y="154"/>
                </a:lnTo>
                <a:lnTo>
                  <a:pt x="1" y="161"/>
                </a:lnTo>
                <a:lnTo>
                  <a:pt x="0" y="166"/>
                </a:lnTo>
                <a:lnTo>
                  <a:pt x="7" y="169"/>
                </a:lnTo>
                <a:lnTo>
                  <a:pt x="15" y="172"/>
                </a:lnTo>
                <a:lnTo>
                  <a:pt x="23" y="174"/>
                </a:lnTo>
                <a:lnTo>
                  <a:pt x="33" y="179"/>
                </a:lnTo>
                <a:lnTo>
                  <a:pt x="41" y="182"/>
                </a:lnTo>
                <a:lnTo>
                  <a:pt x="46" y="185"/>
                </a:lnTo>
                <a:lnTo>
                  <a:pt x="56" y="189"/>
                </a:lnTo>
                <a:lnTo>
                  <a:pt x="68" y="189"/>
                </a:lnTo>
                <a:lnTo>
                  <a:pt x="74" y="190"/>
                </a:lnTo>
                <a:lnTo>
                  <a:pt x="89" y="189"/>
                </a:lnTo>
                <a:lnTo>
                  <a:pt x="104" y="184"/>
                </a:lnTo>
                <a:lnTo>
                  <a:pt x="113" y="179"/>
                </a:lnTo>
                <a:lnTo>
                  <a:pt x="121" y="176"/>
                </a:lnTo>
                <a:lnTo>
                  <a:pt x="130" y="170"/>
                </a:lnTo>
                <a:lnTo>
                  <a:pt x="141" y="174"/>
                </a:lnTo>
                <a:lnTo>
                  <a:pt x="150" y="179"/>
                </a:lnTo>
                <a:lnTo>
                  <a:pt x="155" y="182"/>
                </a:lnTo>
                <a:lnTo>
                  <a:pt x="165" y="182"/>
                </a:lnTo>
                <a:lnTo>
                  <a:pt x="172" y="178"/>
                </a:lnTo>
                <a:lnTo>
                  <a:pt x="180" y="179"/>
                </a:lnTo>
                <a:lnTo>
                  <a:pt x="188" y="180"/>
                </a:lnTo>
                <a:lnTo>
                  <a:pt x="194" y="183"/>
                </a:lnTo>
                <a:lnTo>
                  <a:pt x="201" y="186"/>
                </a:lnTo>
                <a:lnTo>
                  <a:pt x="209" y="195"/>
                </a:lnTo>
                <a:lnTo>
                  <a:pt x="219" y="201"/>
                </a:lnTo>
                <a:lnTo>
                  <a:pt x="228" y="202"/>
                </a:lnTo>
                <a:lnTo>
                  <a:pt x="233" y="199"/>
                </a:lnTo>
                <a:lnTo>
                  <a:pt x="241" y="194"/>
                </a:lnTo>
                <a:lnTo>
                  <a:pt x="248" y="187"/>
                </a:lnTo>
                <a:lnTo>
                  <a:pt x="254" y="19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04" name="Freeform 58"/>
          <p:cNvSpPr>
            <a:spLocks/>
          </p:cNvSpPr>
          <p:nvPr/>
        </p:nvSpPr>
        <p:spPr bwMode="auto">
          <a:xfrm>
            <a:off x="3508375" y="5907088"/>
            <a:ext cx="411163" cy="322262"/>
          </a:xfrm>
          <a:custGeom>
            <a:avLst/>
            <a:gdLst>
              <a:gd name="T0" fmla="*/ 2147483647 w 259"/>
              <a:gd name="T1" fmla="*/ 2147483647 h 203"/>
              <a:gd name="T2" fmla="*/ 2147483647 w 259"/>
              <a:gd name="T3" fmla="*/ 2147483647 h 203"/>
              <a:gd name="T4" fmla="*/ 2147483647 w 259"/>
              <a:gd name="T5" fmla="*/ 2147483647 h 203"/>
              <a:gd name="T6" fmla="*/ 2147483647 w 259"/>
              <a:gd name="T7" fmla="*/ 2147483647 h 203"/>
              <a:gd name="T8" fmla="*/ 2147483647 w 259"/>
              <a:gd name="T9" fmla="*/ 2147483647 h 203"/>
              <a:gd name="T10" fmla="*/ 2147483647 w 259"/>
              <a:gd name="T11" fmla="*/ 2147483647 h 203"/>
              <a:gd name="T12" fmla="*/ 2147483647 w 259"/>
              <a:gd name="T13" fmla="*/ 2147483647 h 203"/>
              <a:gd name="T14" fmla="*/ 2147483647 w 259"/>
              <a:gd name="T15" fmla="*/ 2147483647 h 203"/>
              <a:gd name="T16" fmla="*/ 2147483647 w 259"/>
              <a:gd name="T17" fmla="*/ 2147483647 h 203"/>
              <a:gd name="T18" fmla="*/ 2147483647 w 259"/>
              <a:gd name="T19" fmla="*/ 2147483647 h 203"/>
              <a:gd name="T20" fmla="*/ 2147483647 w 259"/>
              <a:gd name="T21" fmla="*/ 2147483647 h 203"/>
              <a:gd name="T22" fmla="*/ 2147483647 w 259"/>
              <a:gd name="T23" fmla="*/ 2147483647 h 203"/>
              <a:gd name="T24" fmla="*/ 2147483647 w 259"/>
              <a:gd name="T25" fmla="*/ 2147483647 h 203"/>
              <a:gd name="T26" fmla="*/ 2147483647 w 259"/>
              <a:gd name="T27" fmla="*/ 2147483647 h 203"/>
              <a:gd name="T28" fmla="*/ 2147483647 w 259"/>
              <a:gd name="T29" fmla="*/ 2147483647 h 203"/>
              <a:gd name="T30" fmla="*/ 2147483647 w 259"/>
              <a:gd name="T31" fmla="*/ 2147483647 h 203"/>
              <a:gd name="T32" fmla="*/ 2147483647 w 259"/>
              <a:gd name="T33" fmla="*/ 2147483647 h 203"/>
              <a:gd name="T34" fmla="*/ 2147483647 w 259"/>
              <a:gd name="T35" fmla="*/ 2147483647 h 203"/>
              <a:gd name="T36" fmla="*/ 2147483647 w 259"/>
              <a:gd name="T37" fmla="*/ 2147483647 h 203"/>
              <a:gd name="T38" fmla="*/ 2147483647 w 259"/>
              <a:gd name="T39" fmla="*/ 2147483647 h 203"/>
              <a:gd name="T40" fmla="*/ 2147483647 w 259"/>
              <a:gd name="T41" fmla="*/ 2147483647 h 203"/>
              <a:gd name="T42" fmla="*/ 2147483647 w 259"/>
              <a:gd name="T43" fmla="*/ 2147483647 h 203"/>
              <a:gd name="T44" fmla="*/ 2147483647 w 259"/>
              <a:gd name="T45" fmla="*/ 2147483647 h 203"/>
              <a:gd name="T46" fmla="*/ 2147483647 w 259"/>
              <a:gd name="T47" fmla="*/ 2147483647 h 203"/>
              <a:gd name="T48" fmla="*/ 2147483647 w 259"/>
              <a:gd name="T49" fmla="*/ 2147483647 h 203"/>
              <a:gd name="T50" fmla="*/ 2147483647 w 259"/>
              <a:gd name="T51" fmla="*/ 2147483647 h 203"/>
              <a:gd name="T52" fmla="*/ 2147483647 w 259"/>
              <a:gd name="T53" fmla="*/ 2147483647 h 203"/>
              <a:gd name="T54" fmla="*/ 2147483647 w 259"/>
              <a:gd name="T55" fmla="*/ 2147483647 h 203"/>
              <a:gd name="T56" fmla="*/ 2147483647 w 259"/>
              <a:gd name="T57" fmla="*/ 2147483647 h 203"/>
              <a:gd name="T58" fmla="*/ 2147483647 w 259"/>
              <a:gd name="T59" fmla="*/ 2147483647 h 203"/>
              <a:gd name="T60" fmla="*/ 2147483647 w 259"/>
              <a:gd name="T61" fmla="*/ 2147483647 h 203"/>
              <a:gd name="T62" fmla="*/ 2147483647 w 259"/>
              <a:gd name="T63" fmla="*/ 2147483647 h 203"/>
              <a:gd name="T64" fmla="*/ 2147483647 w 259"/>
              <a:gd name="T65" fmla="*/ 2147483647 h 203"/>
              <a:gd name="T66" fmla="*/ 2147483647 w 259"/>
              <a:gd name="T67" fmla="*/ 2147483647 h 203"/>
              <a:gd name="T68" fmla="*/ 2147483647 w 259"/>
              <a:gd name="T69" fmla="*/ 2147483647 h 203"/>
              <a:gd name="T70" fmla="*/ 2147483647 w 259"/>
              <a:gd name="T71" fmla="*/ 2147483647 h 203"/>
              <a:gd name="T72" fmla="*/ 2147483647 w 259"/>
              <a:gd name="T73" fmla="*/ 2147483647 h 203"/>
              <a:gd name="T74" fmla="*/ 2147483647 w 259"/>
              <a:gd name="T75" fmla="*/ 2147483647 h 203"/>
              <a:gd name="T76" fmla="*/ 2147483647 w 259"/>
              <a:gd name="T77" fmla="*/ 2147483647 h 203"/>
              <a:gd name="T78" fmla="*/ 2147483647 w 259"/>
              <a:gd name="T79" fmla="*/ 2147483647 h 203"/>
              <a:gd name="T80" fmla="*/ 2147483647 w 259"/>
              <a:gd name="T81" fmla="*/ 2147483647 h 203"/>
              <a:gd name="T82" fmla="*/ 2147483647 w 259"/>
              <a:gd name="T83" fmla="*/ 2147483647 h 203"/>
              <a:gd name="T84" fmla="*/ 2147483647 w 259"/>
              <a:gd name="T85" fmla="*/ 2147483647 h 203"/>
              <a:gd name="T86" fmla="*/ 2147483647 w 259"/>
              <a:gd name="T87" fmla="*/ 2147483647 h 203"/>
              <a:gd name="T88" fmla="*/ 2147483647 w 259"/>
              <a:gd name="T89" fmla="*/ 2147483647 h 203"/>
              <a:gd name="T90" fmla="*/ 2147483647 w 259"/>
              <a:gd name="T91" fmla="*/ 2147483647 h 203"/>
              <a:gd name="T92" fmla="*/ 2147483647 w 259"/>
              <a:gd name="T93" fmla="*/ 2147483647 h 203"/>
              <a:gd name="T94" fmla="*/ 2147483647 w 259"/>
              <a:gd name="T95" fmla="*/ 2147483647 h 203"/>
              <a:gd name="T96" fmla="*/ 2147483647 w 259"/>
              <a:gd name="T97" fmla="*/ 2147483647 h 203"/>
              <a:gd name="T98" fmla="*/ 2147483647 w 259"/>
              <a:gd name="T99" fmla="*/ 2147483647 h 203"/>
              <a:gd name="T100" fmla="*/ 2147483647 w 259"/>
              <a:gd name="T101" fmla="*/ 2147483647 h 203"/>
              <a:gd name="T102" fmla="*/ 2147483647 w 259"/>
              <a:gd name="T103" fmla="*/ 2147483647 h 203"/>
              <a:gd name="T104" fmla="*/ 2147483647 w 259"/>
              <a:gd name="T105" fmla="*/ 2147483647 h 203"/>
              <a:gd name="T106" fmla="*/ 2147483647 w 259"/>
              <a:gd name="T107" fmla="*/ 2147483647 h 203"/>
              <a:gd name="T108" fmla="*/ 2147483647 w 259"/>
              <a:gd name="T109" fmla="*/ 2147483647 h 203"/>
              <a:gd name="T110" fmla="*/ 2147483647 w 259"/>
              <a:gd name="T111" fmla="*/ 2147483647 h 203"/>
              <a:gd name="T112" fmla="*/ 2147483647 w 259"/>
              <a:gd name="T113" fmla="*/ 2147483647 h 203"/>
              <a:gd name="T114" fmla="*/ 2147483647 w 259"/>
              <a:gd name="T115" fmla="*/ 2147483647 h 203"/>
              <a:gd name="T116" fmla="*/ 2147483647 w 259"/>
              <a:gd name="T117" fmla="*/ 2147483647 h 203"/>
              <a:gd name="T118" fmla="*/ 2147483647 w 259"/>
              <a:gd name="T119" fmla="*/ 2147483647 h 203"/>
              <a:gd name="T120" fmla="*/ 2147483647 w 259"/>
              <a:gd name="T121" fmla="*/ 2147483647 h 203"/>
              <a:gd name="T122" fmla="*/ 2147483647 w 259"/>
              <a:gd name="T123" fmla="*/ 2147483647 h 20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59"/>
              <a:gd name="T187" fmla="*/ 0 h 203"/>
              <a:gd name="T188" fmla="*/ 259 w 259"/>
              <a:gd name="T189" fmla="*/ 203 h 20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59" h="203">
                <a:moveTo>
                  <a:pt x="254" y="190"/>
                </a:moveTo>
                <a:lnTo>
                  <a:pt x="254" y="185"/>
                </a:lnTo>
                <a:lnTo>
                  <a:pt x="255" y="179"/>
                </a:lnTo>
                <a:lnTo>
                  <a:pt x="257" y="167"/>
                </a:lnTo>
                <a:lnTo>
                  <a:pt x="258" y="160"/>
                </a:lnTo>
                <a:lnTo>
                  <a:pt x="258" y="151"/>
                </a:lnTo>
                <a:lnTo>
                  <a:pt x="255" y="140"/>
                </a:lnTo>
                <a:lnTo>
                  <a:pt x="248" y="137"/>
                </a:lnTo>
                <a:lnTo>
                  <a:pt x="242" y="132"/>
                </a:lnTo>
                <a:lnTo>
                  <a:pt x="233" y="127"/>
                </a:lnTo>
                <a:lnTo>
                  <a:pt x="226" y="123"/>
                </a:lnTo>
                <a:lnTo>
                  <a:pt x="218" y="124"/>
                </a:lnTo>
                <a:lnTo>
                  <a:pt x="209" y="125"/>
                </a:lnTo>
                <a:lnTo>
                  <a:pt x="204" y="130"/>
                </a:lnTo>
                <a:lnTo>
                  <a:pt x="200" y="126"/>
                </a:lnTo>
                <a:lnTo>
                  <a:pt x="199" y="123"/>
                </a:lnTo>
                <a:lnTo>
                  <a:pt x="199" y="117"/>
                </a:lnTo>
                <a:lnTo>
                  <a:pt x="199" y="109"/>
                </a:lnTo>
                <a:lnTo>
                  <a:pt x="204" y="98"/>
                </a:lnTo>
                <a:lnTo>
                  <a:pt x="208" y="88"/>
                </a:lnTo>
                <a:lnTo>
                  <a:pt x="209" y="84"/>
                </a:lnTo>
                <a:lnTo>
                  <a:pt x="212" y="79"/>
                </a:lnTo>
                <a:lnTo>
                  <a:pt x="215" y="70"/>
                </a:lnTo>
                <a:lnTo>
                  <a:pt x="217" y="64"/>
                </a:lnTo>
                <a:lnTo>
                  <a:pt x="215" y="57"/>
                </a:lnTo>
                <a:lnTo>
                  <a:pt x="215" y="52"/>
                </a:lnTo>
                <a:lnTo>
                  <a:pt x="218" y="44"/>
                </a:lnTo>
                <a:lnTo>
                  <a:pt x="223" y="38"/>
                </a:lnTo>
                <a:lnTo>
                  <a:pt x="231" y="31"/>
                </a:lnTo>
                <a:lnTo>
                  <a:pt x="238" y="23"/>
                </a:lnTo>
                <a:lnTo>
                  <a:pt x="242" y="20"/>
                </a:lnTo>
                <a:lnTo>
                  <a:pt x="246" y="15"/>
                </a:lnTo>
                <a:lnTo>
                  <a:pt x="245" y="10"/>
                </a:lnTo>
                <a:lnTo>
                  <a:pt x="240" y="4"/>
                </a:lnTo>
                <a:lnTo>
                  <a:pt x="231" y="2"/>
                </a:lnTo>
                <a:lnTo>
                  <a:pt x="223" y="3"/>
                </a:lnTo>
                <a:lnTo>
                  <a:pt x="213" y="7"/>
                </a:lnTo>
                <a:lnTo>
                  <a:pt x="207" y="9"/>
                </a:lnTo>
                <a:lnTo>
                  <a:pt x="199" y="14"/>
                </a:lnTo>
                <a:lnTo>
                  <a:pt x="190" y="13"/>
                </a:lnTo>
                <a:lnTo>
                  <a:pt x="188" y="6"/>
                </a:lnTo>
                <a:lnTo>
                  <a:pt x="184" y="0"/>
                </a:lnTo>
                <a:lnTo>
                  <a:pt x="179" y="3"/>
                </a:lnTo>
                <a:lnTo>
                  <a:pt x="175" y="13"/>
                </a:lnTo>
                <a:lnTo>
                  <a:pt x="169" y="16"/>
                </a:lnTo>
                <a:lnTo>
                  <a:pt x="162" y="12"/>
                </a:lnTo>
                <a:lnTo>
                  <a:pt x="153" y="10"/>
                </a:lnTo>
                <a:lnTo>
                  <a:pt x="144" y="15"/>
                </a:lnTo>
                <a:lnTo>
                  <a:pt x="139" y="19"/>
                </a:lnTo>
                <a:lnTo>
                  <a:pt x="135" y="23"/>
                </a:lnTo>
                <a:lnTo>
                  <a:pt x="136" y="28"/>
                </a:lnTo>
                <a:lnTo>
                  <a:pt x="131" y="35"/>
                </a:lnTo>
                <a:lnTo>
                  <a:pt x="123" y="36"/>
                </a:lnTo>
                <a:lnTo>
                  <a:pt x="116" y="35"/>
                </a:lnTo>
                <a:lnTo>
                  <a:pt x="107" y="35"/>
                </a:lnTo>
                <a:lnTo>
                  <a:pt x="99" y="33"/>
                </a:lnTo>
                <a:lnTo>
                  <a:pt x="91" y="27"/>
                </a:lnTo>
                <a:lnTo>
                  <a:pt x="84" y="23"/>
                </a:lnTo>
                <a:lnTo>
                  <a:pt x="76" y="19"/>
                </a:lnTo>
                <a:lnTo>
                  <a:pt x="67" y="12"/>
                </a:lnTo>
                <a:lnTo>
                  <a:pt x="55" y="14"/>
                </a:lnTo>
                <a:lnTo>
                  <a:pt x="51" y="21"/>
                </a:lnTo>
                <a:lnTo>
                  <a:pt x="51" y="25"/>
                </a:lnTo>
                <a:lnTo>
                  <a:pt x="50" y="31"/>
                </a:lnTo>
                <a:lnTo>
                  <a:pt x="45" y="40"/>
                </a:lnTo>
                <a:lnTo>
                  <a:pt x="46" y="47"/>
                </a:lnTo>
                <a:lnTo>
                  <a:pt x="45" y="55"/>
                </a:lnTo>
                <a:lnTo>
                  <a:pt x="43" y="62"/>
                </a:lnTo>
                <a:lnTo>
                  <a:pt x="42" y="69"/>
                </a:lnTo>
                <a:lnTo>
                  <a:pt x="37" y="76"/>
                </a:lnTo>
                <a:lnTo>
                  <a:pt x="30" y="77"/>
                </a:lnTo>
                <a:lnTo>
                  <a:pt x="25" y="69"/>
                </a:lnTo>
                <a:lnTo>
                  <a:pt x="17" y="66"/>
                </a:lnTo>
                <a:lnTo>
                  <a:pt x="19" y="76"/>
                </a:lnTo>
                <a:lnTo>
                  <a:pt x="19" y="80"/>
                </a:lnTo>
                <a:lnTo>
                  <a:pt x="20" y="86"/>
                </a:lnTo>
                <a:lnTo>
                  <a:pt x="20" y="93"/>
                </a:lnTo>
                <a:lnTo>
                  <a:pt x="19" y="99"/>
                </a:lnTo>
                <a:lnTo>
                  <a:pt x="17" y="104"/>
                </a:lnTo>
                <a:lnTo>
                  <a:pt x="16" y="108"/>
                </a:lnTo>
                <a:lnTo>
                  <a:pt x="14" y="116"/>
                </a:lnTo>
                <a:lnTo>
                  <a:pt x="11" y="122"/>
                </a:lnTo>
                <a:lnTo>
                  <a:pt x="8" y="132"/>
                </a:lnTo>
                <a:lnTo>
                  <a:pt x="6" y="137"/>
                </a:lnTo>
                <a:lnTo>
                  <a:pt x="4" y="146"/>
                </a:lnTo>
                <a:lnTo>
                  <a:pt x="2" y="154"/>
                </a:lnTo>
                <a:lnTo>
                  <a:pt x="1" y="161"/>
                </a:lnTo>
                <a:lnTo>
                  <a:pt x="0" y="166"/>
                </a:lnTo>
                <a:lnTo>
                  <a:pt x="7" y="169"/>
                </a:lnTo>
                <a:lnTo>
                  <a:pt x="15" y="172"/>
                </a:lnTo>
                <a:lnTo>
                  <a:pt x="23" y="174"/>
                </a:lnTo>
                <a:lnTo>
                  <a:pt x="33" y="179"/>
                </a:lnTo>
                <a:lnTo>
                  <a:pt x="41" y="182"/>
                </a:lnTo>
                <a:lnTo>
                  <a:pt x="46" y="185"/>
                </a:lnTo>
                <a:lnTo>
                  <a:pt x="56" y="189"/>
                </a:lnTo>
                <a:lnTo>
                  <a:pt x="68" y="189"/>
                </a:lnTo>
                <a:lnTo>
                  <a:pt x="74" y="190"/>
                </a:lnTo>
                <a:lnTo>
                  <a:pt x="89" y="189"/>
                </a:lnTo>
                <a:lnTo>
                  <a:pt x="104" y="184"/>
                </a:lnTo>
                <a:lnTo>
                  <a:pt x="113" y="179"/>
                </a:lnTo>
                <a:lnTo>
                  <a:pt x="121" y="176"/>
                </a:lnTo>
                <a:lnTo>
                  <a:pt x="130" y="170"/>
                </a:lnTo>
                <a:lnTo>
                  <a:pt x="141" y="174"/>
                </a:lnTo>
                <a:lnTo>
                  <a:pt x="150" y="179"/>
                </a:lnTo>
                <a:lnTo>
                  <a:pt x="155" y="182"/>
                </a:lnTo>
                <a:lnTo>
                  <a:pt x="165" y="182"/>
                </a:lnTo>
                <a:lnTo>
                  <a:pt x="172" y="178"/>
                </a:lnTo>
                <a:lnTo>
                  <a:pt x="180" y="179"/>
                </a:lnTo>
                <a:lnTo>
                  <a:pt x="188" y="180"/>
                </a:lnTo>
                <a:lnTo>
                  <a:pt x="194" y="183"/>
                </a:lnTo>
                <a:lnTo>
                  <a:pt x="201" y="186"/>
                </a:lnTo>
                <a:lnTo>
                  <a:pt x="209" y="195"/>
                </a:lnTo>
                <a:lnTo>
                  <a:pt x="219" y="201"/>
                </a:lnTo>
                <a:lnTo>
                  <a:pt x="228" y="202"/>
                </a:lnTo>
                <a:lnTo>
                  <a:pt x="233" y="199"/>
                </a:lnTo>
                <a:lnTo>
                  <a:pt x="241" y="194"/>
                </a:lnTo>
                <a:lnTo>
                  <a:pt x="248" y="187"/>
                </a:lnTo>
                <a:lnTo>
                  <a:pt x="254" y="19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05" name="Freeform 59"/>
          <p:cNvSpPr>
            <a:spLocks/>
          </p:cNvSpPr>
          <p:nvPr/>
        </p:nvSpPr>
        <p:spPr bwMode="auto">
          <a:xfrm>
            <a:off x="3638550" y="5487988"/>
            <a:ext cx="631825" cy="647700"/>
          </a:xfrm>
          <a:custGeom>
            <a:avLst/>
            <a:gdLst>
              <a:gd name="T0" fmla="*/ 2147483647 w 398"/>
              <a:gd name="T1" fmla="*/ 2147483647 h 408"/>
              <a:gd name="T2" fmla="*/ 2147483647 w 398"/>
              <a:gd name="T3" fmla="*/ 2147483647 h 408"/>
              <a:gd name="T4" fmla="*/ 2147483647 w 398"/>
              <a:gd name="T5" fmla="*/ 2147483647 h 408"/>
              <a:gd name="T6" fmla="*/ 2147483647 w 398"/>
              <a:gd name="T7" fmla="*/ 2147483647 h 408"/>
              <a:gd name="T8" fmla="*/ 2147483647 w 398"/>
              <a:gd name="T9" fmla="*/ 2147483647 h 408"/>
              <a:gd name="T10" fmla="*/ 2147483647 w 398"/>
              <a:gd name="T11" fmla="*/ 2147483647 h 408"/>
              <a:gd name="T12" fmla="*/ 2147483647 w 398"/>
              <a:gd name="T13" fmla="*/ 2147483647 h 408"/>
              <a:gd name="T14" fmla="*/ 2147483647 w 398"/>
              <a:gd name="T15" fmla="*/ 2147483647 h 408"/>
              <a:gd name="T16" fmla="*/ 2147483647 w 398"/>
              <a:gd name="T17" fmla="*/ 2147483647 h 408"/>
              <a:gd name="T18" fmla="*/ 2147483647 w 398"/>
              <a:gd name="T19" fmla="*/ 2147483647 h 408"/>
              <a:gd name="T20" fmla="*/ 2147483647 w 398"/>
              <a:gd name="T21" fmla="*/ 2147483647 h 408"/>
              <a:gd name="T22" fmla="*/ 2147483647 w 398"/>
              <a:gd name="T23" fmla="*/ 2147483647 h 408"/>
              <a:gd name="T24" fmla="*/ 2147483647 w 398"/>
              <a:gd name="T25" fmla="*/ 2147483647 h 408"/>
              <a:gd name="T26" fmla="*/ 2147483647 w 398"/>
              <a:gd name="T27" fmla="*/ 2147483647 h 408"/>
              <a:gd name="T28" fmla="*/ 2147483647 w 398"/>
              <a:gd name="T29" fmla="*/ 2147483647 h 408"/>
              <a:gd name="T30" fmla="*/ 2147483647 w 398"/>
              <a:gd name="T31" fmla="*/ 2147483647 h 408"/>
              <a:gd name="T32" fmla="*/ 2147483647 w 398"/>
              <a:gd name="T33" fmla="*/ 2147483647 h 408"/>
              <a:gd name="T34" fmla="*/ 2147483647 w 398"/>
              <a:gd name="T35" fmla="*/ 2147483647 h 408"/>
              <a:gd name="T36" fmla="*/ 2147483647 w 398"/>
              <a:gd name="T37" fmla="*/ 2147483647 h 408"/>
              <a:gd name="T38" fmla="*/ 2147483647 w 398"/>
              <a:gd name="T39" fmla="*/ 2147483647 h 408"/>
              <a:gd name="T40" fmla="*/ 2147483647 w 398"/>
              <a:gd name="T41" fmla="*/ 2147483647 h 408"/>
              <a:gd name="T42" fmla="*/ 2147483647 w 398"/>
              <a:gd name="T43" fmla="*/ 2147483647 h 408"/>
              <a:gd name="T44" fmla="*/ 2147483647 w 398"/>
              <a:gd name="T45" fmla="*/ 2147483647 h 408"/>
              <a:gd name="T46" fmla="*/ 2147483647 w 398"/>
              <a:gd name="T47" fmla="*/ 2147483647 h 408"/>
              <a:gd name="T48" fmla="*/ 2147483647 w 398"/>
              <a:gd name="T49" fmla="*/ 2147483647 h 408"/>
              <a:gd name="T50" fmla="*/ 2147483647 w 398"/>
              <a:gd name="T51" fmla="*/ 2147483647 h 408"/>
              <a:gd name="T52" fmla="*/ 2147483647 w 398"/>
              <a:gd name="T53" fmla="*/ 2147483647 h 408"/>
              <a:gd name="T54" fmla="*/ 2147483647 w 398"/>
              <a:gd name="T55" fmla="*/ 2147483647 h 408"/>
              <a:gd name="T56" fmla="*/ 2147483647 w 398"/>
              <a:gd name="T57" fmla="*/ 2147483647 h 408"/>
              <a:gd name="T58" fmla="*/ 2147483647 w 398"/>
              <a:gd name="T59" fmla="*/ 2147483647 h 408"/>
              <a:gd name="T60" fmla="*/ 2147483647 w 398"/>
              <a:gd name="T61" fmla="*/ 2147483647 h 408"/>
              <a:gd name="T62" fmla="*/ 2147483647 w 398"/>
              <a:gd name="T63" fmla="*/ 2147483647 h 408"/>
              <a:gd name="T64" fmla="*/ 2147483647 w 398"/>
              <a:gd name="T65" fmla="*/ 2147483647 h 408"/>
              <a:gd name="T66" fmla="*/ 2147483647 w 398"/>
              <a:gd name="T67" fmla="*/ 2147483647 h 408"/>
              <a:gd name="T68" fmla="*/ 2147483647 w 398"/>
              <a:gd name="T69" fmla="*/ 2147483647 h 408"/>
              <a:gd name="T70" fmla="*/ 2147483647 w 398"/>
              <a:gd name="T71" fmla="*/ 2147483647 h 408"/>
              <a:gd name="T72" fmla="*/ 2147483647 w 398"/>
              <a:gd name="T73" fmla="*/ 2147483647 h 408"/>
              <a:gd name="T74" fmla="*/ 2147483647 w 398"/>
              <a:gd name="T75" fmla="*/ 2147483647 h 408"/>
              <a:gd name="T76" fmla="*/ 2147483647 w 398"/>
              <a:gd name="T77" fmla="*/ 2147483647 h 408"/>
              <a:gd name="T78" fmla="*/ 2147483647 w 398"/>
              <a:gd name="T79" fmla="*/ 2147483647 h 408"/>
              <a:gd name="T80" fmla="*/ 2147483647 w 398"/>
              <a:gd name="T81" fmla="*/ 2147483647 h 408"/>
              <a:gd name="T82" fmla="*/ 2147483647 w 398"/>
              <a:gd name="T83" fmla="*/ 2147483647 h 408"/>
              <a:gd name="T84" fmla="*/ 2147483647 w 398"/>
              <a:gd name="T85" fmla="*/ 2147483647 h 408"/>
              <a:gd name="T86" fmla="*/ 2147483647 w 398"/>
              <a:gd name="T87" fmla="*/ 0 h 408"/>
              <a:gd name="T88" fmla="*/ 2147483647 w 398"/>
              <a:gd name="T89" fmla="*/ 2147483647 h 408"/>
              <a:gd name="T90" fmla="*/ 2147483647 w 398"/>
              <a:gd name="T91" fmla="*/ 2147483647 h 408"/>
              <a:gd name="T92" fmla="*/ 2147483647 w 398"/>
              <a:gd name="T93" fmla="*/ 2147483647 h 408"/>
              <a:gd name="T94" fmla="*/ 2147483647 w 398"/>
              <a:gd name="T95" fmla="*/ 2147483647 h 408"/>
              <a:gd name="T96" fmla="*/ 2147483647 w 398"/>
              <a:gd name="T97" fmla="*/ 2147483647 h 408"/>
              <a:gd name="T98" fmla="*/ 2147483647 w 398"/>
              <a:gd name="T99" fmla="*/ 2147483647 h 408"/>
              <a:gd name="T100" fmla="*/ 2147483647 w 398"/>
              <a:gd name="T101" fmla="*/ 2147483647 h 408"/>
              <a:gd name="T102" fmla="*/ 2147483647 w 398"/>
              <a:gd name="T103" fmla="*/ 2147483647 h 408"/>
              <a:gd name="T104" fmla="*/ 2147483647 w 398"/>
              <a:gd name="T105" fmla="*/ 2147483647 h 408"/>
              <a:gd name="T106" fmla="*/ 2147483647 w 398"/>
              <a:gd name="T107" fmla="*/ 2147483647 h 408"/>
              <a:gd name="T108" fmla="*/ 2147483647 w 398"/>
              <a:gd name="T109" fmla="*/ 2147483647 h 408"/>
              <a:gd name="T110" fmla="*/ 2147483647 w 398"/>
              <a:gd name="T111" fmla="*/ 2147483647 h 408"/>
              <a:gd name="T112" fmla="*/ 2147483647 w 398"/>
              <a:gd name="T113" fmla="*/ 2147483647 h 408"/>
              <a:gd name="T114" fmla="*/ 2147483647 w 398"/>
              <a:gd name="T115" fmla="*/ 2147483647 h 408"/>
              <a:gd name="T116" fmla="*/ 2147483647 w 398"/>
              <a:gd name="T117" fmla="*/ 2147483647 h 40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98"/>
              <a:gd name="T178" fmla="*/ 0 h 408"/>
              <a:gd name="T179" fmla="*/ 398 w 398"/>
              <a:gd name="T180" fmla="*/ 408 h 40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98" h="408">
                <a:moveTo>
                  <a:pt x="53" y="287"/>
                </a:moveTo>
                <a:lnTo>
                  <a:pt x="57" y="283"/>
                </a:lnTo>
                <a:lnTo>
                  <a:pt x="62" y="279"/>
                </a:lnTo>
                <a:lnTo>
                  <a:pt x="71" y="274"/>
                </a:lnTo>
                <a:lnTo>
                  <a:pt x="80" y="276"/>
                </a:lnTo>
                <a:lnTo>
                  <a:pt x="87" y="280"/>
                </a:lnTo>
                <a:lnTo>
                  <a:pt x="93" y="277"/>
                </a:lnTo>
                <a:lnTo>
                  <a:pt x="97" y="267"/>
                </a:lnTo>
                <a:lnTo>
                  <a:pt x="102" y="264"/>
                </a:lnTo>
                <a:lnTo>
                  <a:pt x="106" y="270"/>
                </a:lnTo>
                <a:lnTo>
                  <a:pt x="108" y="277"/>
                </a:lnTo>
                <a:lnTo>
                  <a:pt x="117" y="278"/>
                </a:lnTo>
                <a:lnTo>
                  <a:pt x="125" y="273"/>
                </a:lnTo>
                <a:lnTo>
                  <a:pt x="131" y="271"/>
                </a:lnTo>
                <a:lnTo>
                  <a:pt x="141" y="267"/>
                </a:lnTo>
                <a:lnTo>
                  <a:pt x="149" y="266"/>
                </a:lnTo>
                <a:lnTo>
                  <a:pt x="158" y="268"/>
                </a:lnTo>
                <a:lnTo>
                  <a:pt x="163" y="274"/>
                </a:lnTo>
                <a:lnTo>
                  <a:pt x="164" y="279"/>
                </a:lnTo>
                <a:lnTo>
                  <a:pt x="160" y="284"/>
                </a:lnTo>
                <a:lnTo>
                  <a:pt x="156" y="287"/>
                </a:lnTo>
                <a:lnTo>
                  <a:pt x="149" y="295"/>
                </a:lnTo>
                <a:lnTo>
                  <a:pt x="151" y="300"/>
                </a:lnTo>
                <a:lnTo>
                  <a:pt x="156" y="306"/>
                </a:lnTo>
                <a:lnTo>
                  <a:pt x="164" y="308"/>
                </a:lnTo>
                <a:lnTo>
                  <a:pt x="172" y="308"/>
                </a:lnTo>
                <a:lnTo>
                  <a:pt x="181" y="313"/>
                </a:lnTo>
                <a:lnTo>
                  <a:pt x="188" y="310"/>
                </a:lnTo>
                <a:lnTo>
                  <a:pt x="198" y="306"/>
                </a:lnTo>
                <a:lnTo>
                  <a:pt x="202" y="311"/>
                </a:lnTo>
                <a:lnTo>
                  <a:pt x="207" y="316"/>
                </a:lnTo>
                <a:lnTo>
                  <a:pt x="219" y="320"/>
                </a:lnTo>
                <a:lnTo>
                  <a:pt x="230" y="321"/>
                </a:lnTo>
                <a:lnTo>
                  <a:pt x="242" y="318"/>
                </a:lnTo>
                <a:lnTo>
                  <a:pt x="251" y="321"/>
                </a:lnTo>
                <a:lnTo>
                  <a:pt x="257" y="328"/>
                </a:lnTo>
                <a:lnTo>
                  <a:pt x="264" y="338"/>
                </a:lnTo>
                <a:lnTo>
                  <a:pt x="266" y="347"/>
                </a:lnTo>
                <a:lnTo>
                  <a:pt x="270" y="357"/>
                </a:lnTo>
                <a:lnTo>
                  <a:pt x="278" y="362"/>
                </a:lnTo>
                <a:lnTo>
                  <a:pt x="284" y="367"/>
                </a:lnTo>
                <a:lnTo>
                  <a:pt x="285" y="377"/>
                </a:lnTo>
                <a:lnTo>
                  <a:pt x="284" y="385"/>
                </a:lnTo>
                <a:lnTo>
                  <a:pt x="284" y="392"/>
                </a:lnTo>
                <a:lnTo>
                  <a:pt x="287" y="400"/>
                </a:lnTo>
                <a:lnTo>
                  <a:pt x="294" y="407"/>
                </a:lnTo>
                <a:lnTo>
                  <a:pt x="304" y="400"/>
                </a:lnTo>
                <a:lnTo>
                  <a:pt x="310" y="389"/>
                </a:lnTo>
                <a:lnTo>
                  <a:pt x="314" y="384"/>
                </a:lnTo>
                <a:lnTo>
                  <a:pt x="320" y="377"/>
                </a:lnTo>
                <a:lnTo>
                  <a:pt x="323" y="368"/>
                </a:lnTo>
                <a:lnTo>
                  <a:pt x="326" y="361"/>
                </a:lnTo>
                <a:lnTo>
                  <a:pt x="329" y="352"/>
                </a:lnTo>
                <a:lnTo>
                  <a:pt x="332" y="345"/>
                </a:lnTo>
                <a:lnTo>
                  <a:pt x="337" y="339"/>
                </a:lnTo>
                <a:lnTo>
                  <a:pt x="341" y="334"/>
                </a:lnTo>
                <a:lnTo>
                  <a:pt x="347" y="329"/>
                </a:lnTo>
                <a:lnTo>
                  <a:pt x="350" y="322"/>
                </a:lnTo>
                <a:lnTo>
                  <a:pt x="350" y="317"/>
                </a:lnTo>
                <a:lnTo>
                  <a:pt x="351" y="314"/>
                </a:lnTo>
                <a:lnTo>
                  <a:pt x="352" y="304"/>
                </a:lnTo>
                <a:lnTo>
                  <a:pt x="355" y="297"/>
                </a:lnTo>
                <a:lnTo>
                  <a:pt x="361" y="292"/>
                </a:lnTo>
                <a:lnTo>
                  <a:pt x="366" y="288"/>
                </a:lnTo>
                <a:lnTo>
                  <a:pt x="375" y="288"/>
                </a:lnTo>
                <a:lnTo>
                  <a:pt x="385" y="287"/>
                </a:lnTo>
                <a:lnTo>
                  <a:pt x="391" y="287"/>
                </a:lnTo>
                <a:lnTo>
                  <a:pt x="397" y="288"/>
                </a:lnTo>
                <a:lnTo>
                  <a:pt x="397" y="289"/>
                </a:lnTo>
                <a:lnTo>
                  <a:pt x="395" y="284"/>
                </a:lnTo>
                <a:lnTo>
                  <a:pt x="393" y="281"/>
                </a:lnTo>
                <a:lnTo>
                  <a:pt x="386" y="277"/>
                </a:lnTo>
                <a:lnTo>
                  <a:pt x="379" y="276"/>
                </a:lnTo>
                <a:lnTo>
                  <a:pt x="378" y="268"/>
                </a:lnTo>
                <a:lnTo>
                  <a:pt x="381" y="261"/>
                </a:lnTo>
                <a:lnTo>
                  <a:pt x="381" y="253"/>
                </a:lnTo>
                <a:lnTo>
                  <a:pt x="387" y="251"/>
                </a:lnTo>
                <a:lnTo>
                  <a:pt x="389" y="245"/>
                </a:lnTo>
                <a:lnTo>
                  <a:pt x="386" y="235"/>
                </a:lnTo>
                <a:lnTo>
                  <a:pt x="385" y="229"/>
                </a:lnTo>
                <a:lnTo>
                  <a:pt x="382" y="219"/>
                </a:lnTo>
                <a:lnTo>
                  <a:pt x="381" y="213"/>
                </a:lnTo>
                <a:lnTo>
                  <a:pt x="381" y="208"/>
                </a:lnTo>
                <a:lnTo>
                  <a:pt x="381" y="200"/>
                </a:lnTo>
                <a:lnTo>
                  <a:pt x="378" y="193"/>
                </a:lnTo>
                <a:lnTo>
                  <a:pt x="373" y="192"/>
                </a:lnTo>
                <a:lnTo>
                  <a:pt x="365" y="190"/>
                </a:lnTo>
                <a:lnTo>
                  <a:pt x="363" y="188"/>
                </a:lnTo>
                <a:lnTo>
                  <a:pt x="364" y="180"/>
                </a:lnTo>
                <a:lnTo>
                  <a:pt x="368" y="173"/>
                </a:lnTo>
                <a:lnTo>
                  <a:pt x="372" y="166"/>
                </a:lnTo>
                <a:lnTo>
                  <a:pt x="373" y="156"/>
                </a:lnTo>
                <a:lnTo>
                  <a:pt x="366" y="150"/>
                </a:lnTo>
                <a:lnTo>
                  <a:pt x="358" y="145"/>
                </a:lnTo>
                <a:lnTo>
                  <a:pt x="349" y="137"/>
                </a:lnTo>
                <a:lnTo>
                  <a:pt x="341" y="132"/>
                </a:lnTo>
                <a:lnTo>
                  <a:pt x="336" y="129"/>
                </a:lnTo>
                <a:lnTo>
                  <a:pt x="332" y="123"/>
                </a:lnTo>
                <a:lnTo>
                  <a:pt x="333" y="116"/>
                </a:lnTo>
                <a:lnTo>
                  <a:pt x="340" y="113"/>
                </a:lnTo>
                <a:lnTo>
                  <a:pt x="343" y="109"/>
                </a:lnTo>
                <a:lnTo>
                  <a:pt x="347" y="107"/>
                </a:lnTo>
                <a:lnTo>
                  <a:pt x="352" y="108"/>
                </a:lnTo>
                <a:lnTo>
                  <a:pt x="356" y="109"/>
                </a:lnTo>
                <a:lnTo>
                  <a:pt x="361" y="108"/>
                </a:lnTo>
                <a:lnTo>
                  <a:pt x="370" y="105"/>
                </a:lnTo>
                <a:lnTo>
                  <a:pt x="373" y="99"/>
                </a:lnTo>
                <a:lnTo>
                  <a:pt x="369" y="92"/>
                </a:lnTo>
                <a:lnTo>
                  <a:pt x="360" y="91"/>
                </a:lnTo>
                <a:lnTo>
                  <a:pt x="355" y="92"/>
                </a:lnTo>
                <a:lnTo>
                  <a:pt x="347" y="92"/>
                </a:lnTo>
                <a:lnTo>
                  <a:pt x="338" y="96"/>
                </a:lnTo>
                <a:lnTo>
                  <a:pt x="330" y="98"/>
                </a:lnTo>
                <a:lnTo>
                  <a:pt x="322" y="99"/>
                </a:lnTo>
                <a:lnTo>
                  <a:pt x="318" y="98"/>
                </a:lnTo>
                <a:lnTo>
                  <a:pt x="318" y="92"/>
                </a:lnTo>
                <a:lnTo>
                  <a:pt x="319" y="86"/>
                </a:lnTo>
                <a:lnTo>
                  <a:pt x="320" y="80"/>
                </a:lnTo>
                <a:lnTo>
                  <a:pt x="324" y="74"/>
                </a:lnTo>
                <a:lnTo>
                  <a:pt x="328" y="68"/>
                </a:lnTo>
                <a:lnTo>
                  <a:pt x="331" y="64"/>
                </a:lnTo>
                <a:lnTo>
                  <a:pt x="333" y="59"/>
                </a:lnTo>
                <a:lnTo>
                  <a:pt x="336" y="50"/>
                </a:lnTo>
                <a:lnTo>
                  <a:pt x="339" y="45"/>
                </a:lnTo>
                <a:lnTo>
                  <a:pt x="345" y="38"/>
                </a:lnTo>
                <a:lnTo>
                  <a:pt x="350" y="33"/>
                </a:lnTo>
                <a:lnTo>
                  <a:pt x="353" y="29"/>
                </a:lnTo>
                <a:lnTo>
                  <a:pt x="354" y="25"/>
                </a:lnTo>
                <a:lnTo>
                  <a:pt x="353" y="21"/>
                </a:lnTo>
                <a:lnTo>
                  <a:pt x="353" y="18"/>
                </a:lnTo>
                <a:lnTo>
                  <a:pt x="355" y="16"/>
                </a:lnTo>
                <a:lnTo>
                  <a:pt x="358" y="13"/>
                </a:lnTo>
                <a:lnTo>
                  <a:pt x="357" y="10"/>
                </a:lnTo>
                <a:lnTo>
                  <a:pt x="353" y="10"/>
                </a:lnTo>
                <a:lnTo>
                  <a:pt x="349" y="12"/>
                </a:lnTo>
                <a:lnTo>
                  <a:pt x="345" y="12"/>
                </a:lnTo>
                <a:lnTo>
                  <a:pt x="339" y="12"/>
                </a:lnTo>
                <a:lnTo>
                  <a:pt x="335" y="11"/>
                </a:lnTo>
                <a:lnTo>
                  <a:pt x="332" y="9"/>
                </a:lnTo>
                <a:lnTo>
                  <a:pt x="331" y="7"/>
                </a:lnTo>
                <a:lnTo>
                  <a:pt x="329" y="3"/>
                </a:lnTo>
                <a:lnTo>
                  <a:pt x="328" y="2"/>
                </a:lnTo>
                <a:lnTo>
                  <a:pt x="326" y="3"/>
                </a:lnTo>
                <a:lnTo>
                  <a:pt x="319" y="4"/>
                </a:lnTo>
                <a:lnTo>
                  <a:pt x="307" y="4"/>
                </a:lnTo>
                <a:lnTo>
                  <a:pt x="300" y="2"/>
                </a:lnTo>
                <a:lnTo>
                  <a:pt x="291" y="4"/>
                </a:lnTo>
                <a:lnTo>
                  <a:pt x="282" y="3"/>
                </a:lnTo>
                <a:lnTo>
                  <a:pt x="272" y="3"/>
                </a:lnTo>
                <a:lnTo>
                  <a:pt x="267" y="16"/>
                </a:lnTo>
                <a:lnTo>
                  <a:pt x="264" y="21"/>
                </a:lnTo>
                <a:lnTo>
                  <a:pt x="250" y="36"/>
                </a:lnTo>
                <a:lnTo>
                  <a:pt x="237" y="45"/>
                </a:lnTo>
                <a:lnTo>
                  <a:pt x="222" y="54"/>
                </a:lnTo>
                <a:lnTo>
                  <a:pt x="212" y="61"/>
                </a:lnTo>
                <a:lnTo>
                  <a:pt x="203" y="68"/>
                </a:lnTo>
                <a:lnTo>
                  <a:pt x="188" y="73"/>
                </a:lnTo>
                <a:lnTo>
                  <a:pt x="179" y="69"/>
                </a:lnTo>
                <a:lnTo>
                  <a:pt x="167" y="68"/>
                </a:lnTo>
                <a:lnTo>
                  <a:pt x="155" y="65"/>
                </a:lnTo>
                <a:lnTo>
                  <a:pt x="145" y="62"/>
                </a:lnTo>
                <a:lnTo>
                  <a:pt x="134" y="59"/>
                </a:lnTo>
                <a:lnTo>
                  <a:pt x="124" y="56"/>
                </a:lnTo>
                <a:lnTo>
                  <a:pt x="115" y="50"/>
                </a:lnTo>
                <a:lnTo>
                  <a:pt x="106" y="42"/>
                </a:lnTo>
                <a:lnTo>
                  <a:pt x="98" y="39"/>
                </a:lnTo>
                <a:lnTo>
                  <a:pt x="88" y="54"/>
                </a:lnTo>
                <a:lnTo>
                  <a:pt x="82" y="47"/>
                </a:lnTo>
                <a:lnTo>
                  <a:pt x="76" y="35"/>
                </a:lnTo>
                <a:lnTo>
                  <a:pt x="70" y="28"/>
                </a:lnTo>
                <a:lnTo>
                  <a:pt x="67" y="21"/>
                </a:lnTo>
                <a:lnTo>
                  <a:pt x="62" y="13"/>
                </a:lnTo>
                <a:lnTo>
                  <a:pt x="57" y="3"/>
                </a:lnTo>
                <a:lnTo>
                  <a:pt x="48" y="0"/>
                </a:lnTo>
                <a:lnTo>
                  <a:pt x="42" y="7"/>
                </a:lnTo>
                <a:lnTo>
                  <a:pt x="37" y="13"/>
                </a:lnTo>
                <a:lnTo>
                  <a:pt x="28" y="15"/>
                </a:lnTo>
                <a:lnTo>
                  <a:pt x="20" y="20"/>
                </a:lnTo>
                <a:lnTo>
                  <a:pt x="11" y="24"/>
                </a:lnTo>
                <a:lnTo>
                  <a:pt x="12" y="35"/>
                </a:lnTo>
                <a:lnTo>
                  <a:pt x="14" y="40"/>
                </a:lnTo>
                <a:lnTo>
                  <a:pt x="14" y="47"/>
                </a:lnTo>
                <a:lnTo>
                  <a:pt x="10" y="54"/>
                </a:lnTo>
                <a:lnTo>
                  <a:pt x="6" y="60"/>
                </a:lnTo>
                <a:lnTo>
                  <a:pt x="3" y="68"/>
                </a:lnTo>
                <a:lnTo>
                  <a:pt x="2" y="72"/>
                </a:lnTo>
                <a:lnTo>
                  <a:pt x="0" y="77"/>
                </a:lnTo>
                <a:lnTo>
                  <a:pt x="2" y="86"/>
                </a:lnTo>
                <a:lnTo>
                  <a:pt x="6" y="92"/>
                </a:lnTo>
                <a:lnTo>
                  <a:pt x="11" y="97"/>
                </a:lnTo>
                <a:lnTo>
                  <a:pt x="17" y="102"/>
                </a:lnTo>
                <a:lnTo>
                  <a:pt x="24" y="104"/>
                </a:lnTo>
                <a:lnTo>
                  <a:pt x="28" y="107"/>
                </a:lnTo>
                <a:lnTo>
                  <a:pt x="34" y="112"/>
                </a:lnTo>
                <a:lnTo>
                  <a:pt x="35" y="118"/>
                </a:lnTo>
                <a:lnTo>
                  <a:pt x="36" y="124"/>
                </a:lnTo>
                <a:lnTo>
                  <a:pt x="33" y="130"/>
                </a:lnTo>
                <a:lnTo>
                  <a:pt x="38" y="135"/>
                </a:lnTo>
                <a:lnTo>
                  <a:pt x="45" y="135"/>
                </a:lnTo>
                <a:lnTo>
                  <a:pt x="54" y="136"/>
                </a:lnTo>
                <a:lnTo>
                  <a:pt x="61" y="136"/>
                </a:lnTo>
                <a:lnTo>
                  <a:pt x="67" y="140"/>
                </a:lnTo>
                <a:lnTo>
                  <a:pt x="70" y="144"/>
                </a:lnTo>
                <a:lnTo>
                  <a:pt x="65" y="148"/>
                </a:lnTo>
                <a:lnTo>
                  <a:pt x="58" y="154"/>
                </a:lnTo>
                <a:lnTo>
                  <a:pt x="51" y="158"/>
                </a:lnTo>
                <a:lnTo>
                  <a:pt x="53" y="161"/>
                </a:lnTo>
                <a:lnTo>
                  <a:pt x="57" y="164"/>
                </a:lnTo>
                <a:lnTo>
                  <a:pt x="55" y="167"/>
                </a:lnTo>
                <a:lnTo>
                  <a:pt x="51" y="172"/>
                </a:lnTo>
                <a:lnTo>
                  <a:pt x="49" y="178"/>
                </a:lnTo>
                <a:lnTo>
                  <a:pt x="48" y="186"/>
                </a:lnTo>
                <a:lnTo>
                  <a:pt x="47" y="192"/>
                </a:lnTo>
                <a:lnTo>
                  <a:pt x="42" y="194"/>
                </a:lnTo>
                <a:lnTo>
                  <a:pt x="36" y="196"/>
                </a:lnTo>
                <a:lnTo>
                  <a:pt x="39" y="204"/>
                </a:lnTo>
                <a:lnTo>
                  <a:pt x="41" y="209"/>
                </a:lnTo>
                <a:lnTo>
                  <a:pt x="41" y="218"/>
                </a:lnTo>
                <a:lnTo>
                  <a:pt x="42" y="224"/>
                </a:lnTo>
                <a:lnTo>
                  <a:pt x="42" y="233"/>
                </a:lnTo>
                <a:lnTo>
                  <a:pt x="42" y="239"/>
                </a:lnTo>
                <a:lnTo>
                  <a:pt x="43" y="245"/>
                </a:lnTo>
                <a:lnTo>
                  <a:pt x="45" y="250"/>
                </a:lnTo>
                <a:lnTo>
                  <a:pt x="46" y="259"/>
                </a:lnTo>
                <a:lnTo>
                  <a:pt x="47" y="267"/>
                </a:lnTo>
                <a:lnTo>
                  <a:pt x="47" y="270"/>
                </a:lnTo>
                <a:lnTo>
                  <a:pt x="50" y="278"/>
                </a:lnTo>
                <a:lnTo>
                  <a:pt x="52" y="283"/>
                </a:lnTo>
                <a:lnTo>
                  <a:pt x="53" y="287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06" name="Freeform 60"/>
          <p:cNvSpPr>
            <a:spLocks/>
          </p:cNvSpPr>
          <p:nvPr/>
        </p:nvSpPr>
        <p:spPr bwMode="auto">
          <a:xfrm>
            <a:off x="3638550" y="5487988"/>
            <a:ext cx="631825" cy="647700"/>
          </a:xfrm>
          <a:custGeom>
            <a:avLst/>
            <a:gdLst>
              <a:gd name="T0" fmla="*/ 2147483647 w 398"/>
              <a:gd name="T1" fmla="*/ 2147483647 h 408"/>
              <a:gd name="T2" fmla="*/ 2147483647 w 398"/>
              <a:gd name="T3" fmla="*/ 2147483647 h 408"/>
              <a:gd name="T4" fmla="*/ 2147483647 w 398"/>
              <a:gd name="T5" fmla="*/ 2147483647 h 408"/>
              <a:gd name="T6" fmla="*/ 2147483647 w 398"/>
              <a:gd name="T7" fmla="*/ 2147483647 h 408"/>
              <a:gd name="T8" fmla="*/ 2147483647 w 398"/>
              <a:gd name="T9" fmla="*/ 2147483647 h 408"/>
              <a:gd name="T10" fmla="*/ 2147483647 w 398"/>
              <a:gd name="T11" fmla="*/ 2147483647 h 408"/>
              <a:gd name="T12" fmla="*/ 2147483647 w 398"/>
              <a:gd name="T13" fmla="*/ 2147483647 h 408"/>
              <a:gd name="T14" fmla="*/ 2147483647 w 398"/>
              <a:gd name="T15" fmla="*/ 2147483647 h 408"/>
              <a:gd name="T16" fmla="*/ 2147483647 w 398"/>
              <a:gd name="T17" fmla="*/ 2147483647 h 408"/>
              <a:gd name="T18" fmla="*/ 2147483647 w 398"/>
              <a:gd name="T19" fmla="*/ 2147483647 h 408"/>
              <a:gd name="T20" fmla="*/ 2147483647 w 398"/>
              <a:gd name="T21" fmla="*/ 2147483647 h 408"/>
              <a:gd name="T22" fmla="*/ 2147483647 w 398"/>
              <a:gd name="T23" fmla="*/ 2147483647 h 408"/>
              <a:gd name="T24" fmla="*/ 2147483647 w 398"/>
              <a:gd name="T25" fmla="*/ 2147483647 h 408"/>
              <a:gd name="T26" fmla="*/ 2147483647 w 398"/>
              <a:gd name="T27" fmla="*/ 2147483647 h 408"/>
              <a:gd name="T28" fmla="*/ 2147483647 w 398"/>
              <a:gd name="T29" fmla="*/ 2147483647 h 408"/>
              <a:gd name="T30" fmla="*/ 2147483647 w 398"/>
              <a:gd name="T31" fmla="*/ 2147483647 h 408"/>
              <a:gd name="T32" fmla="*/ 2147483647 w 398"/>
              <a:gd name="T33" fmla="*/ 2147483647 h 408"/>
              <a:gd name="T34" fmla="*/ 2147483647 w 398"/>
              <a:gd name="T35" fmla="*/ 2147483647 h 408"/>
              <a:gd name="T36" fmla="*/ 2147483647 w 398"/>
              <a:gd name="T37" fmla="*/ 2147483647 h 408"/>
              <a:gd name="T38" fmla="*/ 2147483647 w 398"/>
              <a:gd name="T39" fmla="*/ 2147483647 h 408"/>
              <a:gd name="T40" fmla="*/ 2147483647 w 398"/>
              <a:gd name="T41" fmla="*/ 2147483647 h 408"/>
              <a:gd name="T42" fmla="*/ 2147483647 w 398"/>
              <a:gd name="T43" fmla="*/ 2147483647 h 408"/>
              <a:gd name="T44" fmla="*/ 2147483647 w 398"/>
              <a:gd name="T45" fmla="*/ 2147483647 h 408"/>
              <a:gd name="T46" fmla="*/ 2147483647 w 398"/>
              <a:gd name="T47" fmla="*/ 2147483647 h 408"/>
              <a:gd name="T48" fmla="*/ 2147483647 w 398"/>
              <a:gd name="T49" fmla="*/ 2147483647 h 408"/>
              <a:gd name="T50" fmla="*/ 2147483647 w 398"/>
              <a:gd name="T51" fmla="*/ 2147483647 h 408"/>
              <a:gd name="T52" fmla="*/ 2147483647 w 398"/>
              <a:gd name="T53" fmla="*/ 2147483647 h 408"/>
              <a:gd name="T54" fmla="*/ 2147483647 w 398"/>
              <a:gd name="T55" fmla="*/ 2147483647 h 408"/>
              <a:gd name="T56" fmla="*/ 2147483647 w 398"/>
              <a:gd name="T57" fmla="*/ 2147483647 h 408"/>
              <a:gd name="T58" fmla="*/ 2147483647 w 398"/>
              <a:gd name="T59" fmla="*/ 2147483647 h 408"/>
              <a:gd name="T60" fmla="*/ 2147483647 w 398"/>
              <a:gd name="T61" fmla="*/ 2147483647 h 408"/>
              <a:gd name="T62" fmla="*/ 2147483647 w 398"/>
              <a:gd name="T63" fmla="*/ 2147483647 h 408"/>
              <a:gd name="T64" fmla="*/ 2147483647 w 398"/>
              <a:gd name="T65" fmla="*/ 2147483647 h 408"/>
              <a:gd name="T66" fmla="*/ 2147483647 w 398"/>
              <a:gd name="T67" fmla="*/ 2147483647 h 408"/>
              <a:gd name="T68" fmla="*/ 2147483647 w 398"/>
              <a:gd name="T69" fmla="*/ 2147483647 h 408"/>
              <a:gd name="T70" fmla="*/ 2147483647 w 398"/>
              <a:gd name="T71" fmla="*/ 2147483647 h 408"/>
              <a:gd name="T72" fmla="*/ 2147483647 w 398"/>
              <a:gd name="T73" fmla="*/ 2147483647 h 408"/>
              <a:gd name="T74" fmla="*/ 2147483647 w 398"/>
              <a:gd name="T75" fmla="*/ 2147483647 h 408"/>
              <a:gd name="T76" fmla="*/ 2147483647 w 398"/>
              <a:gd name="T77" fmla="*/ 2147483647 h 408"/>
              <a:gd name="T78" fmla="*/ 2147483647 w 398"/>
              <a:gd name="T79" fmla="*/ 2147483647 h 408"/>
              <a:gd name="T80" fmla="*/ 2147483647 w 398"/>
              <a:gd name="T81" fmla="*/ 2147483647 h 408"/>
              <a:gd name="T82" fmla="*/ 2147483647 w 398"/>
              <a:gd name="T83" fmla="*/ 2147483647 h 408"/>
              <a:gd name="T84" fmla="*/ 2147483647 w 398"/>
              <a:gd name="T85" fmla="*/ 2147483647 h 408"/>
              <a:gd name="T86" fmla="*/ 2147483647 w 398"/>
              <a:gd name="T87" fmla="*/ 0 h 408"/>
              <a:gd name="T88" fmla="*/ 2147483647 w 398"/>
              <a:gd name="T89" fmla="*/ 2147483647 h 408"/>
              <a:gd name="T90" fmla="*/ 2147483647 w 398"/>
              <a:gd name="T91" fmla="*/ 2147483647 h 408"/>
              <a:gd name="T92" fmla="*/ 2147483647 w 398"/>
              <a:gd name="T93" fmla="*/ 2147483647 h 408"/>
              <a:gd name="T94" fmla="*/ 2147483647 w 398"/>
              <a:gd name="T95" fmla="*/ 2147483647 h 408"/>
              <a:gd name="T96" fmla="*/ 2147483647 w 398"/>
              <a:gd name="T97" fmla="*/ 2147483647 h 408"/>
              <a:gd name="T98" fmla="*/ 2147483647 w 398"/>
              <a:gd name="T99" fmla="*/ 2147483647 h 408"/>
              <a:gd name="T100" fmla="*/ 2147483647 w 398"/>
              <a:gd name="T101" fmla="*/ 2147483647 h 408"/>
              <a:gd name="T102" fmla="*/ 2147483647 w 398"/>
              <a:gd name="T103" fmla="*/ 2147483647 h 408"/>
              <a:gd name="T104" fmla="*/ 2147483647 w 398"/>
              <a:gd name="T105" fmla="*/ 2147483647 h 408"/>
              <a:gd name="T106" fmla="*/ 2147483647 w 398"/>
              <a:gd name="T107" fmla="*/ 2147483647 h 408"/>
              <a:gd name="T108" fmla="*/ 2147483647 w 398"/>
              <a:gd name="T109" fmla="*/ 2147483647 h 408"/>
              <a:gd name="T110" fmla="*/ 2147483647 w 398"/>
              <a:gd name="T111" fmla="*/ 2147483647 h 408"/>
              <a:gd name="T112" fmla="*/ 2147483647 w 398"/>
              <a:gd name="T113" fmla="*/ 2147483647 h 408"/>
              <a:gd name="T114" fmla="*/ 2147483647 w 398"/>
              <a:gd name="T115" fmla="*/ 2147483647 h 408"/>
              <a:gd name="T116" fmla="*/ 2147483647 w 398"/>
              <a:gd name="T117" fmla="*/ 2147483647 h 40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98"/>
              <a:gd name="T178" fmla="*/ 0 h 408"/>
              <a:gd name="T179" fmla="*/ 398 w 398"/>
              <a:gd name="T180" fmla="*/ 408 h 40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98" h="408">
                <a:moveTo>
                  <a:pt x="53" y="287"/>
                </a:moveTo>
                <a:lnTo>
                  <a:pt x="57" y="283"/>
                </a:lnTo>
                <a:lnTo>
                  <a:pt x="62" y="279"/>
                </a:lnTo>
                <a:lnTo>
                  <a:pt x="71" y="274"/>
                </a:lnTo>
                <a:lnTo>
                  <a:pt x="80" y="276"/>
                </a:lnTo>
                <a:lnTo>
                  <a:pt x="87" y="280"/>
                </a:lnTo>
                <a:lnTo>
                  <a:pt x="93" y="277"/>
                </a:lnTo>
                <a:lnTo>
                  <a:pt x="97" y="267"/>
                </a:lnTo>
                <a:lnTo>
                  <a:pt x="102" y="264"/>
                </a:lnTo>
                <a:lnTo>
                  <a:pt x="106" y="270"/>
                </a:lnTo>
                <a:lnTo>
                  <a:pt x="108" y="277"/>
                </a:lnTo>
                <a:lnTo>
                  <a:pt x="117" y="278"/>
                </a:lnTo>
                <a:lnTo>
                  <a:pt x="125" y="273"/>
                </a:lnTo>
                <a:lnTo>
                  <a:pt x="131" y="271"/>
                </a:lnTo>
                <a:lnTo>
                  <a:pt x="141" y="267"/>
                </a:lnTo>
                <a:lnTo>
                  <a:pt x="149" y="266"/>
                </a:lnTo>
                <a:lnTo>
                  <a:pt x="158" y="268"/>
                </a:lnTo>
                <a:lnTo>
                  <a:pt x="163" y="274"/>
                </a:lnTo>
                <a:lnTo>
                  <a:pt x="164" y="279"/>
                </a:lnTo>
                <a:lnTo>
                  <a:pt x="160" y="284"/>
                </a:lnTo>
                <a:lnTo>
                  <a:pt x="156" y="287"/>
                </a:lnTo>
                <a:lnTo>
                  <a:pt x="149" y="295"/>
                </a:lnTo>
                <a:lnTo>
                  <a:pt x="151" y="300"/>
                </a:lnTo>
                <a:lnTo>
                  <a:pt x="156" y="306"/>
                </a:lnTo>
                <a:lnTo>
                  <a:pt x="164" y="308"/>
                </a:lnTo>
                <a:lnTo>
                  <a:pt x="172" y="308"/>
                </a:lnTo>
                <a:lnTo>
                  <a:pt x="181" y="313"/>
                </a:lnTo>
                <a:lnTo>
                  <a:pt x="188" y="310"/>
                </a:lnTo>
                <a:lnTo>
                  <a:pt x="198" y="306"/>
                </a:lnTo>
                <a:lnTo>
                  <a:pt x="202" y="311"/>
                </a:lnTo>
                <a:lnTo>
                  <a:pt x="207" y="316"/>
                </a:lnTo>
                <a:lnTo>
                  <a:pt x="219" y="320"/>
                </a:lnTo>
                <a:lnTo>
                  <a:pt x="230" y="321"/>
                </a:lnTo>
                <a:lnTo>
                  <a:pt x="242" y="318"/>
                </a:lnTo>
                <a:lnTo>
                  <a:pt x="251" y="321"/>
                </a:lnTo>
                <a:lnTo>
                  <a:pt x="257" y="328"/>
                </a:lnTo>
                <a:lnTo>
                  <a:pt x="264" y="338"/>
                </a:lnTo>
                <a:lnTo>
                  <a:pt x="266" y="347"/>
                </a:lnTo>
                <a:lnTo>
                  <a:pt x="270" y="357"/>
                </a:lnTo>
                <a:lnTo>
                  <a:pt x="278" y="362"/>
                </a:lnTo>
                <a:lnTo>
                  <a:pt x="284" y="367"/>
                </a:lnTo>
                <a:lnTo>
                  <a:pt x="285" y="377"/>
                </a:lnTo>
                <a:lnTo>
                  <a:pt x="284" y="385"/>
                </a:lnTo>
                <a:lnTo>
                  <a:pt x="284" y="392"/>
                </a:lnTo>
                <a:lnTo>
                  <a:pt x="287" y="400"/>
                </a:lnTo>
                <a:lnTo>
                  <a:pt x="294" y="407"/>
                </a:lnTo>
                <a:lnTo>
                  <a:pt x="304" y="400"/>
                </a:lnTo>
                <a:lnTo>
                  <a:pt x="310" y="389"/>
                </a:lnTo>
                <a:lnTo>
                  <a:pt x="314" y="384"/>
                </a:lnTo>
                <a:lnTo>
                  <a:pt x="320" y="377"/>
                </a:lnTo>
                <a:lnTo>
                  <a:pt x="323" y="368"/>
                </a:lnTo>
                <a:lnTo>
                  <a:pt x="326" y="361"/>
                </a:lnTo>
                <a:lnTo>
                  <a:pt x="329" y="352"/>
                </a:lnTo>
                <a:lnTo>
                  <a:pt x="332" y="345"/>
                </a:lnTo>
                <a:lnTo>
                  <a:pt x="337" y="339"/>
                </a:lnTo>
                <a:lnTo>
                  <a:pt x="341" y="334"/>
                </a:lnTo>
                <a:lnTo>
                  <a:pt x="347" y="329"/>
                </a:lnTo>
                <a:lnTo>
                  <a:pt x="350" y="322"/>
                </a:lnTo>
                <a:lnTo>
                  <a:pt x="350" y="317"/>
                </a:lnTo>
                <a:lnTo>
                  <a:pt x="351" y="314"/>
                </a:lnTo>
                <a:lnTo>
                  <a:pt x="352" y="304"/>
                </a:lnTo>
                <a:lnTo>
                  <a:pt x="355" y="297"/>
                </a:lnTo>
                <a:lnTo>
                  <a:pt x="361" y="292"/>
                </a:lnTo>
                <a:lnTo>
                  <a:pt x="366" y="288"/>
                </a:lnTo>
                <a:lnTo>
                  <a:pt x="375" y="288"/>
                </a:lnTo>
                <a:lnTo>
                  <a:pt x="385" y="287"/>
                </a:lnTo>
                <a:lnTo>
                  <a:pt x="391" y="287"/>
                </a:lnTo>
                <a:lnTo>
                  <a:pt x="397" y="288"/>
                </a:lnTo>
                <a:lnTo>
                  <a:pt x="397" y="289"/>
                </a:lnTo>
                <a:lnTo>
                  <a:pt x="395" y="284"/>
                </a:lnTo>
                <a:lnTo>
                  <a:pt x="393" y="281"/>
                </a:lnTo>
                <a:lnTo>
                  <a:pt x="386" y="277"/>
                </a:lnTo>
                <a:lnTo>
                  <a:pt x="379" y="276"/>
                </a:lnTo>
                <a:lnTo>
                  <a:pt x="378" y="268"/>
                </a:lnTo>
                <a:lnTo>
                  <a:pt x="381" y="261"/>
                </a:lnTo>
                <a:lnTo>
                  <a:pt x="381" y="253"/>
                </a:lnTo>
                <a:lnTo>
                  <a:pt x="387" y="251"/>
                </a:lnTo>
                <a:lnTo>
                  <a:pt x="389" y="245"/>
                </a:lnTo>
                <a:lnTo>
                  <a:pt x="386" y="235"/>
                </a:lnTo>
                <a:lnTo>
                  <a:pt x="385" y="229"/>
                </a:lnTo>
                <a:lnTo>
                  <a:pt x="382" y="219"/>
                </a:lnTo>
                <a:lnTo>
                  <a:pt x="381" y="213"/>
                </a:lnTo>
                <a:lnTo>
                  <a:pt x="381" y="208"/>
                </a:lnTo>
                <a:lnTo>
                  <a:pt x="381" y="200"/>
                </a:lnTo>
                <a:lnTo>
                  <a:pt x="378" y="193"/>
                </a:lnTo>
                <a:lnTo>
                  <a:pt x="373" y="192"/>
                </a:lnTo>
                <a:lnTo>
                  <a:pt x="365" y="190"/>
                </a:lnTo>
                <a:lnTo>
                  <a:pt x="363" y="188"/>
                </a:lnTo>
                <a:lnTo>
                  <a:pt x="364" y="180"/>
                </a:lnTo>
                <a:lnTo>
                  <a:pt x="368" y="173"/>
                </a:lnTo>
                <a:lnTo>
                  <a:pt x="372" y="166"/>
                </a:lnTo>
                <a:lnTo>
                  <a:pt x="373" y="156"/>
                </a:lnTo>
                <a:lnTo>
                  <a:pt x="366" y="150"/>
                </a:lnTo>
                <a:lnTo>
                  <a:pt x="358" y="145"/>
                </a:lnTo>
                <a:lnTo>
                  <a:pt x="349" y="137"/>
                </a:lnTo>
                <a:lnTo>
                  <a:pt x="341" y="132"/>
                </a:lnTo>
                <a:lnTo>
                  <a:pt x="336" y="129"/>
                </a:lnTo>
                <a:lnTo>
                  <a:pt x="332" y="123"/>
                </a:lnTo>
                <a:lnTo>
                  <a:pt x="333" y="116"/>
                </a:lnTo>
                <a:lnTo>
                  <a:pt x="340" y="113"/>
                </a:lnTo>
                <a:lnTo>
                  <a:pt x="343" y="109"/>
                </a:lnTo>
                <a:lnTo>
                  <a:pt x="347" y="107"/>
                </a:lnTo>
                <a:lnTo>
                  <a:pt x="352" y="108"/>
                </a:lnTo>
                <a:lnTo>
                  <a:pt x="356" y="109"/>
                </a:lnTo>
                <a:lnTo>
                  <a:pt x="361" y="108"/>
                </a:lnTo>
                <a:lnTo>
                  <a:pt x="370" y="105"/>
                </a:lnTo>
                <a:lnTo>
                  <a:pt x="373" y="99"/>
                </a:lnTo>
                <a:lnTo>
                  <a:pt x="369" y="92"/>
                </a:lnTo>
                <a:lnTo>
                  <a:pt x="360" y="91"/>
                </a:lnTo>
                <a:lnTo>
                  <a:pt x="355" y="92"/>
                </a:lnTo>
                <a:lnTo>
                  <a:pt x="347" y="92"/>
                </a:lnTo>
                <a:lnTo>
                  <a:pt x="338" y="96"/>
                </a:lnTo>
                <a:lnTo>
                  <a:pt x="330" y="98"/>
                </a:lnTo>
                <a:lnTo>
                  <a:pt x="322" y="99"/>
                </a:lnTo>
                <a:lnTo>
                  <a:pt x="318" y="98"/>
                </a:lnTo>
                <a:lnTo>
                  <a:pt x="318" y="92"/>
                </a:lnTo>
                <a:lnTo>
                  <a:pt x="319" y="86"/>
                </a:lnTo>
                <a:lnTo>
                  <a:pt x="320" y="80"/>
                </a:lnTo>
                <a:lnTo>
                  <a:pt x="324" y="74"/>
                </a:lnTo>
                <a:lnTo>
                  <a:pt x="328" y="68"/>
                </a:lnTo>
                <a:lnTo>
                  <a:pt x="331" y="64"/>
                </a:lnTo>
                <a:lnTo>
                  <a:pt x="333" y="59"/>
                </a:lnTo>
                <a:lnTo>
                  <a:pt x="336" y="50"/>
                </a:lnTo>
                <a:lnTo>
                  <a:pt x="339" y="45"/>
                </a:lnTo>
                <a:lnTo>
                  <a:pt x="345" y="38"/>
                </a:lnTo>
                <a:lnTo>
                  <a:pt x="350" y="33"/>
                </a:lnTo>
                <a:lnTo>
                  <a:pt x="353" y="29"/>
                </a:lnTo>
                <a:lnTo>
                  <a:pt x="354" y="25"/>
                </a:lnTo>
                <a:lnTo>
                  <a:pt x="353" y="21"/>
                </a:lnTo>
                <a:lnTo>
                  <a:pt x="353" y="18"/>
                </a:lnTo>
                <a:lnTo>
                  <a:pt x="355" y="16"/>
                </a:lnTo>
                <a:lnTo>
                  <a:pt x="358" y="13"/>
                </a:lnTo>
                <a:lnTo>
                  <a:pt x="357" y="10"/>
                </a:lnTo>
                <a:lnTo>
                  <a:pt x="353" y="10"/>
                </a:lnTo>
                <a:lnTo>
                  <a:pt x="349" y="12"/>
                </a:lnTo>
                <a:lnTo>
                  <a:pt x="345" y="12"/>
                </a:lnTo>
                <a:lnTo>
                  <a:pt x="339" y="12"/>
                </a:lnTo>
                <a:lnTo>
                  <a:pt x="335" y="11"/>
                </a:lnTo>
                <a:lnTo>
                  <a:pt x="332" y="9"/>
                </a:lnTo>
                <a:lnTo>
                  <a:pt x="331" y="7"/>
                </a:lnTo>
                <a:lnTo>
                  <a:pt x="329" y="3"/>
                </a:lnTo>
                <a:lnTo>
                  <a:pt x="328" y="2"/>
                </a:lnTo>
                <a:lnTo>
                  <a:pt x="326" y="3"/>
                </a:lnTo>
                <a:lnTo>
                  <a:pt x="319" y="4"/>
                </a:lnTo>
                <a:lnTo>
                  <a:pt x="307" y="4"/>
                </a:lnTo>
                <a:lnTo>
                  <a:pt x="300" y="2"/>
                </a:lnTo>
                <a:lnTo>
                  <a:pt x="291" y="4"/>
                </a:lnTo>
                <a:lnTo>
                  <a:pt x="282" y="3"/>
                </a:lnTo>
                <a:lnTo>
                  <a:pt x="272" y="3"/>
                </a:lnTo>
                <a:lnTo>
                  <a:pt x="267" y="16"/>
                </a:lnTo>
                <a:lnTo>
                  <a:pt x="264" y="21"/>
                </a:lnTo>
                <a:lnTo>
                  <a:pt x="250" y="36"/>
                </a:lnTo>
                <a:lnTo>
                  <a:pt x="237" y="45"/>
                </a:lnTo>
                <a:lnTo>
                  <a:pt x="222" y="54"/>
                </a:lnTo>
                <a:lnTo>
                  <a:pt x="212" y="61"/>
                </a:lnTo>
                <a:lnTo>
                  <a:pt x="203" y="68"/>
                </a:lnTo>
                <a:lnTo>
                  <a:pt x="188" y="73"/>
                </a:lnTo>
                <a:lnTo>
                  <a:pt x="179" y="69"/>
                </a:lnTo>
                <a:lnTo>
                  <a:pt x="167" y="68"/>
                </a:lnTo>
                <a:lnTo>
                  <a:pt x="155" y="65"/>
                </a:lnTo>
                <a:lnTo>
                  <a:pt x="145" y="62"/>
                </a:lnTo>
                <a:lnTo>
                  <a:pt x="134" y="59"/>
                </a:lnTo>
                <a:lnTo>
                  <a:pt x="124" y="56"/>
                </a:lnTo>
                <a:lnTo>
                  <a:pt x="115" y="50"/>
                </a:lnTo>
                <a:lnTo>
                  <a:pt x="106" y="42"/>
                </a:lnTo>
                <a:lnTo>
                  <a:pt x="98" y="39"/>
                </a:lnTo>
                <a:lnTo>
                  <a:pt x="88" y="54"/>
                </a:lnTo>
                <a:lnTo>
                  <a:pt x="82" y="47"/>
                </a:lnTo>
                <a:lnTo>
                  <a:pt x="76" y="35"/>
                </a:lnTo>
                <a:lnTo>
                  <a:pt x="70" y="28"/>
                </a:lnTo>
                <a:lnTo>
                  <a:pt x="67" y="21"/>
                </a:lnTo>
                <a:lnTo>
                  <a:pt x="62" y="13"/>
                </a:lnTo>
                <a:lnTo>
                  <a:pt x="57" y="3"/>
                </a:lnTo>
                <a:lnTo>
                  <a:pt x="48" y="0"/>
                </a:lnTo>
                <a:lnTo>
                  <a:pt x="42" y="7"/>
                </a:lnTo>
                <a:lnTo>
                  <a:pt x="37" y="13"/>
                </a:lnTo>
                <a:lnTo>
                  <a:pt x="28" y="15"/>
                </a:lnTo>
                <a:lnTo>
                  <a:pt x="20" y="20"/>
                </a:lnTo>
                <a:lnTo>
                  <a:pt x="11" y="24"/>
                </a:lnTo>
                <a:lnTo>
                  <a:pt x="12" y="35"/>
                </a:lnTo>
                <a:lnTo>
                  <a:pt x="14" y="40"/>
                </a:lnTo>
                <a:lnTo>
                  <a:pt x="14" y="47"/>
                </a:lnTo>
                <a:lnTo>
                  <a:pt x="10" y="54"/>
                </a:lnTo>
                <a:lnTo>
                  <a:pt x="6" y="60"/>
                </a:lnTo>
                <a:lnTo>
                  <a:pt x="3" y="68"/>
                </a:lnTo>
                <a:lnTo>
                  <a:pt x="2" y="72"/>
                </a:lnTo>
                <a:lnTo>
                  <a:pt x="0" y="77"/>
                </a:lnTo>
                <a:lnTo>
                  <a:pt x="2" y="86"/>
                </a:lnTo>
                <a:lnTo>
                  <a:pt x="6" y="92"/>
                </a:lnTo>
                <a:lnTo>
                  <a:pt x="11" y="97"/>
                </a:lnTo>
                <a:lnTo>
                  <a:pt x="17" y="102"/>
                </a:lnTo>
                <a:lnTo>
                  <a:pt x="24" y="104"/>
                </a:lnTo>
                <a:lnTo>
                  <a:pt x="28" y="107"/>
                </a:lnTo>
                <a:lnTo>
                  <a:pt x="34" y="112"/>
                </a:lnTo>
                <a:lnTo>
                  <a:pt x="35" y="118"/>
                </a:lnTo>
                <a:lnTo>
                  <a:pt x="36" y="124"/>
                </a:lnTo>
                <a:lnTo>
                  <a:pt x="33" y="130"/>
                </a:lnTo>
                <a:lnTo>
                  <a:pt x="38" y="135"/>
                </a:lnTo>
                <a:lnTo>
                  <a:pt x="45" y="135"/>
                </a:lnTo>
                <a:lnTo>
                  <a:pt x="54" y="136"/>
                </a:lnTo>
                <a:lnTo>
                  <a:pt x="61" y="136"/>
                </a:lnTo>
                <a:lnTo>
                  <a:pt x="67" y="140"/>
                </a:lnTo>
                <a:lnTo>
                  <a:pt x="70" y="144"/>
                </a:lnTo>
                <a:lnTo>
                  <a:pt x="65" y="148"/>
                </a:lnTo>
                <a:lnTo>
                  <a:pt x="58" y="154"/>
                </a:lnTo>
                <a:lnTo>
                  <a:pt x="51" y="158"/>
                </a:lnTo>
                <a:lnTo>
                  <a:pt x="53" y="161"/>
                </a:lnTo>
                <a:lnTo>
                  <a:pt x="57" y="164"/>
                </a:lnTo>
                <a:lnTo>
                  <a:pt x="55" y="167"/>
                </a:lnTo>
                <a:lnTo>
                  <a:pt x="51" y="172"/>
                </a:lnTo>
                <a:lnTo>
                  <a:pt x="49" y="178"/>
                </a:lnTo>
                <a:lnTo>
                  <a:pt x="48" y="186"/>
                </a:lnTo>
                <a:lnTo>
                  <a:pt x="47" y="192"/>
                </a:lnTo>
                <a:lnTo>
                  <a:pt x="42" y="194"/>
                </a:lnTo>
                <a:lnTo>
                  <a:pt x="36" y="196"/>
                </a:lnTo>
                <a:lnTo>
                  <a:pt x="39" y="204"/>
                </a:lnTo>
                <a:lnTo>
                  <a:pt x="41" y="209"/>
                </a:lnTo>
                <a:lnTo>
                  <a:pt x="41" y="218"/>
                </a:lnTo>
                <a:lnTo>
                  <a:pt x="42" y="224"/>
                </a:lnTo>
                <a:lnTo>
                  <a:pt x="42" y="233"/>
                </a:lnTo>
                <a:lnTo>
                  <a:pt x="42" y="239"/>
                </a:lnTo>
                <a:lnTo>
                  <a:pt x="43" y="245"/>
                </a:lnTo>
                <a:lnTo>
                  <a:pt x="45" y="250"/>
                </a:lnTo>
                <a:lnTo>
                  <a:pt x="46" y="259"/>
                </a:lnTo>
                <a:lnTo>
                  <a:pt x="47" y="267"/>
                </a:lnTo>
                <a:lnTo>
                  <a:pt x="47" y="270"/>
                </a:lnTo>
                <a:lnTo>
                  <a:pt x="50" y="278"/>
                </a:lnTo>
                <a:lnTo>
                  <a:pt x="52" y="283"/>
                </a:lnTo>
                <a:lnTo>
                  <a:pt x="53" y="287"/>
                </a:ln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07" name="Freeform 61"/>
          <p:cNvSpPr>
            <a:spLocks/>
          </p:cNvSpPr>
          <p:nvPr/>
        </p:nvSpPr>
        <p:spPr bwMode="auto">
          <a:xfrm>
            <a:off x="3516313" y="5689600"/>
            <a:ext cx="234950" cy="341313"/>
          </a:xfrm>
          <a:custGeom>
            <a:avLst/>
            <a:gdLst>
              <a:gd name="T0" fmla="*/ 2147483647 w 148"/>
              <a:gd name="T1" fmla="*/ 2147483647 h 215"/>
              <a:gd name="T2" fmla="*/ 2147483647 w 148"/>
              <a:gd name="T3" fmla="*/ 2147483647 h 215"/>
              <a:gd name="T4" fmla="*/ 2147483647 w 148"/>
              <a:gd name="T5" fmla="*/ 2147483647 h 215"/>
              <a:gd name="T6" fmla="*/ 2147483647 w 148"/>
              <a:gd name="T7" fmla="*/ 2147483647 h 215"/>
              <a:gd name="T8" fmla="*/ 2147483647 w 148"/>
              <a:gd name="T9" fmla="*/ 2147483647 h 215"/>
              <a:gd name="T10" fmla="*/ 2147483647 w 148"/>
              <a:gd name="T11" fmla="*/ 2147483647 h 215"/>
              <a:gd name="T12" fmla="*/ 2147483647 w 148"/>
              <a:gd name="T13" fmla="*/ 2147483647 h 215"/>
              <a:gd name="T14" fmla="*/ 2147483647 w 148"/>
              <a:gd name="T15" fmla="*/ 2147483647 h 215"/>
              <a:gd name="T16" fmla="*/ 2147483647 w 148"/>
              <a:gd name="T17" fmla="*/ 2147483647 h 215"/>
              <a:gd name="T18" fmla="*/ 2147483647 w 148"/>
              <a:gd name="T19" fmla="*/ 2147483647 h 215"/>
              <a:gd name="T20" fmla="*/ 2147483647 w 148"/>
              <a:gd name="T21" fmla="*/ 2147483647 h 215"/>
              <a:gd name="T22" fmla="*/ 2147483647 w 148"/>
              <a:gd name="T23" fmla="*/ 2147483647 h 215"/>
              <a:gd name="T24" fmla="*/ 2147483647 w 148"/>
              <a:gd name="T25" fmla="*/ 2147483647 h 215"/>
              <a:gd name="T26" fmla="*/ 2147483647 w 148"/>
              <a:gd name="T27" fmla="*/ 2147483647 h 215"/>
              <a:gd name="T28" fmla="*/ 2147483647 w 148"/>
              <a:gd name="T29" fmla="*/ 2147483647 h 215"/>
              <a:gd name="T30" fmla="*/ 2147483647 w 148"/>
              <a:gd name="T31" fmla="*/ 2147483647 h 215"/>
              <a:gd name="T32" fmla="*/ 2147483647 w 148"/>
              <a:gd name="T33" fmla="*/ 2147483647 h 215"/>
              <a:gd name="T34" fmla="*/ 2147483647 w 148"/>
              <a:gd name="T35" fmla="*/ 2147483647 h 215"/>
              <a:gd name="T36" fmla="*/ 2147483647 w 148"/>
              <a:gd name="T37" fmla="*/ 2147483647 h 215"/>
              <a:gd name="T38" fmla="*/ 2147483647 w 148"/>
              <a:gd name="T39" fmla="*/ 2147483647 h 215"/>
              <a:gd name="T40" fmla="*/ 2147483647 w 148"/>
              <a:gd name="T41" fmla="*/ 2147483647 h 215"/>
              <a:gd name="T42" fmla="*/ 2147483647 w 148"/>
              <a:gd name="T43" fmla="*/ 2147483647 h 215"/>
              <a:gd name="T44" fmla="*/ 2147483647 w 148"/>
              <a:gd name="T45" fmla="*/ 2147483647 h 215"/>
              <a:gd name="T46" fmla="*/ 2147483647 w 148"/>
              <a:gd name="T47" fmla="*/ 2147483647 h 215"/>
              <a:gd name="T48" fmla="*/ 2147483647 w 148"/>
              <a:gd name="T49" fmla="*/ 2147483647 h 215"/>
              <a:gd name="T50" fmla="*/ 2147483647 w 148"/>
              <a:gd name="T51" fmla="*/ 2147483647 h 215"/>
              <a:gd name="T52" fmla="*/ 2147483647 w 148"/>
              <a:gd name="T53" fmla="*/ 2147483647 h 215"/>
              <a:gd name="T54" fmla="*/ 2147483647 w 148"/>
              <a:gd name="T55" fmla="*/ 2147483647 h 215"/>
              <a:gd name="T56" fmla="*/ 2147483647 w 148"/>
              <a:gd name="T57" fmla="*/ 2147483647 h 215"/>
              <a:gd name="T58" fmla="*/ 2147483647 w 148"/>
              <a:gd name="T59" fmla="*/ 2147483647 h 215"/>
              <a:gd name="T60" fmla="*/ 2147483647 w 148"/>
              <a:gd name="T61" fmla="*/ 2147483647 h 215"/>
              <a:gd name="T62" fmla="*/ 2147483647 w 148"/>
              <a:gd name="T63" fmla="*/ 2147483647 h 215"/>
              <a:gd name="T64" fmla="*/ 2147483647 w 148"/>
              <a:gd name="T65" fmla="*/ 2147483647 h 215"/>
              <a:gd name="T66" fmla="*/ 2147483647 w 148"/>
              <a:gd name="T67" fmla="*/ 2147483647 h 215"/>
              <a:gd name="T68" fmla="*/ 2147483647 w 148"/>
              <a:gd name="T69" fmla="*/ 2147483647 h 215"/>
              <a:gd name="T70" fmla="*/ 2147483647 w 148"/>
              <a:gd name="T71" fmla="*/ 2147483647 h 215"/>
              <a:gd name="T72" fmla="*/ 2147483647 w 148"/>
              <a:gd name="T73" fmla="*/ 2147483647 h 215"/>
              <a:gd name="T74" fmla="*/ 2147483647 w 148"/>
              <a:gd name="T75" fmla="*/ 2147483647 h 215"/>
              <a:gd name="T76" fmla="*/ 2147483647 w 148"/>
              <a:gd name="T77" fmla="*/ 2147483647 h 215"/>
              <a:gd name="T78" fmla="*/ 2147483647 w 148"/>
              <a:gd name="T79" fmla="*/ 2147483647 h 215"/>
              <a:gd name="T80" fmla="*/ 2147483647 w 148"/>
              <a:gd name="T81" fmla="*/ 2147483647 h 215"/>
              <a:gd name="T82" fmla="*/ 2147483647 w 148"/>
              <a:gd name="T83" fmla="*/ 2147483647 h 215"/>
              <a:gd name="T84" fmla="*/ 2147483647 w 148"/>
              <a:gd name="T85" fmla="*/ 2147483647 h 215"/>
              <a:gd name="T86" fmla="*/ 2147483647 w 148"/>
              <a:gd name="T87" fmla="*/ 2147483647 h 215"/>
              <a:gd name="T88" fmla="*/ 2147483647 w 148"/>
              <a:gd name="T89" fmla="*/ 2147483647 h 215"/>
              <a:gd name="T90" fmla="*/ 2147483647 w 148"/>
              <a:gd name="T91" fmla="*/ 2147483647 h 215"/>
              <a:gd name="T92" fmla="*/ 2147483647 w 148"/>
              <a:gd name="T93" fmla="*/ 2147483647 h 215"/>
              <a:gd name="T94" fmla="*/ 2147483647 w 148"/>
              <a:gd name="T95" fmla="*/ 2147483647 h 21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48"/>
              <a:gd name="T145" fmla="*/ 0 h 215"/>
              <a:gd name="T146" fmla="*/ 148 w 148"/>
              <a:gd name="T147" fmla="*/ 215 h 21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48" h="215">
                <a:moveTo>
                  <a:pt x="130" y="160"/>
                </a:moveTo>
                <a:lnTo>
                  <a:pt x="131" y="165"/>
                </a:lnTo>
                <a:lnTo>
                  <a:pt x="126" y="172"/>
                </a:lnTo>
                <a:lnTo>
                  <a:pt x="118" y="173"/>
                </a:lnTo>
                <a:lnTo>
                  <a:pt x="111" y="172"/>
                </a:lnTo>
                <a:lnTo>
                  <a:pt x="102" y="172"/>
                </a:lnTo>
                <a:lnTo>
                  <a:pt x="94" y="170"/>
                </a:lnTo>
                <a:lnTo>
                  <a:pt x="86" y="164"/>
                </a:lnTo>
                <a:lnTo>
                  <a:pt x="79" y="160"/>
                </a:lnTo>
                <a:lnTo>
                  <a:pt x="71" y="156"/>
                </a:lnTo>
                <a:lnTo>
                  <a:pt x="62" y="149"/>
                </a:lnTo>
                <a:lnTo>
                  <a:pt x="50" y="151"/>
                </a:lnTo>
                <a:lnTo>
                  <a:pt x="46" y="158"/>
                </a:lnTo>
                <a:lnTo>
                  <a:pt x="46" y="162"/>
                </a:lnTo>
                <a:lnTo>
                  <a:pt x="45" y="168"/>
                </a:lnTo>
                <a:lnTo>
                  <a:pt x="40" y="177"/>
                </a:lnTo>
                <a:lnTo>
                  <a:pt x="41" y="184"/>
                </a:lnTo>
                <a:lnTo>
                  <a:pt x="40" y="192"/>
                </a:lnTo>
                <a:lnTo>
                  <a:pt x="38" y="199"/>
                </a:lnTo>
                <a:lnTo>
                  <a:pt x="37" y="206"/>
                </a:lnTo>
                <a:lnTo>
                  <a:pt x="32" y="213"/>
                </a:lnTo>
                <a:lnTo>
                  <a:pt x="25" y="214"/>
                </a:lnTo>
                <a:lnTo>
                  <a:pt x="20" y="206"/>
                </a:lnTo>
                <a:lnTo>
                  <a:pt x="12" y="203"/>
                </a:lnTo>
                <a:lnTo>
                  <a:pt x="13" y="193"/>
                </a:lnTo>
                <a:lnTo>
                  <a:pt x="8" y="190"/>
                </a:lnTo>
                <a:lnTo>
                  <a:pt x="5" y="184"/>
                </a:lnTo>
                <a:lnTo>
                  <a:pt x="7" y="179"/>
                </a:lnTo>
                <a:lnTo>
                  <a:pt x="6" y="173"/>
                </a:lnTo>
                <a:lnTo>
                  <a:pt x="2" y="169"/>
                </a:lnTo>
                <a:lnTo>
                  <a:pt x="0" y="162"/>
                </a:lnTo>
                <a:lnTo>
                  <a:pt x="1" y="155"/>
                </a:lnTo>
                <a:lnTo>
                  <a:pt x="3" y="146"/>
                </a:lnTo>
                <a:lnTo>
                  <a:pt x="4" y="140"/>
                </a:lnTo>
                <a:lnTo>
                  <a:pt x="4" y="135"/>
                </a:lnTo>
                <a:lnTo>
                  <a:pt x="6" y="129"/>
                </a:lnTo>
                <a:lnTo>
                  <a:pt x="7" y="122"/>
                </a:lnTo>
                <a:lnTo>
                  <a:pt x="9" y="114"/>
                </a:lnTo>
                <a:lnTo>
                  <a:pt x="12" y="107"/>
                </a:lnTo>
                <a:lnTo>
                  <a:pt x="13" y="100"/>
                </a:lnTo>
                <a:lnTo>
                  <a:pt x="15" y="94"/>
                </a:lnTo>
                <a:lnTo>
                  <a:pt x="19" y="91"/>
                </a:lnTo>
                <a:lnTo>
                  <a:pt x="24" y="86"/>
                </a:lnTo>
                <a:lnTo>
                  <a:pt x="31" y="81"/>
                </a:lnTo>
                <a:lnTo>
                  <a:pt x="37" y="76"/>
                </a:lnTo>
                <a:lnTo>
                  <a:pt x="41" y="72"/>
                </a:lnTo>
                <a:lnTo>
                  <a:pt x="47" y="62"/>
                </a:lnTo>
                <a:lnTo>
                  <a:pt x="51" y="54"/>
                </a:lnTo>
                <a:lnTo>
                  <a:pt x="53" y="45"/>
                </a:lnTo>
                <a:lnTo>
                  <a:pt x="57" y="36"/>
                </a:lnTo>
                <a:lnTo>
                  <a:pt x="58" y="31"/>
                </a:lnTo>
                <a:lnTo>
                  <a:pt x="61" y="25"/>
                </a:lnTo>
                <a:lnTo>
                  <a:pt x="66" y="19"/>
                </a:lnTo>
                <a:lnTo>
                  <a:pt x="74" y="18"/>
                </a:lnTo>
                <a:lnTo>
                  <a:pt x="78" y="16"/>
                </a:lnTo>
                <a:lnTo>
                  <a:pt x="79" y="11"/>
                </a:lnTo>
                <a:lnTo>
                  <a:pt x="83" y="9"/>
                </a:lnTo>
                <a:lnTo>
                  <a:pt x="90" y="8"/>
                </a:lnTo>
                <a:lnTo>
                  <a:pt x="94" y="4"/>
                </a:lnTo>
                <a:lnTo>
                  <a:pt x="97" y="2"/>
                </a:lnTo>
                <a:lnTo>
                  <a:pt x="104" y="0"/>
                </a:lnTo>
                <a:lnTo>
                  <a:pt x="110" y="3"/>
                </a:lnTo>
                <a:lnTo>
                  <a:pt x="115" y="8"/>
                </a:lnTo>
                <a:lnTo>
                  <a:pt x="122" y="8"/>
                </a:lnTo>
                <a:lnTo>
                  <a:pt x="131" y="9"/>
                </a:lnTo>
                <a:lnTo>
                  <a:pt x="138" y="9"/>
                </a:lnTo>
                <a:lnTo>
                  <a:pt x="144" y="13"/>
                </a:lnTo>
                <a:lnTo>
                  <a:pt x="147" y="17"/>
                </a:lnTo>
                <a:lnTo>
                  <a:pt x="142" y="21"/>
                </a:lnTo>
                <a:lnTo>
                  <a:pt x="135" y="27"/>
                </a:lnTo>
                <a:lnTo>
                  <a:pt x="128" y="31"/>
                </a:lnTo>
                <a:lnTo>
                  <a:pt x="130" y="34"/>
                </a:lnTo>
                <a:lnTo>
                  <a:pt x="134" y="37"/>
                </a:lnTo>
                <a:lnTo>
                  <a:pt x="132" y="40"/>
                </a:lnTo>
                <a:lnTo>
                  <a:pt x="128" y="45"/>
                </a:lnTo>
                <a:lnTo>
                  <a:pt x="126" y="51"/>
                </a:lnTo>
                <a:lnTo>
                  <a:pt x="125" y="59"/>
                </a:lnTo>
                <a:lnTo>
                  <a:pt x="124" y="65"/>
                </a:lnTo>
                <a:lnTo>
                  <a:pt x="119" y="67"/>
                </a:lnTo>
                <a:lnTo>
                  <a:pt x="113" y="69"/>
                </a:lnTo>
                <a:lnTo>
                  <a:pt x="116" y="77"/>
                </a:lnTo>
                <a:lnTo>
                  <a:pt x="118" y="82"/>
                </a:lnTo>
                <a:lnTo>
                  <a:pt x="118" y="91"/>
                </a:lnTo>
                <a:lnTo>
                  <a:pt x="119" y="97"/>
                </a:lnTo>
                <a:lnTo>
                  <a:pt x="119" y="106"/>
                </a:lnTo>
                <a:lnTo>
                  <a:pt x="119" y="112"/>
                </a:lnTo>
                <a:lnTo>
                  <a:pt x="120" y="118"/>
                </a:lnTo>
                <a:lnTo>
                  <a:pt x="122" y="123"/>
                </a:lnTo>
                <a:lnTo>
                  <a:pt x="123" y="132"/>
                </a:lnTo>
                <a:lnTo>
                  <a:pt x="124" y="140"/>
                </a:lnTo>
                <a:lnTo>
                  <a:pt x="124" y="143"/>
                </a:lnTo>
                <a:lnTo>
                  <a:pt x="127" y="151"/>
                </a:lnTo>
                <a:lnTo>
                  <a:pt x="129" y="156"/>
                </a:lnTo>
                <a:lnTo>
                  <a:pt x="130" y="16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08" name="Freeform 62"/>
          <p:cNvSpPr>
            <a:spLocks/>
          </p:cNvSpPr>
          <p:nvPr/>
        </p:nvSpPr>
        <p:spPr bwMode="auto">
          <a:xfrm>
            <a:off x="3516313" y="5689600"/>
            <a:ext cx="234950" cy="341313"/>
          </a:xfrm>
          <a:custGeom>
            <a:avLst/>
            <a:gdLst>
              <a:gd name="T0" fmla="*/ 2147483647 w 148"/>
              <a:gd name="T1" fmla="*/ 2147483647 h 215"/>
              <a:gd name="T2" fmla="*/ 2147483647 w 148"/>
              <a:gd name="T3" fmla="*/ 2147483647 h 215"/>
              <a:gd name="T4" fmla="*/ 2147483647 w 148"/>
              <a:gd name="T5" fmla="*/ 2147483647 h 215"/>
              <a:gd name="T6" fmla="*/ 2147483647 w 148"/>
              <a:gd name="T7" fmla="*/ 2147483647 h 215"/>
              <a:gd name="T8" fmla="*/ 2147483647 w 148"/>
              <a:gd name="T9" fmla="*/ 2147483647 h 215"/>
              <a:gd name="T10" fmla="*/ 2147483647 w 148"/>
              <a:gd name="T11" fmla="*/ 2147483647 h 215"/>
              <a:gd name="T12" fmla="*/ 2147483647 w 148"/>
              <a:gd name="T13" fmla="*/ 2147483647 h 215"/>
              <a:gd name="T14" fmla="*/ 2147483647 w 148"/>
              <a:gd name="T15" fmla="*/ 2147483647 h 215"/>
              <a:gd name="T16" fmla="*/ 2147483647 w 148"/>
              <a:gd name="T17" fmla="*/ 2147483647 h 215"/>
              <a:gd name="T18" fmla="*/ 2147483647 w 148"/>
              <a:gd name="T19" fmla="*/ 2147483647 h 215"/>
              <a:gd name="T20" fmla="*/ 2147483647 w 148"/>
              <a:gd name="T21" fmla="*/ 2147483647 h 215"/>
              <a:gd name="T22" fmla="*/ 2147483647 w 148"/>
              <a:gd name="T23" fmla="*/ 2147483647 h 215"/>
              <a:gd name="T24" fmla="*/ 2147483647 w 148"/>
              <a:gd name="T25" fmla="*/ 2147483647 h 215"/>
              <a:gd name="T26" fmla="*/ 2147483647 w 148"/>
              <a:gd name="T27" fmla="*/ 2147483647 h 215"/>
              <a:gd name="T28" fmla="*/ 2147483647 w 148"/>
              <a:gd name="T29" fmla="*/ 2147483647 h 215"/>
              <a:gd name="T30" fmla="*/ 2147483647 w 148"/>
              <a:gd name="T31" fmla="*/ 2147483647 h 215"/>
              <a:gd name="T32" fmla="*/ 2147483647 w 148"/>
              <a:gd name="T33" fmla="*/ 2147483647 h 215"/>
              <a:gd name="T34" fmla="*/ 2147483647 w 148"/>
              <a:gd name="T35" fmla="*/ 2147483647 h 215"/>
              <a:gd name="T36" fmla="*/ 2147483647 w 148"/>
              <a:gd name="T37" fmla="*/ 2147483647 h 215"/>
              <a:gd name="T38" fmla="*/ 2147483647 w 148"/>
              <a:gd name="T39" fmla="*/ 2147483647 h 215"/>
              <a:gd name="T40" fmla="*/ 2147483647 w 148"/>
              <a:gd name="T41" fmla="*/ 2147483647 h 215"/>
              <a:gd name="T42" fmla="*/ 2147483647 w 148"/>
              <a:gd name="T43" fmla="*/ 2147483647 h 215"/>
              <a:gd name="T44" fmla="*/ 2147483647 w 148"/>
              <a:gd name="T45" fmla="*/ 2147483647 h 215"/>
              <a:gd name="T46" fmla="*/ 2147483647 w 148"/>
              <a:gd name="T47" fmla="*/ 2147483647 h 215"/>
              <a:gd name="T48" fmla="*/ 2147483647 w 148"/>
              <a:gd name="T49" fmla="*/ 2147483647 h 215"/>
              <a:gd name="T50" fmla="*/ 2147483647 w 148"/>
              <a:gd name="T51" fmla="*/ 2147483647 h 215"/>
              <a:gd name="T52" fmla="*/ 2147483647 w 148"/>
              <a:gd name="T53" fmla="*/ 2147483647 h 215"/>
              <a:gd name="T54" fmla="*/ 2147483647 w 148"/>
              <a:gd name="T55" fmla="*/ 2147483647 h 215"/>
              <a:gd name="T56" fmla="*/ 2147483647 w 148"/>
              <a:gd name="T57" fmla="*/ 2147483647 h 215"/>
              <a:gd name="T58" fmla="*/ 2147483647 w 148"/>
              <a:gd name="T59" fmla="*/ 2147483647 h 215"/>
              <a:gd name="T60" fmla="*/ 2147483647 w 148"/>
              <a:gd name="T61" fmla="*/ 2147483647 h 215"/>
              <a:gd name="T62" fmla="*/ 2147483647 w 148"/>
              <a:gd name="T63" fmla="*/ 2147483647 h 215"/>
              <a:gd name="T64" fmla="*/ 2147483647 w 148"/>
              <a:gd name="T65" fmla="*/ 2147483647 h 215"/>
              <a:gd name="T66" fmla="*/ 2147483647 w 148"/>
              <a:gd name="T67" fmla="*/ 2147483647 h 215"/>
              <a:gd name="T68" fmla="*/ 2147483647 w 148"/>
              <a:gd name="T69" fmla="*/ 2147483647 h 215"/>
              <a:gd name="T70" fmla="*/ 2147483647 w 148"/>
              <a:gd name="T71" fmla="*/ 2147483647 h 215"/>
              <a:gd name="T72" fmla="*/ 2147483647 w 148"/>
              <a:gd name="T73" fmla="*/ 2147483647 h 215"/>
              <a:gd name="T74" fmla="*/ 2147483647 w 148"/>
              <a:gd name="T75" fmla="*/ 2147483647 h 215"/>
              <a:gd name="T76" fmla="*/ 2147483647 w 148"/>
              <a:gd name="T77" fmla="*/ 2147483647 h 215"/>
              <a:gd name="T78" fmla="*/ 2147483647 w 148"/>
              <a:gd name="T79" fmla="*/ 2147483647 h 215"/>
              <a:gd name="T80" fmla="*/ 2147483647 w 148"/>
              <a:gd name="T81" fmla="*/ 2147483647 h 215"/>
              <a:gd name="T82" fmla="*/ 2147483647 w 148"/>
              <a:gd name="T83" fmla="*/ 2147483647 h 215"/>
              <a:gd name="T84" fmla="*/ 2147483647 w 148"/>
              <a:gd name="T85" fmla="*/ 2147483647 h 215"/>
              <a:gd name="T86" fmla="*/ 2147483647 w 148"/>
              <a:gd name="T87" fmla="*/ 2147483647 h 215"/>
              <a:gd name="T88" fmla="*/ 2147483647 w 148"/>
              <a:gd name="T89" fmla="*/ 2147483647 h 215"/>
              <a:gd name="T90" fmla="*/ 2147483647 w 148"/>
              <a:gd name="T91" fmla="*/ 2147483647 h 215"/>
              <a:gd name="T92" fmla="*/ 2147483647 w 148"/>
              <a:gd name="T93" fmla="*/ 2147483647 h 215"/>
              <a:gd name="T94" fmla="*/ 2147483647 w 148"/>
              <a:gd name="T95" fmla="*/ 2147483647 h 21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48"/>
              <a:gd name="T145" fmla="*/ 0 h 215"/>
              <a:gd name="T146" fmla="*/ 148 w 148"/>
              <a:gd name="T147" fmla="*/ 215 h 21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48" h="215">
                <a:moveTo>
                  <a:pt x="130" y="160"/>
                </a:moveTo>
                <a:lnTo>
                  <a:pt x="131" y="165"/>
                </a:lnTo>
                <a:lnTo>
                  <a:pt x="126" y="172"/>
                </a:lnTo>
                <a:lnTo>
                  <a:pt x="118" y="173"/>
                </a:lnTo>
                <a:lnTo>
                  <a:pt x="111" y="172"/>
                </a:lnTo>
                <a:lnTo>
                  <a:pt x="102" y="172"/>
                </a:lnTo>
                <a:lnTo>
                  <a:pt x="94" y="170"/>
                </a:lnTo>
                <a:lnTo>
                  <a:pt x="86" y="164"/>
                </a:lnTo>
                <a:lnTo>
                  <a:pt x="79" y="160"/>
                </a:lnTo>
                <a:lnTo>
                  <a:pt x="71" y="156"/>
                </a:lnTo>
                <a:lnTo>
                  <a:pt x="62" y="149"/>
                </a:lnTo>
                <a:lnTo>
                  <a:pt x="50" y="151"/>
                </a:lnTo>
                <a:lnTo>
                  <a:pt x="46" y="158"/>
                </a:lnTo>
                <a:lnTo>
                  <a:pt x="46" y="162"/>
                </a:lnTo>
                <a:lnTo>
                  <a:pt x="45" y="168"/>
                </a:lnTo>
                <a:lnTo>
                  <a:pt x="40" y="177"/>
                </a:lnTo>
                <a:lnTo>
                  <a:pt x="41" y="184"/>
                </a:lnTo>
                <a:lnTo>
                  <a:pt x="40" y="192"/>
                </a:lnTo>
                <a:lnTo>
                  <a:pt x="38" y="199"/>
                </a:lnTo>
                <a:lnTo>
                  <a:pt x="37" y="206"/>
                </a:lnTo>
                <a:lnTo>
                  <a:pt x="32" y="213"/>
                </a:lnTo>
                <a:lnTo>
                  <a:pt x="25" y="214"/>
                </a:lnTo>
                <a:lnTo>
                  <a:pt x="20" y="206"/>
                </a:lnTo>
                <a:lnTo>
                  <a:pt x="12" y="203"/>
                </a:lnTo>
                <a:lnTo>
                  <a:pt x="13" y="193"/>
                </a:lnTo>
                <a:lnTo>
                  <a:pt x="8" y="190"/>
                </a:lnTo>
                <a:lnTo>
                  <a:pt x="5" y="184"/>
                </a:lnTo>
                <a:lnTo>
                  <a:pt x="7" y="179"/>
                </a:lnTo>
                <a:lnTo>
                  <a:pt x="6" y="173"/>
                </a:lnTo>
                <a:lnTo>
                  <a:pt x="2" y="169"/>
                </a:lnTo>
                <a:lnTo>
                  <a:pt x="0" y="162"/>
                </a:lnTo>
                <a:lnTo>
                  <a:pt x="1" y="155"/>
                </a:lnTo>
                <a:lnTo>
                  <a:pt x="3" y="146"/>
                </a:lnTo>
                <a:lnTo>
                  <a:pt x="4" y="140"/>
                </a:lnTo>
                <a:lnTo>
                  <a:pt x="4" y="135"/>
                </a:lnTo>
                <a:lnTo>
                  <a:pt x="6" y="129"/>
                </a:lnTo>
                <a:lnTo>
                  <a:pt x="7" y="122"/>
                </a:lnTo>
                <a:lnTo>
                  <a:pt x="9" y="114"/>
                </a:lnTo>
                <a:lnTo>
                  <a:pt x="12" y="107"/>
                </a:lnTo>
                <a:lnTo>
                  <a:pt x="13" y="100"/>
                </a:lnTo>
                <a:lnTo>
                  <a:pt x="15" y="94"/>
                </a:lnTo>
                <a:lnTo>
                  <a:pt x="19" y="91"/>
                </a:lnTo>
                <a:lnTo>
                  <a:pt x="24" y="86"/>
                </a:lnTo>
                <a:lnTo>
                  <a:pt x="31" y="81"/>
                </a:lnTo>
                <a:lnTo>
                  <a:pt x="37" y="76"/>
                </a:lnTo>
                <a:lnTo>
                  <a:pt x="41" y="72"/>
                </a:lnTo>
                <a:lnTo>
                  <a:pt x="47" y="62"/>
                </a:lnTo>
                <a:lnTo>
                  <a:pt x="51" y="54"/>
                </a:lnTo>
                <a:lnTo>
                  <a:pt x="53" y="45"/>
                </a:lnTo>
                <a:lnTo>
                  <a:pt x="57" y="36"/>
                </a:lnTo>
                <a:lnTo>
                  <a:pt x="58" y="31"/>
                </a:lnTo>
                <a:lnTo>
                  <a:pt x="61" y="25"/>
                </a:lnTo>
                <a:lnTo>
                  <a:pt x="66" y="19"/>
                </a:lnTo>
                <a:lnTo>
                  <a:pt x="74" y="18"/>
                </a:lnTo>
                <a:lnTo>
                  <a:pt x="78" y="16"/>
                </a:lnTo>
                <a:lnTo>
                  <a:pt x="79" y="11"/>
                </a:lnTo>
                <a:lnTo>
                  <a:pt x="83" y="9"/>
                </a:lnTo>
                <a:lnTo>
                  <a:pt x="90" y="8"/>
                </a:lnTo>
                <a:lnTo>
                  <a:pt x="94" y="4"/>
                </a:lnTo>
                <a:lnTo>
                  <a:pt x="97" y="2"/>
                </a:lnTo>
                <a:lnTo>
                  <a:pt x="104" y="0"/>
                </a:lnTo>
                <a:lnTo>
                  <a:pt x="110" y="3"/>
                </a:lnTo>
                <a:lnTo>
                  <a:pt x="115" y="8"/>
                </a:lnTo>
                <a:lnTo>
                  <a:pt x="122" y="8"/>
                </a:lnTo>
                <a:lnTo>
                  <a:pt x="131" y="9"/>
                </a:lnTo>
                <a:lnTo>
                  <a:pt x="138" y="9"/>
                </a:lnTo>
                <a:lnTo>
                  <a:pt x="144" y="13"/>
                </a:lnTo>
                <a:lnTo>
                  <a:pt x="147" y="17"/>
                </a:lnTo>
                <a:lnTo>
                  <a:pt x="142" y="21"/>
                </a:lnTo>
                <a:lnTo>
                  <a:pt x="135" y="27"/>
                </a:lnTo>
                <a:lnTo>
                  <a:pt x="128" y="31"/>
                </a:lnTo>
                <a:lnTo>
                  <a:pt x="130" y="34"/>
                </a:lnTo>
                <a:lnTo>
                  <a:pt x="134" y="37"/>
                </a:lnTo>
                <a:lnTo>
                  <a:pt x="132" y="40"/>
                </a:lnTo>
                <a:lnTo>
                  <a:pt x="128" y="45"/>
                </a:lnTo>
                <a:lnTo>
                  <a:pt x="126" y="51"/>
                </a:lnTo>
                <a:lnTo>
                  <a:pt x="125" y="59"/>
                </a:lnTo>
                <a:lnTo>
                  <a:pt x="124" y="65"/>
                </a:lnTo>
                <a:lnTo>
                  <a:pt x="119" y="67"/>
                </a:lnTo>
                <a:lnTo>
                  <a:pt x="113" y="69"/>
                </a:lnTo>
                <a:lnTo>
                  <a:pt x="116" y="77"/>
                </a:lnTo>
                <a:lnTo>
                  <a:pt x="118" y="82"/>
                </a:lnTo>
                <a:lnTo>
                  <a:pt x="118" y="91"/>
                </a:lnTo>
                <a:lnTo>
                  <a:pt x="119" y="97"/>
                </a:lnTo>
                <a:lnTo>
                  <a:pt x="119" y="106"/>
                </a:lnTo>
                <a:lnTo>
                  <a:pt x="119" y="112"/>
                </a:lnTo>
                <a:lnTo>
                  <a:pt x="120" y="118"/>
                </a:lnTo>
                <a:lnTo>
                  <a:pt x="122" y="123"/>
                </a:lnTo>
                <a:lnTo>
                  <a:pt x="123" y="132"/>
                </a:lnTo>
                <a:lnTo>
                  <a:pt x="124" y="140"/>
                </a:lnTo>
                <a:lnTo>
                  <a:pt x="124" y="143"/>
                </a:lnTo>
                <a:lnTo>
                  <a:pt x="127" y="151"/>
                </a:lnTo>
                <a:lnTo>
                  <a:pt x="129" y="156"/>
                </a:lnTo>
                <a:lnTo>
                  <a:pt x="130" y="160"/>
                </a:lnTo>
              </a:path>
            </a:pathLst>
          </a:custGeom>
          <a:solidFill>
            <a:srgbClr val="FFFFD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09" name="Freeform 63"/>
          <p:cNvSpPr>
            <a:spLocks/>
          </p:cNvSpPr>
          <p:nvPr/>
        </p:nvSpPr>
        <p:spPr bwMode="auto">
          <a:xfrm>
            <a:off x="2870200" y="5534025"/>
            <a:ext cx="419100" cy="565150"/>
          </a:xfrm>
          <a:custGeom>
            <a:avLst/>
            <a:gdLst>
              <a:gd name="T0" fmla="*/ 2147483647 w 264"/>
              <a:gd name="T1" fmla="*/ 2147483647 h 356"/>
              <a:gd name="T2" fmla="*/ 2147483647 w 264"/>
              <a:gd name="T3" fmla="*/ 2147483647 h 356"/>
              <a:gd name="T4" fmla="*/ 2147483647 w 264"/>
              <a:gd name="T5" fmla="*/ 2147483647 h 356"/>
              <a:gd name="T6" fmla="*/ 2147483647 w 264"/>
              <a:gd name="T7" fmla="*/ 2147483647 h 356"/>
              <a:gd name="T8" fmla="*/ 2147483647 w 264"/>
              <a:gd name="T9" fmla="*/ 2147483647 h 356"/>
              <a:gd name="T10" fmla="*/ 2147483647 w 264"/>
              <a:gd name="T11" fmla="*/ 2147483647 h 356"/>
              <a:gd name="T12" fmla="*/ 2147483647 w 264"/>
              <a:gd name="T13" fmla="*/ 2147483647 h 356"/>
              <a:gd name="T14" fmla="*/ 2147483647 w 264"/>
              <a:gd name="T15" fmla="*/ 2147483647 h 356"/>
              <a:gd name="T16" fmla="*/ 2147483647 w 264"/>
              <a:gd name="T17" fmla="*/ 2147483647 h 356"/>
              <a:gd name="T18" fmla="*/ 2147483647 w 264"/>
              <a:gd name="T19" fmla="*/ 2147483647 h 356"/>
              <a:gd name="T20" fmla="*/ 2147483647 w 264"/>
              <a:gd name="T21" fmla="*/ 2147483647 h 356"/>
              <a:gd name="T22" fmla="*/ 2147483647 w 264"/>
              <a:gd name="T23" fmla="*/ 2147483647 h 356"/>
              <a:gd name="T24" fmla="*/ 2147483647 w 264"/>
              <a:gd name="T25" fmla="*/ 2147483647 h 356"/>
              <a:gd name="T26" fmla="*/ 2147483647 w 264"/>
              <a:gd name="T27" fmla="*/ 2147483647 h 356"/>
              <a:gd name="T28" fmla="*/ 2147483647 w 264"/>
              <a:gd name="T29" fmla="*/ 2147483647 h 356"/>
              <a:gd name="T30" fmla="*/ 2147483647 w 264"/>
              <a:gd name="T31" fmla="*/ 2147483647 h 356"/>
              <a:gd name="T32" fmla="*/ 2147483647 w 264"/>
              <a:gd name="T33" fmla="*/ 2147483647 h 356"/>
              <a:gd name="T34" fmla="*/ 2147483647 w 264"/>
              <a:gd name="T35" fmla="*/ 2147483647 h 356"/>
              <a:gd name="T36" fmla="*/ 2147483647 w 264"/>
              <a:gd name="T37" fmla="*/ 2147483647 h 356"/>
              <a:gd name="T38" fmla="*/ 2147483647 w 264"/>
              <a:gd name="T39" fmla="*/ 2147483647 h 356"/>
              <a:gd name="T40" fmla="*/ 2147483647 w 264"/>
              <a:gd name="T41" fmla="*/ 2147483647 h 356"/>
              <a:gd name="T42" fmla="*/ 2147483647 w 264"/>
              <a:gd name="T43" fmla="*/ 2147483647 h 356"/>
              <a:gd name="T44" fmla="*/ 2147483647 w 264"/>
              <a:gd name="T45" fmla="*/ 2147483647 h 356"/>
              <a:gd name="T46" fmla="*/ 2147483647 w 264"/>
              <a:gd name="T47" fmla="*/ 2147483647 h 356"/>
              <a:gd name="T48" fmla="*/ 2147483647 w 264"/>
              <a:gd name="T49" fmla="*/ 2147483647 h 356"/>
              <a:gd name="T50" fmla="*/ 2147483647 w 264"/>
              <a:gd name="T51" fmla="*/ 2147483647 h 356"/>
              <a:gd name="T52" fmla="*/ 2147483647 w 264"/>
              <a:gd name="T53" fmla="*/ 2147483647 h 356"/>
              <a:gd name="T54" fmla="*/ 2147483647 w 264"/>
              <a:gd name="T55" fmla="*/ 2147483647 h 356"/>
              <a:gd name="T56" fmla="*/ 2147483647 w 264"/>
              <a:gd name="T57" fmla="*/ 2147483647 h 356"/>
              <a:gd name="T58" fmla="*/ 2147483647 w 264"/>
              <a:gd name="T59" fmla="*/ 2147483647 h 356"/>
              <a:gd name="T60" fmla="*/ 0 w 264"/>
              <a:gd name="T61" fmla="*/ 2147483647 h 356"/>
              <a:gd name="T62" fmla="*/ 2147483647 w 264"/>
              <a:gd name="T63" fmla="*/ 2147483647 h 356"/>
              <a:gd name="T64" fmla="*/ 2147483647 w 264"/>
              <a:gd name="T65" fmla="*/ 2147483647 h 356"/>
              <a:gd name="T66" fmla="*/ 2147483647 w 264"/>
              <a:gd name="T67" fmla="*/ 2147483647 h 356"/>
              <a:gd name="T68" fmla="*/ 2147483647 w 264"/>
              <a:gd name="T69" fmla="*/ 2147483647 h 356"/>
              <a:gd name="T70" fmla="*/ 2147483647 w 264"/>
              <a:gd name="T71" fmla="*/ 2147483647 h 356"/>
              <a:gd name="T72" fmla="*/ 2147483647 w 264"/>
              <a:gd name="T73" fmla="*/ 2147483647 h 356"/>
              <a:gd name="T74" fmla="*/ 2147483647 w 264"/>
              <a:gd name="T75" fmla="*/ 2147483647 h 356"/>
              <a:gd name="T76" fmla="*/ 2147483647 w 264"/>
              <a:gd name="T77" fmla="*/ 2147483647 h 356"/>
              <a:gd name="T78" fmla="*/ 2147483647 w 264"/>
              <a:gd name="T79" fmla="*/ 2147483647 h 356"/>
              <a:gd name="T80" fmla="*/ 2147483647 w 264"/>
              <a:gd name="T81" fmla="*/ 2147483647 h 356"/>
              <a:gd name="T82" fmla="*/ 2147483647 w 264"/>
              <a:gd name="T83" fmla="*/ 2147483647 h 356"/>
              <a:gd name="T84" fmla="*/ 2147483647 w 264"/>
              <a:gd name="T85" fmla="*/ 2147483647 h 356"/>
              <a:gd name="T86" fmla="*/ 2147483647 w 264"/>
              <a:gd name="T87" fmla="*/ 2147483647 h 356"/>
              <a:gd name="T88" fmla="*/ 2147483647 w 264"/>
              <a:gd name="T89" fmla="*/ 2147483647 h 356"/>
              <a:gd name="T90" fmla="*/ 2147483647 w 264"/>
              <a:gd name="T91" fmla="*/ 2147483647 h 356"/>
              <a:gd name="T92" fmla="*/ 2147483647 w 264"/>
              <a:gd name="T93" fmla="*/ 2147483647 h 356"/>
              <a:gd name="T94" fmla="*/ 2147483647 w 264"/>
              <a:gd name="T95" fmla="*/ 2147483647 h 356"/>
              <a:gd name="T96" fmla="*/ 2147483647 w 264"/>
              <a:gd name="T97" fmla="*/ 2147483647 h 356"/>
              <a:gd name="T98" fmla="*/ 2147483647 w 264"/>
              <a:gd name="T99" fmla="*/ 2147483647 h 356"/>
              <a:gd name="T100" fmla="*/ 2147483647 w 264"/>
              <a:gd name="T101" fmla="*/ 2147483647 h 356"/>
              <a:gd name="T102" fmla="*/ 2147483647 w 264"/>
              <a:gd name="T103" fmla="*/ 2147483647 h 356"/>
              <a:gd name="T104" fmla="*/ 2147483647 w 264"/>
              <a:gd name="T105" fmla="*/ 2147483647 h 356"/>
              <a:gd name="T106" fmla="*/ 2147483647 w 264"/>
              <a:gd name="T107" fmla="*/ 2147483647 h 356"/>
              <a:gd name="T108" fmla="*/ 2147483647 w 264"/>
              <a:gd name="T109" fmla="*/ 2147483647 h 356"/>
              <a:gd name="T110" fmla="*/ 2147483647 w 264"/>
              <a:gd name="T111" fmla="*/ 2147483647 h 356"/>
              <a:gd name="T112" fmla="*/ 2147483647 w 264"/>
              <a:gd name="T113" fmla="*/ 2147483647 h 35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4"/>
              <a:gd name="T172" fmla="*/ 0 h 356"/>
              <a:gd name="T173" fmla="*/ 264 w 264"/>
              <a:gd name="T174" fmla="*/ 356 h 35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4" h="356">
                <a:moveTo>
                  <a:pt x="235" y="256"/>
                </a:moveTo>
                <a:lnTo>
                  <a:pt x="241" y="254"/>
                </a:lnTo>
                <a:lnTo>
                  <a:pt x="244" y="246"/>
                </a:lnTo>
                <a:lnTo>
                  <a:pt x="243" y="241"/>
                </a:lnTo>
                <a:lnTo>
                  <a:pt x="240" y="234"/>
                </a:lnTo>
                <a:lnTo>
                  <a:pt x="239" y="224"/>
                </a:lnTo>
                <a:lnTo>
                  <a:pt x="239" y="219"/>
                </a:lnTo>
                <a:lnTo>
                  <a:pt x="243" y="212"/>
                </a:lnTo>
                <a:lnTo>
                  <a:pt x="246" y="208"/>
                </a:lnTo>
                <a:lnTo>
                  <a:pt x="247" y="201"/>
                </a:lnTo>
                <a:lnTo>
                  <a:pt x="241" y="200"/>
                </a:lnTo>
                <a:lnTo>
                  <a:pt x="237" y="197"/>
                </a:lnTo>
                <a:lnTo>
                  <a:pt x="236" y="189"/>
                </a:lnTo>
                <a:lnTo>
                  <a:pt x="233" y="179"/>
                </a:lnTo>
                <a:lnTo>
                  <a:pt x="232" y="170"/>
                </a:lnTo>
                <a:lnTo>
                  <a:pt x="236" y="162"/>
                </a:lnTo>
                <a:lnTo>
                  <a:pt x="239" y="155"/>
                </a:lnTo>
                <a:lnTo>
                  <a:pt x="242" y="150"/>
                </a:lnTo>
                <a:lnTo>
                  <a:pt x="243" y="143"/>
                </a:lnTo>
                <a:lnTo>
                  <a:pt x="246" y="140"/>
                </a:lnTo>
                <a:lnTo>
                  <a:pt x="249" y="134"/>
                </a:lnTo>
                <a:lnTo>
                  <a:pt x="251" y="129"/>
                </a:lnTo>
                <a:lnTo>
                  <a:pt x="254" y="122"/>
                </a:lnTo>
                <a:lnTo>
                  <a:pt x="257" y="116"/>
                </a:lnTo>
                <a:lnTo>
                  <a:pt x="263" y="108"/>
                </a:lnTo>
                <a:lnTo>
                  <a:pt x="260" y="101"/>
                </a:lnTo>
                <a:lnTo>
                  <a:pt x="256" y="92"/>
                </a:lnTo>
                <a:lnTo>
                  <a:pt x="252" y="87"/>
                </a:lnTo>
                <a:lnTo>
                  <a:pt x="250" y="79"/>
                </a:lnTo>
                <a:lnTo>
                  <a:pt x="252" y="73"/>
                </a:lnTo>
                <a:lnTo>
                  <a:pt x="257" y="67"/>
                </a:lnTo>
                <a:lnTo>
                  <a:pt x="259" y="61"/>
                </a:lnTo>
                <a:lnTo>
                  <a:pt x="259" y="53"/>
                </a:lnTo>
                <a:lnTo>
                  <a:pt x="259" y="45"/>
                </a:lnTo>
                <a:lnTo>
                  <a:pt x="256" y="37"/>
                </a:lnTo>
                <a:lnTo>
                  <a:pt x="250" y="31"/>
                </a:lnTo>
                <a:lnTo>
                  <a:pt x="241" y="26"/>
                </a:lnTo>
                <a:lnTo>
                  <a:pt x="230" y="28"/>
                </a:lnTo>
                <a:lnTo>
                  <a:pt x="220" y="31"/>
                </a:lnTo>
                <a:lnTo>
                  <a:pt x="212" y="32"/>
                </a:lnTo>
                <a:lnTo>
                  <a:pt x="214" y="21"/>
                </a:lnTo>
                <a:lnTo>
                  <a:pt x="210" y="16"/>
                </a:lnTo>
                <a:lnTo>
                  <a:pt x="201" y="17"/>
                </a:lnTo>
                <a:lnTo>
                  <a:pt x="196" y="12"/>
                </a:lnTo>
                <a:lnTo>
                  <a:pt x="194" y="5"/>
                </a:lnTo>
                <a:lnTo>
                  <a:pt x="195" y="0"/>
                </a:lnTo>
                <a:lnTo>
                  <a:pt x="188" y="10"/>
                </a:lnTo>
                <a:lnTo>
                  <a:pt x="185" y="16"/>
                </a:lnTo>
                <a:lnTo>
                  <a:pt x="185" y="25"/>
                </a:lnTo>
                <a:lnTo>
                  <a:pt x="184" y="32"/>
                </a:lnTo>
                <a:lnTo>
                  <a:pt x="182" y="37"/>
                </a:lnTo>
                <a:lnTo>
                  <a:pt x="177" y="46"/>
                </a:lnTo>
                <a:lnTo>
                  <a:pt x="170" y="54"/>
                </a:lnTo>
                <a:lnTo>
                  <a:pt x="163" y="58"/>
                </a:lnTo>
                <a:lnTo>
                  <a:pt x="157" y="62"/>
                </a:lnTo>
                <a:lnTo>
                  <a:pt x="154" y="56"/>
                </a:lnTo>
                <a:lnTo>
                  <a:pt x="149" y="48"/>
                </a:lnTo>
                <a:lnTo>
                  <a:pt x="143" y="40"/>
                </a:lnTo>
                <a:lnTo>
                  <a:pt x="137" y="37"/>
                </a:lnTo>
                <a:lnTo>
                  <a:pt x="129" y="35"/>
                </a:lnTo>
                <a:lnTo>
                  <a:pt x="124" y="30"/>
                </a:lnTo>
                <a:lnTo>
                  <a:pt x="119" y="23"/>
                </a:lnTo>
                <a:lnTo>
                  <a:pt x="111" y="17"/>
                </a:lnTo>
                <a:lnTo>
                  <a:pt x="101" y="14"/>
                </a:lnTo>
                <a:lnTo>
                  <a:pt x="96" y="17"/>
                </a:lnTo>
                <a:lnTo>
                  <a:pt x="92" y="22"/>
                </a:lnTo>
                <a:lnTo>
                  <a:pt x="87" y="26"/>
                </a:lnTo>
                <a:lnTo>
                  <a:pt x="80" y="28"/>
                </a:lnTo>
                <a:lnTo>
                  <a:pt x="77" y="31"/>
                </a:lnTo>
                <a:lnTo>
                  <a:pt x="77" y="38"/>
                </a:lnTo>
                <a:lnTo>
                  <a:pt x="78" y="42"/>
                </a:lnTo>
                <a:lnTo>
                  <a:pt x="75" y="52"/>
                </a:lnTo>
                <a:lnTo>
                  <a:pt x="72" y="54"/>
                </a:lnTo>
                <a:lnTo>
                  <a:pt x="66" y="61"/>
                </a:lnTo>
                <a:lnTo>
                  <a:pt x="63" y="74"/>
                </a:lnTo>
                <a:lnTo>
                  <a:pt x="65" y="78"/>
                </a:lnTo>
                <a:lnTo>
                  <a:pt x="68" y="85"/>
                </a:lnTo>
                <a:lnTo>
                  <a:pt x="69" y="90"/>
                </a:lnTo>
                <a:lnTo>
                  <a:pt x="72" y="95"/>
                </a:lnTo>
                <a:lnTo>
                  <a:pt x="74" y="103"/>
                </a:lnTo>
                <a:lnTo>
                  <a:pt x="70" y="110"/>
                </a:lnTo>
                <a:lnTo>
                  <a:pt x="65" y="109"/>
                </a:lnTo>
                <a:lnTo>
                  <a:pt x="59" y="117"/>
                </a:lnTo>
                <a:lnTo>
                  <a:pt x="58" y="130"/>
                </a:lnTo>
                <a:lnTo>
                  <a:pt x="53" y="133"/>
                </a:lnTo>
                <a:lnTo>
                  <a:pt x="37" y="128"/>
                </a:lnTo>
                <a:lnTo>
                  <a:pt x="31" y="131"/>
                </a:lnTo>
                <a:lnTo>
                  <a:pt x="23" y="136"/>
                </a:lnTo>
                <a:lnTo>
                  <a:pt x="18" y="137"/>
                </a:lnTo>
                <a:lnTo>
                  <a:pt x="12" y="132"/>
                </a:lnTo>
                <a:lnTo>
                  <a:pt x="3" y="127"/>
                </a:lnTo>
                <a:lnTo>
                  <a:pt x="0" y="135"/>
                </a:lnTo>
                <a:lnTo>
                  <a:pt x="0" y="144"/>
                </a:lnTo>
                <a:lnTo>
                  <a:pt x="2" y="151"/>
                </a:lnTo>
                <a:lnTo>
                  <a:pt x="3" y="160"/>
                </a:lnTo>
                <a:lnTo>
                  <a:pt x="5" y="165"/>
                </a:lnTo>
                <a:lnTo>
                  <a:pt x="3" y="173"/>
                </a:lnTo>
                <a:lnTo>
                  <a:pt x="2" y="179"/>
                </a:lnTo>
                <a:lnTo>
                  <a:pt x="2" y="178"/>
                </a:lnTo>
                <a:lnTo>
                  <a:pt x="8" y="179"/>
                </a:lnTo>
                <a:lnTo>
                  <a:pt x="16" y="184"/>
                </a:lnTo>
                <a:lnTo>
                  <a:pt x="24" y="189"/>
                </a:lnTo>
                <a:lnTo>
                  <a:pt x="28" y="194"/>
                </a:lnTo>
                <a:lnTo>
                  <a:pt x="34" y="197"/>
                </a:lnTo>
                <a:lnTo>
                  <a:pt x="39" y="198"/>
                </a:lnTo>
                <a:lnTo>
                  <a:pt x="46" y="197"/>
                </a:lnTo>
                <a:lnTo>
                  <a:pt x="48" y="200"/>
                </a:lnTo>
                <a:lnTo>
                  <a:pt x="49" y="203"/>
                </a:lnTo>
                <a:lnTo>
                  <a:pt x="56" y="202"/>
                </a:lnTo>
                <a:lnTo>
                  <a:pt x="63" y="196"/>
                </a:lnTo>
                <a:lnTo>
                  <a:pt x="71" y="194"/>
                </a:lnTo>
                <a:lnTo>
                  <a:pt x="78" y="197"/>
                </a:lnTo>
                <a:lnTo>
                  <a:pt x="82" y="202"/>
                </a:lnTo>
                <a:lnTo>
                  <a:pt x="88" y="205"/>
                </a:lnTo>
                <a:lnTo>
                  <a:pt x="89" y="208"/>
                </a:lnTo>
                <a:lnTo>
                  <a:pt x="91" y="211"/>
                </a:lnTo>
                <a:lnTo>
                  <a:pt x="96" y="213"/>
                </a:lnTo>
                <a:lnTo>
                  <a:pt x="98" y="221"/>
                </a:lnTo>
                <a:lnTo>
                  <a:pt x="103" y="225"/>
                </a:lnTo>
                <a:lnTo>
                  <a:pt x="110" y="222"/>
                </a:lnTo>
                <a:lnTo>
                  <a:pt x="111" y="228"/>
                </a:lnTo>
                <a:lnTo>
                  <a:pt x="110" y="233"/>
                </a:lnTo>
                <a:lnTo>
                  <a:pt x="113" y="239"/>
                </a:lnTo>
                <a:lnTo>
                  <a:pt x="112" y="247"/>
                </a:lnTo>
                <a:lnTo>
                  <a:pt x="115" y="257"/>
                </a:lnTo>
                <a:lnTo>
                  <a:pt x="116" y="263"/>
                </a:lnTo>
                <a:lnTo>
                  <a:pt x="115" y="271"/>
                </a:lnTo>
                <a:lnTo>
                  <a:pt x="113" y="278"/>
                </a:lnTo>
                <a:lnTo>
                  <a:pt x="113" y="284"/>
                </a:lnTo>
                <a:lnTo>
                  <a:pt x="119" y="280"/>
                </a:lnTo>
                <a:lnTo>
                  <a:pt x="127" y="274"/>
                </a:lnTo>
                <a:lnTo>
                  <a:pt x="133" y="270"/>
                </a:lnTo>
                <a:lnTo>
                  <a:pt x="142" y="273"/>
                </a:lnTo>
                <a:lnTo>
                  <a:pt x="148" y="277"/>
                </a:lnTo>
                <a:lnTo>
                  <a:pt x="150" y="283"/>
                </a:lnTo>
                <a:lnTo>
                  <a:pt x="145" y="288"/>
                </a:lnTo>
                <a:lnTo>
                  <a:pt x="141" y="298"/>
                </a:lnTo>
                <a:lnTo>
                  <a:pt x="136" y="305"/>
                </a:lnTo>
                <a:lnTo>
                  <a:pt x="135" y="310"/>
                </a:lnTo>
                <a:lnTo>
                  <a:pt x="136" y="317"/>
                </a:lnTo>
                <a:lnTo>
                  <a:pt x="133" y="328"/>
                </a:lnTo>
                <a:lnTo>
                  <a:pt x="129" y="337"/>
                </a:lnTo>
                <a:lnTo>
                  <a:pt x="124" y="339"/>
                </a:lnTo>
                <a:lnTo>
                  <a:pt x="119" y="343"/>
                </a:lnTo>
                <a:lnTo>
                  <a:pt x="118" y="351"/>
                </a:lnTo>
                <a:lnTo>
                  <a:pt x="119" y="355"/>
                </a:lnTo>
                <a:lnTo>
                  <a:pt x="120" y="354"/>
                </a:lnTo>
                <a:lnTo>
                  <a:pt x="123" y="354"/>
                </a:lnTo>
                <a:lnTo>
                  <a:pt x="128" y="352"/>
                </a:lnTo>
                <a:lnTo>
                  <a:pt x="137" y="346"/>
                </a:lnTo>
                <a:lnTo>
                  <a:pt x="147" y="338"/>
                </a:lnTo>
                <a:lnTo>
                  <a:pt x="160" y="333"/>
                </a:lnTo>
                <a:lnTo>
                  <a:pt x="166" y="333"/>
                </a:lnTo>
                <a:lnTo>
                  <a:pt x="170" y="334"/>
                </a:lnTo>
                <a:lnTo>
                  <a:pt x="177" y="329"/>
                </a:lnTo>
                <a:lnTo>
                  <a:pt x="180" y="322"/>
                </a:lnTo>
                <a:lnTo>
                  <a:pt x="184" y="317"/>
                </a:lnTo>
                <a:lnTo>
                  <a:pt x="187" y="305"/>
                </a:lnTo>
                <a:lnTo>
                  <a:pt x="190" y="297"/>
                </a:lnTo>
                <a:lnTo>
                  <a:pt x="198" y="296"/>
                </a:lnTo>
                <a:lnTo>
                  <a:pt x="205" y="298"/>
                </a:lnTo>
                <a:lnTo>
                  <a:pt x="208" y="296"/>
                </a:lnTo>
                <a:lnTo>
                  <a:pt x="213" y="286"/>
                </a:lnTo>
                <a:lnTo>
                  <a:pt x="216" y="276"/>
                </a:lnTo>
                <a:lnTo>
                  <a:pt x="218" y="262"/>
                </a:lnTo>
                <a:lnTo>
                  <a:pt x="220" y="250"/>
                </a:lnTo>
                <a:lnTo>
                  <a:pt x="227" y="243"/>
                </a:lnTo>
                <a:lnTo>
                  <a:pt x="232" y="250"/>
                </a:lnTo>
                <a:lnTo>
                  <a:pt x="235" y="256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10" name="Freeform 64"/>
          <p:cNvSpPr>
            <a:spLocks/>
          </p:cNvSpPr>
          <p:nvPr/>
        </p:nvSpPr>
        <p:spPr bwMode="auto">
          <a:xfrm>
            <a:off x="2870200" y="5534025"/>
            <a:ext cx="419100" cy="565150"/>
          </a:xfrm>
          <a:custGeom>
            <a:avLst/>
            <a:gdLst>
              <a:gd name="T0" fmla="*/ 2147483647 w 264"/>
              <a:gd name="T1" fmla="*/ 2147483647 h 356"/>
              <a:gd name="T2" fmla="*/ 2147483647 w 264"/>
              <a:gd name="T3" fmla="*/ 2147483647 h 356"/>
              <a:gd name="T4" fmla="*/ 2147483647 w 264"/>
              <a:gd name="T5" fmla="*/ 2147483647 h 356"/>
              <a:gd name="T6" fmla="*/ 2147483647 w 264"/>
              <a:gd name="T7" fmla="*/ 2147483647 h 356"/>
              <a:gd name="T8" fmla="*/ 2147483647 w 264"/>
              <a:gd name="T9" fmla="*/ 2147483647 h 356"/>
              <a:gd name="T10" fmla="*/ 2147483647 w 264"/>
              <a:gd name="T11" fmla="*/ 2147483647 h 356"/>
              <a:gd name="T12" fmla="*/ 2147483647 w 264"/>
              <a:gd name="T13" fmla="*/ 2147483647 h 356"/>
              <a:gd name="T14" fmla="*/ 2147483647 w 264"/>
              <a:gd name="T15" fmla="*/ 2147483647 h 356"/>
              <a:gd name="T16" fmla="*/ 2147483647 w 264"/>
              <a:gd name="T17" fmla="*/ 2147483647 h 356"/>
              <a:gd name="T18" fmla="*/ 2147483647 w 264"/>
              <a:gd name="T19" fmla="*/ 2147483647 h 356"/>
              <a:gd name="T20" fmla="*/ 2147483647 w 264"/>
              <a:gd name="T21" fmla="*/ 2147483647 h 356"/>
              <a:gd name="T22" fmla="*/ 2147483647 w 264"/>
              <a:gd name="T23" fmla="*/ 2147483647 h 356"/>
              <a:gd name="T24" fmla="*/ 2147483647 w 264"/>
              <a:gd name="T25" fmla="*/ 2147483647 h 356"/>
              <a:gd name="T26" fmla="*/ 2147483647 w 264"/>
              <a:gd name="T27" fmla="*/ 2147483647 h 356"/>
              <a:gd name="T28" fmla="*/ 2147483647 w 264"/>
              <a:gd name="T29" fmla="*/ 2147483647 h 356"/>
              <a:gd name="T30" fmla="*/ 2147483647 w 264"/>
              <a:gd name="T31" fmla="*/ 2147483647 h 356"/>
              <a:gd name="T32" fmla="*/ 2147483647 w 264"/>
              <a:gd name="T33" fmla="*/ 2147483647 h 356"/>
              <a:gd name="T34" fmla="*/ 2147483647 w 264"/>
              <a:gd name="T35" fmla="*/ 2147483647 h 356"/>
              <a:gd name="T36" fmla="*/ 2147483647 w 264"/>
              <a:gd name="T37" fmla="*/ 2147483647 h 356"/>
              <a:gd name="T38" fmla="*/ 2147483647 w 264"/>
              <a:gd name="T39" fmla="*/ 2147483647 h 356"/>
              <a:gd name="T40" fmla="*/ 2147483647 w 264"/>
              <a:gd name="T41" fmla="*/ 2147483647 h 356"/>
              <a:gd name="T42" fmla="*/ 2147483647 w 264"/>
              <a:gd name="T43" fmla="*/ 2147483647 h 356"/>
              <a:gd name="T44" fmla="*/ 2147483647 w 264"/>
              <a:gd name="T45" fmla="*/ 2147483647 h 356"/>
              <a:gd name="T46" fmla="*/ 2147483647 w 264"/>
              <a:gd name="T47" fmla="*/ 2147483647 h 356"/>
              <a:gd name="T48" fmla="*/ 2147483647 w 264"/>
              <a:gd name="T49" fmla="*/ 2147483647 h 356"/>
              <a:gd name="T50" fmla="*/ 2147483647 w 264"/>
              <a:gd name="T51" fmla="*/ 2147483647 h 356"/>
              <a:gd name="T52" fmla="*/ 2147483647 w 264"/>
              <a:gd name="T53" fmla="*/ 2147483647 h 356"/>
              <a:gd name="T54" fmla="*/ 2147483647 w 264"/>
              <a:gd name="T55" fmla="*/ 2147483647 h 356"/>
              <a:gd name="T56" fmla="*/ 2147483647 w 264"/>
              <a:gd name="T57" fmla="*/ 2147483647 h 356"/>
              <a:gd name="T58" fmla="*/ 2147483647 w 264"/>
              <a:gd name="T59" fmla="*/ 2147483647 h 356"/>
              <a:gd name="T60" fmla="*/ 0 w 264"/>
              <a:gd name="T61" fmla="*/ 2147483647 h 356"/>
              <a:gd name="T62" fmla="*/ 2147483647 w 264"/>
              <a:gd name="T63" fmla="*/ 2147483647 h 356"/>
              <a:gd name="T64" fmla="*/ 2147483647 w 264"/>
              <a:gd name="T65" fmla="*/ 2147483647 h 356"/>
              <a:gd name="T66" fmla="*/ 2147483647 w 264"/>
              <a:gd name="T67" fmla="*/ 2147483647 h 356"/>
              <a:gd name="T68" fmla="*/ 2147483647 w 264"/>
              <a:gd name="T69" fmla="*/ 2147483647 h 356"/>
              <a:gd name="T70" fmla="*/ 2147483647 w 264"/>
              <a:gd name="T71" fmla="*/ 2147483647 h 356"/>
              <a:gd name="T72" fmla="*/ 2147483647 w 264"/>
              <a:gd name="T73" fmla="*/ 2147483647 h 356"/>
              <a:gd name="T74" fmla="*/ 2147483647 w 264"/>
              <a:gd name="T75" fmla="*/ 2147483647 h 356"/>
              <a:gd name="T76" fmla="*/ 2147483647 w 264"/>
              <a:gd name="T77" fmla="*/ 2147483647 h 356"/>
              <a:gd name="T78" fmla="*/ 2147483647 w 264"/>
              <a:gd name="T79" fmla="*/ 2147483647 h 356"/>
              <a:gd name="T80" fmla="*/ 2147483647 w 264"/>
              <a:gd name="T81" fmla="*/ 2147483647 h 356"/>
              <a:gd name="T82" fmla="*/ 2147483647 w 264"/>
              <a:gd name="T83" fmla="*/ 2147483647 h 356"/>
              <a:gd name="T84" fmla="*/ 2147483647 w 264"/>
              <a:gd name="T85" fmla="*/ 2147483647 h 356"/>
              <a:gd name="T86" fmla="*/ 2147483647 w 264"/>
              <a:gd name="T87" fmla="*/ 2147483647 h 356"/>
              <a:gd name="T88" fmla="*/ 2147483647 w 264"/>
              <a:gd name="T89" fmla="*/ 2147483647 h 356"/>
              <a:gd name="T90" fmla="*/ 2147483647 w 264"/>
              <a:gd name="T91" fmla="*/ 2147483647 h 356"/>
              <a:gd name="T92" fmla="*/ 2147483647 w 264"/>
              <a:gd name="T93" fmla="*/ 2147483647 h 356"/>
              <a:gd name="T94" fmla="*/ 2147483647 w 264"/>
              <a:gd name="T95" fmla="*/ 2147483647 h 356"/>
              <a:gd name="T96" fmla="*/ 2147483647 w 264"/>
              <a:gd name="T97" fmla="*/ 2147483647 h 356"/>
              <a:gd name="T98" fmla="*/ 2147483647 w 264"/>
              <a:gd name="T99" fmla="*/ 2147483647 h 356"/>
              <a:gd name="T100" fmla="*/ 2147483647 w 264"/>
              <a:gd name="T101" fmla="*/ 2147483647 h 356"/>
              <a:gd name="T102" fmla="*/ 2147483647 w 264"/>
              <a:gd name="T103" fmla="*/ 2147483647 h 356"/>
              <a:gd name="T104" fmla="*/ 2147483647 w 264"/>
              <a:gd name="T105" fmla="*/ 2147483647 h 356"/>
              <a:gd name="T106" fmla="*/ 2147483647 w 264"/>
              <a:gd name="T107" fmla="*/ 2147483647 h 356"/>
              <a:gd name="T108" fmla="*/ 2147483647 w 264"/>
              <a:gd name="T109" fmla="*/ 2147483647 h 356"/>
              <a:gd name="T110" fmla="*/ 2147483647 w 264"/>
              <a:gd name="T111" fmla="*/ 2147483647 h 356"/>
              <a:gd name="T112" fmla="*/ 2147483647 w 264"/>
              <a:gd name="T113" fmla="*/ 2147483647 h 35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4"/>
              <a:gd name="T172" fmla="*/ 0 h 356"/>
              <a:gd name="T173" fmla="*/ 264 w 264"/>
              <a:gd name="T174" fmla="*/ 356 h 35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4" h="356">
                <a:moveTo>
                  <a:pt x="235" y="256"/>
                </a:moveTo>
                <a:lnTo>
                  <a:pt x="241" y="254"/>
                </a:lnTo>
                <a:lnTo>
                  <a:pt x="244" y="246"/>
                </a:lnTo>
                <a:lnTo>
                  <a:pt x="243" y="241"/>
                </a:lnTo>
                <a:lnTo>
                  <a:pt x="240" y="234"/>
                </a:lnTo>
                <a:lnTo>
                  <a:pt x="239" y="224"/>
                </a:lnTo>
                <a:lnTo>
                  <a:pt x="239" y="219"/>
                </a:lnTo>
                <a:lnTo>
                  <a:pt x="243" y="212"/>
                </a:lnTo>
                <a:lnTo>
                  <a:pt x="246" y="208"/>
                </a:lnTo>
                <a:lnTo>
                  <a:pt x="247" y="201"/>
                </a:lnTo>
                <a:lnTo>
                  <a:pt x="241" y="200"/>
                </a:lnTo>
                <a:lnTo>
                  <a:pt x="237" y="197"/>
                </a:lnTo>
                <a:lnTo>
                  <a:pt x="236" y="189"/>
                </a:lnTo>
                <a:lnTo>
                  <a:pt x="233" y="179"/>
                </a:lnTo>
                <a:lnTo>
                  <a:pt x="232" y="170"/>
                </a:lnTo>
                <a:lnTo>
                  <a:pt x="236" y="162"/>
                </a:lnTo>
                <a:lnTo>
                  <a:pt x="239" y="155"/>
                </a:lnTo>
                <a:lnTo>
                  <a:pt x="242" y="150"/>
                </a:lnTo>
                <a:lnTo>
                  <a:pt x="243" y="143"/>
                </a:lnTo>
                <a:lnTo>
                  <a:pt x="246" y="140"/>
                </a:lnTo>
                <a:lnTo>
                  <a:pt x="249" y="134"/>
                </a:lnTo>
                <a:lnTo>
                  <a:pt x="251" y="129"/>
                </a:lnTo>
                <a:lnTo>
                  <a:pt x="254" y="122"/>
                </a:lnTo>
                <a:lnTo>
                  <a:pt x="257" y="116"/>
                </a:lnTo>
                <a:lnTo>
                  <a:pt x="263" y="108"/>
                </a:lnTo>
                <a:lnTo>
                  <a:pt x="260" y="101"/>
                </a:lnTo>
                <a:lnTo>
                  <a:pt x="256" y="92"/>
                </a:lnTo>
                <a:lnTo>
                  <a:pt x="252" y="87"/>
                </a:lnTo>
                <a:lnTo>
                  <a:pt x="250" y="79"/>
                </a:lnTo>
                <a:lnTo>
                  <a:pt x="252" y="73"/>
                </a:lnTo>
                <a:lnTo>
                  <a:pt x="257" y="67"/>
                </a:lnTo>
                <a:lnTo>
                  <a:pt x="259" y="61"/>
                </a:lnTo>
                <a:lnTo>
                  <a:pt x="259" y="53"/>
                </a:lnTo>
                <a:lnTo>
                  <a:pt x="259" y="45"/>
                </a:lnTo>
                <a:lnTo>
                  <a:pt x="256" y="37"/>
                </a:lnTo>
                <a:lnTo>
                  <a:pt x="250" y="31"/>
                </a:lnTo>
                <a:lnTo>
                  <a:pt x="241" y="26"/>
                </a:lnTo>
                <a:lnTo>
                  <a:pt x="230" y="28"/>
                </a:lnTo>
                <a:lnTo>
                  <a:pt x="220" y="31"/>
                </a:lnTo>
                <a:lnTo>
                  <a:pt x="212" y="32"/>
                </a:lnTo>
                <a:lnTo>
                  <a:pt x="214" y="21"/>
                </a:lnTo>
                <a:lnTo>
                  <a:pt x="210" y="16"/>
                </a:lnTo>
                <a:lnTo>
                  <a:pt x="201" y="17"/>
                </a:lnTo>
                <a:lnTo>
                  <a:pt x="196" y="12"/>
                </a:lnTo>
                <a:lnTo>
                  <a:pt x="194" y="5"/>
                </a:lnTo>
                <a:lnTo>
                  <a:pt x="195" y="0"/>
                </a:lnTo>
                <a:lnTo>
                  <a:pt x="188" y="10"/>
                </a:lnTo>
                <a:lnTo>
                  <a:pt x="185" y="16"/>
                </a:lnTo>
                <a:lnTo>
                  <a:pt x="185" y="25"/>
                </a:lnTo>
                <a:lnTo>
                  <a:pt x="184" y="32"/>
                </a:lnTo>
                <a:lnTo>
                  <a:pt x="182" y="37"/>
                </a:lnTo>
                <a:lnTo>
                  <a:pt x="177" y="46"/>
                </a:lnTo>
                <a:lnTo>
                  <a:pt x="170" y="54"/>
                </a:lnTo>
                <a:lnTo>
                  <a:pt x="163" y="58"/>
                </a:lnTo>
                <a:lnTo>
                  <a:pt x="157" y="62"/>
                </a:lnTo>
                <a:lnTo>
                  <a:pt x="154" y="56"/>
                </a:lnTo>
                <a:lnTo>
                  <a:pt x="149" y="48"/>
                </a:lnTo>
                <a:lnTo>
                  <a:pt x="143" y="40"/>
                </a:lnTo>
                <a:lnTo>
                  <a:pt x="137" y="37"/>
                </a:lnTo>
                <a:lnTo>
                  <a:pt x="129" y="35"/>
                </a:lnTo>
                <a:lnTo>
                  <a:pt x="124" y="30"/>
                </a:lnTo>
                <a:lnTo>
                  <a:pt x="119" y="23"/>
                </a:lnTo>
                <a:lnTo>
                  <a:pt x="111" y="17"/>
                </a:lnTo>
                <a:lnTo>
                  <a:pt x="101" y="14"/>
                </a:lnTo>
                <a:lnTo>
                  <a:pt x="96" y="17"/>
                </a:lnTo>
                <a:lnTo>
                  <a:pt x="92" y="22"/>
                </a:lnTo>
                <a:lnTo>
                  <a:pt x="87" y="26"/>
                </a:lnTo>
                <a:lnTo>
                  <a:pt x="80" y="28"/>
                </a:lnTo>
                <a:lnTo>
                  <a:pt x="77" y="31"/>
                </a:lnTo>
                <a:lnTo>
                  <a:pt x="77" y="38"/>
                </a:lnTo>
                <a:lnTo>
                  <a:pt x="78" y="42"/>
                </a:lnTo>
                <a:lnTo>
                  <a:pt x="75" y="52"/>
                </a:lnTo>
                <a:lnTo>
                  <a:pt x="72" y="54"/>
                </a:lnTo>
                <a:lnTo>
                  <a:pt x="66" y="61"/>
                </a:lnTo>
                <a:lnTo>
                  <a:pt x="63" y="74"/>
                </a:lnTo>
                <a:lnTo>
                  <a:pt x="65" y="78"/>
                </a:lnTo>
                <a:lnTo>
                  <a:pt x="68" y="85"/>
                </a:lnTo>
                <a:lnTo>
                  <a:pt x="69" y="90"/>
                </a:lnTo>
                <a:lnTo>
                  <a:pt x="72" y="95"/>
                </a:lnTo>
                <a:lnTo>
                  <a:pt x="74" y="103"/>
                </a:lnTo>
                <a:lnTo>
                  <a:pt x="70" y="110"/>
                </a:lnTo>
                <a:lnTo>
                  <a:pt x="65" y="109"/>
                </a:lnTo>
                <a:lnTo>
                  <a:pt x="59" y="117"/>
                </a:lnTo>
                <a:lnTo>
                  <a:pt x="58" y="130"/>
                </a:lnTo>
                <a:lnTo>
                  <a:pt x="53" y="133"/>
                </a:lnTo>
                <a:lnTo>
                  <a:pt x="37" y="128"/>
                </a:lnTo>
                <a:lnTo>
                  <a:pt x="31" y="131"/>
                </a:lnTo>
                <a:lnTo>
                  <a:pt x="23" y="136"/>
                </a:lnTo>
                <a:lnTo>
                  <a:pt x="18" y="137"/>
                </a:lnTo>
                <a:lnTo>
                  <a:pt x="12" y="132"/>
                </a:lnTo>
                <a:lnTo>
                  <a:pt x="3" y="127"/>
                </a:lnTo>
                <a:lnTo>
                  <a:pt x="0" y="135"/>
                </a:lnTo>
                <a:lnTo>
                  <a:pt x="0" y="144"/>
                </a:lnTo>
                <a:lnTo>
                  <a:pt x="2" y="151"/>
                </a:lnTo>
                <a:lnTo>
                  <a:pt x="3" y="160"/>
                </a:lnTo>
                <a:lnTo>
                  <a:pt x="5" y="165"/>
                </a:lnTo>
                <a:lnTo>
                  <a:pt x="3" y="173"/>
                </a:lnTo>
                <a:lnTo>
                  <a:pt x="2" y="179"/>
                </a:lnTo>
                <a:lnTo>
                  <a:pt x="2" y="178"/>
                </a:lnTo>
                <a:lnTo>
                  <a:pt x="8" y="179"/>
                </a:lnTo>
                <a:lnTo>
                  <a:pt x="16" y="184"/>
                </a:lnTo>
                <a:lnTo>
                  <a:pt x="24" y="189"/>
                </a:lnTo>
                <a:lnTo>
                  <a:pt x="28" y="194"/>
                </a:lnTo>
                <a:lnTo>
                  <a:pt x="34" y="197"/>
                </a:lnTo>
                <a:lnTo>
                  <a:pt x="39" y="198"/>
                </a:lnTo>
                <a:lnTo>
                  <a:pt x="46" y="197"/>
                </a:lnTo>
                <a:lnTo>
                  <a:pt x="48" y="200"/>
                </a:lnTo>
                <a:lnTo>
                  <a:pt x="49" y="203"/>
                </a:lnTo>
                <a:lnTo>
                  <a:pt x="56" y="202"/>
                </a:lnTo>
                <a:lnTo>
                  <a:pt x="63" y="196"/>
                </a:lnTo>
                <a:lnTo>
                  <a:pt x="71" y="194"/>
                </a:lnTo>
                <a:lnTo>
                  <a:pt x="78" y="197"/>
                </a:lnTo>
                <a:lnTo>
                  <a:pt x="82" y="202"/>
                </a:lnTo>
                <a:lnTo>
                  <a:pt x="88" y="205"/>
                </a:lnTo>
                <a:lnTo>
                  <a:pt x="89" y="208"/>
                </a:lnTo>
                <a:lnTo>
                  <a:pt x="91" y="211"/>
                </a:lnTo>
                <a:lnTo>
                  <a:pt x="96" y="213"/>
                </a:lnTo>
                <a:lnTo>
                  <a:pt x="98" y="221"/>
                </a:lnTo>
                <a:lnTo>
                  <a:pt x="103" y="225"/>
                </a:lnTo>
                <a:lnTo>
                  <a:pt x="110" y="222"/>
                </a:lnTo>
                <a:lnTo>
                  <a:pt x="111" y="228"/>
                </a:lnTo>
                <a:lnTo>
                  <a:pt x="110" y="233"/>
                </a:lnTo>
                <a:lnTo>
                  <a:pt x="113" y="239"/>
                </a:lnTo>
                <a:lnTo>
                  <a:pt x="112" y="247"/>
                </a:lnTo>
                <a:lnTo>
                  <a:pt x="115" y="257"/>
                </a:lnTo>
                <a:lnTo>
                  <a:pt x="116" y="263"/>
                </a:lnTo>
                <a:lnTo>
                  <a:pt x="115" y="271"/>
                </a:lnTo>
                <a:lnTo>
                  <a:pt x="113" y="278"/>
                </a:lnTo>
                <a:lnTo>
                  <a:pt x="113" y="284"/>
                </a:lnTo>
                <a:lnTo>
                  <a:pt x="119" y="280"/>
                </a:lnTo>
                <a:lnTo>
                  <a:pt x="127" y="274"/>
                </a:lnTo>
                <a:lnTo>
                  <a:pt x="133" y="270"/>
                </a:lnTo>
                <a:lnTo>
                  <a:pt x="142" y="273"/>
                </a:lnTo>
                <a:lnTo>
                  <a:pt x="148" y="277"/>
                </a:lnTo>
                <a:lnTo>
                  <a:pt x="150" y="283"/>
                </a:lnTo>
                <a:lnTo>
                  <a:pt x="145" y="288"/>
                </a:lnTo>
                <a:lnTo>
                  <a:pt x="141" y="298"/>
                </a:lnTo>
                <a:lnTo>
                  <a:pt x="136" y="305"/>
                </a:lnTo>
                <a:lnTo>
                  <a:pt x="135" y="310"/>
                </a:lnTo>
                <a:lnTo>
                  <a:pt x="136" y="317"/>
                </a:lnTo>
                <a:lnTo>
                  <a:pt x="133" y="328"/>
                </a:lnTo>
                <a:lnTo>
                  <a:pt x="129" y="337"/>
                </a:lnTo>
                <a:lnTo>
                  <a:pt x="124" y="339"/>
                </a:lnTo>
                <a:lnTo>
                  <a:pt x="119" y="343"/>
                </a:lnTo>
                <a:lnTo>
                  <a:pt x="118" y="351"/>
                </a:lnTo>
                <a:lnTo>
                  <a:pt x="119" y="355"/>
                </a:lnTo>
                <a:lnTo>
                  <a:pt x="120" y="354"/>
                </a:lnTo>
                <a:lnTo>
                  <a:pt x="123" y="354"/>
                </a:lnTo>
                <a:lnTo>
                  <a:pt x="128" y="352"/>
                </a:lnTo>
                <a:lnTo>
                  <a:pt x="137" y="346"/>
                </a:lnTo>
                <a:lnTo>
                  <a:pt x="147" y="338"/>
                </a:lnTo>
                <a:lnTo>
                  <a:pt x="160" y="333"/>
                </a:lnTo>
                <a:lnTo>
                  <a:pt x="166" y="333"/>
                </a:lnTo>
                <a:lnTo>
                  <a:pt x="170" y="334"/>
                </a:lnTo>
                <a:lnTo>
                  <a:pt x="177" y="329"/>
                </a:lnTo>
                <a:lnTo>
                  <a:pt x="180" y="322"/>
                </a:lnTo>
                <a:lnTo>
                  <a:pt x="184" y="317"/>
                </a:lnTo>
                <a:lnTo>
                  <a:pt x="187" y="305"/>
                </a:lnTo>
                <a:lnTo>
                  <a:pt x="190" y="297"/>
                </a:lnTo>
                <a:lnTo>
                  <a:pt x="198" y="296"/>
                </a:lnTo>
                <a:lnTo>
                  <a:pt x="205" y="298"/>
                </a:lnTo>
                <a:lnTo>
                  <a:pt x="208" y="296"/>
                </a:lnTo>
                <a:lnTo>
                  <a:pt x="213" y="286"/>
                </a:lnTo>
                <a:lnTo>
                  <a:pt x="216" y="276"/>
                </a:lnTo>
                <a:lnTo>
                  <a:pt x="218" y="262"/>
                </a:lnTo>
                <a:lnTo>
                  <a:pt x="220" y="250"/>
                </a:lnTo>
                <a:lnTo>
                  <a:pt x="227" y="243"/>
                </a:lnTo>
                <a:lnTo>
                  <a:pt x="232" y="250"/>
                </a:lnTo>
                <a:lnTo>
                  <a:pt x="235" y="256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11" name="Freeform 65"/>
          <p:cNvSpPr>
            <a:spLocks/>
          </p:cNvSpPr>
          <p:nvPr/>
        </p:nvSpPr>
        <p:spPr bwMode="auto">
          <a:xfrm>
            <a:off x="4297363" y="5605463"/>
            <a:ext cx="277812" cy="385762"/>
          </a:xfrm>
          <a:custGeom>
            <a:avLst/>
            <a:gdLst>
              <a:gd name="T0" fmla="*/ 2147483647 w 175"/>
              <a:gd name="T1" fmla="*/ 2147483647 h 243"/>
              <a:gd name="T2" fmla="*/ 2147483647 w 175"/>
              <a:gd name="T3" fmla="*/ 2147483647 h 243"/>
              <a:gd name="T4" fmla="*/ 2147483647 w 175"/>
              <a:gd name="T5" fmla="*/ 2147483647 h 243"/>
              <a:gd name="T6" fmla="*/ 2147483647 w 175"/>
              <a:gd name="T7" fmla="*/ 2147483647 h 243"/>
              <a:gd name="T8" fmla="*/ 2147483647 w 175"/>
              <a:gd name="T9" fmla="*/ 2147483647 h 243"/>
              <a:gd name="T10" fmla="*/ 0 w 175"/>
              <a:gd name="T11" fmla="*/ 2147483647 h 243"/>
              <a:gd name="T12" fmla="*/ 2147483647 w 175"/>
              <a:gd name="T13" fmla="*/ 2147483647 h 243"/>
              <a:gd name="T14" fmla="*/ 2147483647 w 175"/>
              <a:gd name="T15" fmla="*/ 2147483647 h 243"/>
              <a:gd name="T16" fmla="*/ 2147483647 w 175"/>
              <a:gd name="T17" fmla="*/ 2147483647 h 243"/>
              <a:gd name="T18" fmla="*/ 2147483647 w 175"/>
              <a:gd name="T19" fmla="*/ 2147483647 h 243"/>
              <a:gd name="T20" fmla="*/ 2147483647 w 175"/>
              <a:gd name="T21" fmla="*/ 2147483647 h 243"/>
              <a:gd name="T22" fmla="*/ 2147483647 w 175"/>
              <a:gd name="T23" fmla="*/ 2147483647 h 243"/>
              <a:gd name="T24" fmla="*/ 2147483647 w 175"/>
              <a:gd name="T25" fmla="*/ 2147483647 h 243"/>
              <a:gd name="T26" fmla="*/ 2147483647 w 175"/>
              <a:gd name="T27" fmla="*/ 2147483647 h 243"/>
              <a:gd name="T28" fmla="*/ 2147483647 w 175"/>
              <a:gd name="T29" fmla="*/ 0 h 243"/>
              <a:gd name="T30" fmla="*/ 2147483647 w 175"/>
              <a:gd name="T31" fmla="*/ 2147483647 h 243"/>
              <a:gd name="T32" fmla="*/ 2147483647 w 175"/>
              <a:gd name="T33" fmla="*/ 2147483647 h 243"/>
              <a:gd name="T34" fmla="*/ 2147483647 w 175"/>
              <a:gd name="T35" fmla="*/ 2147483647 h 243"/>
              <a:gd name="T36" fmla="*/ 2147483647 w 175"/>
              <a:gd name="T37" fmla="*/ 2147483647 h 243"/>
              <a:gd name="T38" fmla="*/ 2147483647 w 175"/>
              <a:gd name="T39" fmla="*/ 2147483647 h 243"/>
              <a:gd name="T40" fmla="*/ 2147483647 w 175"/>
              <a:gd name="T41" fmla="*/ 2147483647 h 243"/>
              <a:gd name="T42" fmla="*/ 2147483647 w 175"/>
              <a:gd name="T43" fmla="*/ 2147483647 h 243"/>
              <a:gd name="T44" fmla="*/ 2147483647 w 175"/>
              <a:gd name="T45" fmla="*/ 2147483647 h 243"/>
              <a:gd name="T46" fmla="*/ 2147483647 w 175"/>
              <a:gd name="T47" fmla="*/ 2147483647 h 243"/>
              <a:gd name="T48" fmla="*/ 2147483647 w 175"/>
              <a:gd name="T49" fmla="*/ 2147483647 h 243"/>
              <a:gd name="T50" fmla="*/ 2147483647 w 175"/>
              <a:gd name="T51" fmla="*/ 2147483647 h 243"/>
              <a:gd name="T52" fmla="*/ 2147483647 w 175"/>
              <a:gd name="T53" fmla="*/ 2147483647 h 243"/>
              <a:gd name="T54" fmla="*/ 2147483647 w 175"/>
              <a:gd name="T55" fmla="*/ 2147483647 h 243"/>
              <a:gd name="T56" fmla="*/ 2147483647 w 175"/>
              <a:gd name="T57" fmla="*/ 2147483647 h 243"/>
              <a:gd name="T58" fmla="*/ 2147483647 w 175"/>
              <a:gd name="T59" fmla="*/ 2147483647 h 243"/>
              <a:gd name="T60" fmla="*/ 2147483647 w 175"/>
              <a:gd name="T61" fmla="*/ 2147483647 h 243"/>
              <a:gd name="T62" fmla="*/ 2147483647 w 175"/>
              <a:gd name="T63" fmla="*/ 2147483647 h 243"/>
              <a:gd name="T64" fmla="*/ 2147483647 w 175"/>
              <a:gd name="T65" fmla="*/ 2147483647 h 243"/>
              <a:gd name="T66" fmla="*/ 2147483647 w 175"/>
              <a:gd name="T67" fmla="*/ 2147483647 h 243"/>
              <a:gd name="T68" fmla="*/ 2147483647 w 175"/>
              <a:gd name="T69" fmla="*/ 2147483647 h 243"/>
              <a:gd name="T70" fmla="*/ 2147483647 w 175"/>
              <a:gd name="T71" fmla="*/ 2147483647 h 243"/>
              <a:gd name="T72" fmla="*/ 2147483647 w 175"/>
              <a:gd name="T73" fmla="*/ 2147483647 h 243"/>
              <a:gd name="T74" fmla="*/ 2147483647 w 175"/>
              <a:gd name="T75" fmla="*/ 2147483647 h 243"/>
              <a:gd name="T76" fmla="*/ 2147483647 w 175"/>
              <a:gd name="T77" fmla="*/ 2147483647 h 243"/>
              <a:gd name="T78" fmla="*/ 2147483647 w 175"/>
              <a:gd name="T79" fmla="*/ 2147483647 h 243"/>
              <a:gd name="T80" fmla="*/ 2147483647 w 175"/>
              <a:gd name="T81" fmla="*/ 2147483647 h 243"/>
              <a:gd name="T82" fmla="*/ 2147483647 w 175"/>
              <a:gd name="T83" fmla="*/ 2147483647 h 243"/>
              <a:gd name="T84" fmla="*/ 2147483647 w 175"/>
              <a:gd name="T85" fmla="*/ 2147483647 h 243"/>
              <a:gd name="T86" fmla="*/ 2147483647 w 175"/>
              <a:gd name="T87" fmla="*/ 2147483647 h 243"/>
              <a:gd name="T88" fmla="*/ 2147483647 w 175"/>
              <a:gd name="T89" fmla="*/ 2147483647 h 24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5"/>
              <a:gd name="T136" fmla="*/ 0 h 243"/>
              <a:gd name="T137" fmla="*/ 175 w 175"/>
              <a:gd name="T138" fmla="*/ 243 h 24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5" h="243">
                <a:moveTo>
                  <a:pt x="7" y="216"/>
                </a:moveTo>
                <a:lnTo>
                  <a:pt x="6" y="210"/>
                </a:lnTo>
                <a:lnTo>
                  <a:pt x="3" y="202"/>
                </a:lnTo>
                <a:lnTo>
                  <a:pt x="3" y="192"/>
                </a:lnTo>
                <a:lnTo>
                  <a:pt x="2" y="181"/>
                </a:lnTo>
                <a:lnTo>
                  <a:pt x="6" y="171"/>
                </a:lnTo>
                <a:lnTo>
                  <a:pt x="10" y="166"/>
                </a:lnTo>
                <a:lnTo>
                  <a:pt x="9" y="162"/>
                </a:lnTo>
                <a:lnTo>
                  <a:pt x="6" y="151"/>
                </a:lnTo>
                <a:lnTo>
                  <a:pt x="2" y="142"/>
                </a:lnTo>
                <a:lnTo>
                  <a:pt x="0" y="130"/>
                </a:lnTo>
                <a:lnTo>
                  <a:pt x="0" y="121"/>
                </a:lnTo>
                <a:lnTo>
                  <a:pt x="2" y="110"/>
                </a:lnTo>
                <a:lnTo>
                  <a:pt x="6" y="104"/>
                </a:lnTo>
                <a:lnTo>
                  <a:pt x="9" y="98"/>
                </a:lnTo>
                <a:lnTo>
                  <a:pt x="16" y="94"/>
                </a:lnTo>
                <a:lnTo>
                  <a:pt x="22" y="90"/>
                </a:lnTo>
                <a:lnTo>
                  <a:pt x="23" y="84"/>
                </a:lnTo>
                <a:lnTo>
                  <a:pt x="24" y="73"/>
                </a:lnTo>
                <a:lnTo>
                  <a:pt x="25" y="65"/>
                </a:lnTo>
                <a:lnTo>
                  <a:pt x="29" y="58"/>
                </a:lnTo>
                <a:lnTo>
                  <a:pt x="31" y="49"/>
                </a:lnTo>
                <a:lnTo>
                  <a:pt x="31" y="44"/>
                </a:lnTo>
                <a:lnTo>
                  <a:pt x="31" y="37"/>
                </a:lnTo>
                <a:lnTo>
                  <a:pt x="33" y="27"/>
                </a:lnTo>
                <a:lnTo>
                  <a:pt x="36" y="20"/>
                </a:lnTo>
                <a:lnTo>
                  <a:pt x="45" y="12"/>
                </a:lnTo>
                <a:lnTo>
                  <a:pt x="54" y="8"/>
                </a:lnTo>
                <a:lnTo>
                  <a:pt x="61" y="4"/>
                </a:lnTo>
                <a:lnTo>
                  <a:pt x="67" y="0"/>
                </a:lnTo>
                <a:lnTo>
                  <a:pt x="73" y="0"/>
                </a:lnTo>
                <a:lnTo>
                  <a:pt x="81" y="4"/>
                </a:lnTo>
                <a:lnTo>
                  <a:pt x="88" y="6"/>
                </a:lnTo>
                <a:lnTo>
                  <a:pt x="83" y="11"/>
                </a:lnTo>
                <a:lnTo>
                  <a:pt x="77" y="20"/>
                </a:lnTo>
                <a:lnTo>
                  <a:pt x="75" y="27"/>
                </a:lnTo>
                <a:lnTo>
                  <a:pt x="73" y="37"/>
                </a:lnTo>
                <a:lnTo>
                  <a:pt x="70" y="46"/>
                </a:lnTo>
                <a:lnTo>
                  <a:pt x="67" y="56"/>
                </a:lnTo>
                <a:lnTo>
                  <a:pt x="68" y="64"/>
                </a:lnTo>
                <a:lnTo>
                  <a:pt x="72" y="71"/>
                </a:lnTo>
                <a:lnTo>
                  <a:pt x="70" y="81"/>
                </a:lnTo>
                <a:lnTo>
                  <a:pt x="65" y="86"/>
                </a:lnTo>
                <a:lnTo>
                  <a:pt x="58" y="94"/>
                </a:lnTo>
                <a:lnTo>
                  <a:pt x="53" y="101"/>
                </a:lnTo>
                <a:lnTo>
                  <a:pt x="52" y="108"/>
                </a:lnTo>
                <a:lnTo>
                  <a:pt x="60" y="112"/>
                </a:lnTo>
                <a:lnTo>
                  <a:pt x="68" y="120"/>
                </a:lnTo>
                <a:lnTo>
                  <a:pt x="71" y="126"/>
                </a:lnTo>
                <a:lnTo>
                  <a:pt x="76" y="131"/>
                </a:lnTo>
                <a:lnTo>
                  <a:pt x="83" y="140"/>
                </a:lnTo>
                <a:lnTo>
                  <a:pt x="92" y="147"/>
                </a:lnTo>
                <a:lnTo>
                  <a:pt x="106" y="156"/>
                </a:lnTo>
                <a:lnTo>
                  <a:pt x="119" y="157"/>
                </a:lnTo>
                <a:lnTo>
                  <a:pt x="126" y="150"/>
                </a:lnTo>
                <a:lnTo>
                  <a:pt x="135" y="146"/>
                </a:lnTo>
                <a:lnTo>
                  <a:pt x="144" y="152"/>
                </a:lnTo>
                <a:lnTo>
                  <a:pt x="151" y="148"/>
                </a:lnTo>
                <a:lnTo>
                  <a:pt x="158" y="151"/>
                </a:lnTo>
                <a:lnTo>
                  <a:pt x="165" y="153"/>
                </a:lnTo>
                <a:lnTo>
                  <a:pt x="170" y="146"/>
                </a:lnTo>
                <a:lnTo>
                  <a:pt x="173" y="151"/>
                </a:lnTo>
                <a:lnTo>
                  <a:pt x="173" y="152"/>
                </a:lnTo>
                <a:lnTo>
                  <a:pt x="174" y="235"/>
                </a:lnTo>
                <a:lnTo>
                  <a:pt x="174" y="240"/>
                </a:lnTo>
                <a:lnTo>
                  <a:pt x="171" y="240"/>
                </a:lnTo>
                <a:lnTo>
                  <a:pt x="164" y="237"/>
                </a:lnTo>
                <a:lnTo>
                  <a:pt x="151" y="233"/>
                </a:lnTo>
                <a:lnTo>
                  <a:pt x="146" y="236"/>
                </a:lnTo>
                <a:lnTo>
                  <a:pt x="137" y="240"/>
                </a:lnTo>
                <a:lnTo>
                  <a:pt x="126" y="242"/>
                </a:lnTo>
                <a:lnTo>
                  <a:pt x="120" y="242"/>
                </a:lnTo>
                <a:lnTo>
                  <a:pt x="112" y="241"/>
                </a:lnTo>
                <a:lnTo>
                  <a:pt x="106" y="239"/>
                </a:lnTo>
                <a:lnTo>
                  <a:pt x="94" y="239"/>
                </a:lnTo>
                <a:lnTo>
                  <a:pt x="83" y="241"/>
                </a:lnTo>
                <a:lnTo>
                  <a:pt x="74" y="241"/>
                </a:lnTo>
                <a:lnTo>
                  <a:pt x="65" y="239"/>
                </a:lnTo>
                <a:lnTo>
                  <a:pt x="64" y="239"/>
                </a:lnTo>
                <a:lnTo>
                  <a:pt x="54" y="236"/>
                </a:lnTo>
                <a:lnTo>
                  <a:pt x="48" y="233"/>
                </a:lnTo>
                <a:lnTo>
                  <a:pt x="40" y="229"/>
                </a:lnTo>
                <a:lnTo>
                  <a:pt x="33" y="225"/>
                </a:lnTo>
                <a:lnTo>
                  <a:pt x="26" y="222"/>
                </a:lnTo>
                <a:lnTo>
                  <a:pt x="18" y="218"/>
                </a:lnTo>
                <a:lnTo>
                  <a:pt x="14" y="218"/>
                </a:lnTo>
                <a:lnTo>
                  <a:pt x="7" y="216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12" name="Freeform 66"/>
          <p:cNvSpPr>
            <a:spLocks/>
          </p:cNvSpPr>
          <p:nvPr/>
        </p:nvSpPr>
        <p:spPr bwMode="auto">
          <a:xfrm>
            <a:off x="4297363" y="5605463"/>
            <a:ext cx="277812" cy="385762"/>
          </a:xfrm>
          <a:custGeom>
            <a:avLst/>
            <a:gdLst>
              <a:gd name="T0" fmla="*/ 2147483647 w 175"/>
              <a:gd name="T1" fmla="*/ 2147483647 h 243"/>
              <a:gd name="T2" fmla="*/ 2147483647 w 175"/>
              <a:gd name="T3" fmla="*/ 2147483647 h 243"/>
              <a:gd name="T4" fmla="*/ 2147483647 w 175"/>
              <a:gd name="T5" fmla="*/ 2147483647 h 243"/>
              <a:gd name="T6" fmla="*/ 2147483647 w 175"/>
              <a:gd name="T7" fmla="*/ 2147483647 h 243"/>
              <a:gd name="T8" fmla="*/ 2147483647 w 175"/>
              <a:gd name="T9" fmla="*/ 2147483647 h 243"/>
              <a:gd name="T10" fmla="*/ 0 w 175"/>
              <a:gd name="T11" fmla="*/ 2147483647 h 243"/>
              <a:gd name="T12" fmla="*/ 2147483647 w 175"/>
              <a:gd name="T13" fmla="*/ 2147483647 h 243"/>
              <a:gd name="T14" fmla="*/ 2147483647 w 175"/>
              <a:gd name="T15" fmla="*/ 2147483647 h 243"/>
              <a:gd name="T16" fmla="*/ 2147483647 w 175"/>
              <a:gd name="T17" fmla="*/ 2147483647 h 243"/>
              <a:gd name="T18" fmla="*/ 2147483647 w 175"/>
              <a:gd name="T19" fmla="*/ 2147483647 h 243"/>
              <a:gd name="T20" fmla="*/ 2147483647 w 175"/>
              <a:gd name="T21" fmla="*/ 2147483647 h 243"/>
              <a:gd name="T22" fmla="*/ 2147483647 w 175"/>
              <a:gd name="T23" fmla="*/ 2147483647 h 243"/>
              <a:gd name="T24" fmla="*/ 2147483647 w 175"/>
              <a:gd name="T25" fmla="*/ 2147483647 h 243"/>
              <a:gd name="T26" fmla="*/ 2147483647 w 175"/>
              <a:gd name="T27" fmla="*/ 2147483647 h 243"/>
              <a:gd name="T28" fmla="*/ 2147483647 w 175"/>
              <a:gd name="T29" fmla="*/ 0 h 243"/>
              <a:gd name="T30" fmla="*/ 2147483647 w 175"/>
              <a:gd name="T31" fmla="*/ 2147483647 h 243"/>
              <a:gd name="T32" fmla="*/ 2147483647 w 175"/>
              <a:gd name="T33" fmla="*/ 2147483647 h 243"/>
              <a:gd name="T34" fmla="*/ 2147483647 w 175"/>
              <a:gd name="T35" fmla="*/ 2147483647 h 243"/>
              <a:gd name="T36" fmla="*/ 2147483647 w 175"/>
              <a:gd name="T37" fmla="*/ 2147483647 h 243"/>
              <a:gd name="T38" fmla="*/ 2147483647 w 175"/>
              <a:gd name="T39" fmla="*/ 2147483647 h 243"/>
              <a:gd name="T40" fmla="*/ 2147483647 w 175"/>
              <a:gd name="T41" fmla="*/ 2147483647 h 243"/>
              <a:gd name="T42" fmla="*/ 2147483647 w 175"/>
              <a:gd name="T43" fmla="*/ 2147483647 h 243"/>
              <a:gd name="T44" fmla="*/ 2147483647 w 175"/>
              <a:gd name="T45" fmla="*/ 2147483647 h 243"/>
              <a:gd name="T46" fmla="*/ 2147483647 w 175"/>
              <a:gd name="T47" fmla="*/ 2147483647 h 243"/>
              <a:gd name="T48" fmla="*/ 2147483647 w 175"/>
              <a:gd name="T49" fmla="*/ 2147483647 h 243"/>
              <a:gd name="T50" fmla="*/ 2147483647 w 175"/>
              <a:gd name="T51" fmla="*/ 2147483647 h 243"/>
              <a:gd name="T52" fmla="*/ 2147483647 w 175"/>
              <a:gd name="T53" fmla="*/ 2147483647 h 243"/>
              <a:gd name="T54" fmla="*/ 2147483647 w 175"/>
              <a:gd name="T55" fmla="*/ 2147483647 h 243"/>
              <a:gd name="T56" fmla="*/ 2147483647 w 175"/>
              <a:gd name="T57" fmla="*/ 2147483647 h 243"/>
              <a:gd name="T58" fmla="*/ 2147483647 w 175"/>
              <a:gd name="T59" fmla="*/ 2147483647 h 243"/>
              <a:gd name="T60" fmla="*/ 2147483647 w 175"/>
              <a:gd name="T61" fmla="*/ 2147483647 h 243"/>
              <a:gd name="T62" fmla="*/ 2147483647 w 175"/>
              <a:gd name="T63" fmla="*/ 2147483647 h 243"/>
              <a:gd name="T64" fmla="*/ 2147483647 w 175"/>
              <a:gd name="T65" fmla="*/ 2147483647 h 243"/>
              <a:gd name="T66" fmla="*/ 2147483647 w 175"/>
              <a:gd name="T67" fmla="*/ 2147483647 h 243"/>
              <a:gd name="T68" fmla="*/ 2147483647 w 175"/>
              <a:gd name="T69" fmla="*/ 2147483647 h 243"/>
              <a:gd name="T70" fmla="*/ 2147483647 w 175"/>
              <a:gd name="T71" fmla="*/ 2147483647 h 243"/>
              <a:gd name="T72" fmla="*/ 2147483647 w 175"/>
              <a:gd name="T73" fmla="*/ 2147483647 h 243"/>
              <a:gd name="T74" fmla="*/ 2147483647 w 175"/>
              <a:gd name="T75" fmla="*/ 2147483647 h 243"/>
              <a:gd name="T76" fmla="*/ 2147483647 w 175"/>
              <a:gd name="T77" fmla="*/ 2147483647 h 243"/>
              <a:gd name="T78" fmla="*/ 2147483647 w 175"/>
              <a:gd name="T79" fmla="*/ 2147483647 h 243"/>
              <a:gd name="T80" fmla="*/ 2147483647 w 175"/>
              <a:gd name="T81" fmla="*/ 2147483647 h 243"/>
              <a:gd name="T82" fmla="*/ 2147483647 w 175"/>
              <a:gd name="T83" fmla="*/ 2147483647 h 243"/>
              <a:gd name="T84" fmla="*/ 2147483647 w 175"/>
              <a:gd name="T85" fmla="*/ 2147483647 h 243"/>
              <a:gd name="T86" fmla="*/ 2147483647 w 175"/>
              <a:gd name="T87" fmla="*/ 2147483647 h 243"/>
              <a:gd name="T88" fmla="*/ 2147483647 w 175"/>
              <a:gd name="T89" fmla="*/ 2147483647 h 24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5"/>
              <a:gd name="T136" fmla="*/ 0 h 243"/>
              <a:gd name="T137" fmla="*/ 175 w 175"/>
              <a:gd name="T138" fmla="*/ 243 h 24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5" h="243">
                <a:moveTo>
                  <a:pt x="7" y="216"/>
                </a:moveTo>
                <a:lnTo>
                  <a:pt x="6" y="210"/>
                </a:lnTo>
                <a:lnTo>
                  <a:pt x="3" y="202"/>
                </a:lnTo>
                <a:lnTo>
                  <a:pt x="3" y="192"/>
                </a:lnTo>
                <a:lnTo>
                  <a:pt x="2" y="181"/>
                </a:lnTo>
                <a:lnTo>
                  <a:pt x="6" y="171"/>
                </a:lnTo>
                <a:lnTo>
                  <a:pt x="10" y="166"/>
                </a:lnTo>
                <a:lnTo>
                  <a:pt x="9" y="162"/>
                </a:lnTo>
                <a:lnTo>
                  <a:pt x="6" y="151"/>
                </a:lnTo>
                <a:lnTo>
                  <a:pt x="2" y="142"/>
                </a:lnTo>
                <a:lnTo>
                  <a:pt x="0" y="130"/>
                </a:lnTo>
                <a:lnTo>
                  <a:pt x="0" y="121"/>
                </a:lnTo>
                <a:lnTo>
                  <a:pt x="2" y="110"/>
                </a:lnTo>
                <a:lnTo>
                  <a:pt x="6" y="104"/>
                </a:lnTo>
                <a:lnTo>
                  <a:pt x="9" y="98"/>
                </a:lnTo>
                <a:lnTo>
                  <a:pt x="16" y="94"/>
                </a:lnTo>
                <a:lnTo>
                  <a:pt x="22" y="90"/>
                </a:lnTo>
                <a:lnTo>
                  <a:pt x="23" y="84"/>
                </a:lnTo>
                <a:lnTo>
                  <a:pt x="24" y="73"/>
                </a:lnTo>
                <a:lnTo>
                  <a:pt x="25" y="65"/>
                </a:lnTo>
                <a:lnTo>
                  <a:pt x="29" y="58"/>
                </a:lnTo>
                <a:lnTo>
                  <a:pt x="31" y="49"/>
                </a:lnTo>
                <a:lnTo>
                  <a:pt x="31" y="44"/>
                </a:lnTo>
                <a:lnTo>
                  <a:pt x="31" y="37"/>
                </a:lnTo>
                <a:lnTo>
                  <a:pt x="33" y="27"/>
                </a:lnTo>
                <a:lnTo>
                  <a:pt x="36" y="20"/>
                </a:lnTo>
                <a:lnTo>
                  <a:pt x="45" y="12"/>
                </a:lnTo>
                <a:lnTo>
                  <a:pt x="54" y="8"/>
                </a:lnTo>
                <a:lnTo>
                  <a:pt x="61" y="4"/>
                </a:lnTo>
                <a:lnTo>
                  <a:pt x="67" y="0"/>
                </a:lnTo>
                <a:lnTo>
                  <a:pt x="73" y="0"/>
                </a:lnTo>
                <a:lnTo>
                  <a:pt x="81" y="4"/>
                </a:lnTo>
                <a:lnTo>
                  <a:pt x="88" y="6"/>
                </a:lnTo>
                <a:lnTo>
                  <a:pt x="83" y="11"/>
                </a:lnTo>
                <a:lnTo>
                  <a:pt x="77" y="20"/>
                </a:lnTo>
                <a:lnTo>
                  <a:pt x="75" y="27"/>
                </a:lnTo>
                <a:lnTo>
                  <a:pt x="73" y="37"/>
                </a:lnTo>
                <a:lnTo>
                  <a:pt x="70" y="46"/>
                </a:lnTo>
                <a:lnTo>
                  <a:pt x="67" y="56"/>
                </a:lnTo>
                <a:lnTo>
                  <a:pt x="68" y="64"/>
                </a:lnTo>
                <a:lnTo>
                  <a:pt x="72" y="71"/>
                </a:lnTo>
                <a:lnTo>
                  <a:pt x="70" y="81"/>
                </a:lnTo>
                <a:lnTo>
                  <a:pt x="65" y="86"/>
                </a:lnTo>
                <a:lnTo>
                  <a:pt x="58" y="94"/>
                </a:lnTo>
                <a:lnTo>
                  <a:pt x="53" y="101"/>
                </a:lnTo>
                <a:lnTo>
                  <a:pt x="52" y="108"/>
                </a:lnTo>
                <a:lnTo>
                  <a:pt x="60" y="112"/>
                </a:lnTo>
                <a:lnTo>
                  <a:pt x="68" y="120"/>
                </a:lnTo>
                <a:lnTo>
                  <a:pt x="71" y="126"/>
                </a:lnTo>
                <a:lnTo>
                  <a:pt x="76" y="131"/>
                </a:lnTo>
                <a:lnTo>
                  <a:pt x="83" y="140"/>
                </a:lnTo>
                <a:lnTo>
                  <a:pt x="92" y="147"/>
                </a:lnTo>
                <a:lnTo>
                  <a:pt x="106" y="156"/>
                </a:lnTo>
                <a:lnTo>
                  <a:pt x="119" y="157"/>
                </a:lnTo>
                <a:lnTo>
                  <a:pt x="126" y="150"/>
                </a:lnTo>
                <a:lnTo>
                  <a:pt x="135" y="146"/>
                </a:lnTo>
                <a:lnTo>
                  <a:pt x="144" y="152"/>
                </a:lnTo>
                <a:lnTo>
                  <a:pt x="151" y="148"/>
                </a:lnTo>
                <a:lnTo>
                  <a:pt x="158" y="151"/>
                </a:lnTo>
                <a:lnTo>
                  <a:pt x="165" y="153"/>
                </a:lnTo>
                <a:lnTo>
                  <a:pt x="170" y="146"/>
                </a:lnTo>
                <a:lnTo>
                  <a:pt x="173" y="151"/>
                </a:lnTo>
                <a:lnTo>
                  <a:pt x="173" y="152"/>
                </a:lnTo>
                <a:lnTo>
                  <a:pt x="174" y="235"/>
                </a:lnTo>
                <a:lnTo>
                  <a:pt x="174" y="240"/>
                </a:lnTo>
                <a:lnTo>
                  <a:pt x="171" y="240"/>
                </a:lnTo>
                <a:lnTo>
                  <a:pt x="164" y="237"/>
                </a:lnTo>
                <a:lnTo>
                  <a:pt x="151" y="233"/>
                </a:lnTo>
                <a:lnTo>
                  <a:pt x="146" y="236"/>
                </a:lnTo>
                <a:lnTo>
                  <a:pt x="137" y="240"/>
                </a:lnTo>
                <a:lnTo>
                  <a:pt x="126" y="242"/>
                </a:lnTo>
                <a:lnTo>
                  <a:pt x="120" y="242"/>
                </a:lnTo>
                <a:lnTo>
                  <a:pt x="112" y="241"/>
                </a:lnTo>
                <a:lnTo>
                  <a:pt x="106" y="239"/>
                </a:lnTo>
                <a:lnTo>
                  <a:pt x="94" y="239"/>
                </a:lnTo>
                <a:lnTo>
                  <a:pt x="83" y="241"/>
                </a:lnTo>
                <a:lnTo>
                  <a:pt x="74" y="241"/>
                </a:lnTo>
                <a:lnTo>
                  <a:pt x="65" y="239"/>
                </a:lnTo>
                <a:lnTo>
                  <a:pt x="64" y="239"/>
                </a:lnTo>
                <a:lnTo>
                  <a:pt x="54" y="236"/>
                </a:lnTo>
                <a:lnTo>
                  <a:pt x="48" y="233"/>
                </a:lnTo>
                <a:lnTo>
                  <a:pt x="40" y="229"/>
                </a:lnTo>
                <a:lnTo>
                  <a:pt x="33" y="225"/>
                </a:lnTo>
                <a:lnTo>
                  <a:pt x="26" y="222"/>
                </a:lnTo>
                <a:lnTo>
                  <a:pt x="18" y="218"/>
                </a:lnTo>
                <a:lnTo>
                  <a:pt x="14" y="218"/>
                </a:lnTo>
                <a:lnTo>
                  <a:pt x="7" y="216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13" name="Freeform 67"/>
          <p:cNvSpPr>
            <a:spLocks/>
          </p:cNvSpPr>
          <p:nvPr/>
        </p:nvSpPr>
        <p:spPr bwMode="auto">
          <a:xfrm>
            <a:off x="4302125" y="5160963"/>
            <a:ext cx="550863" cy="487362"/>
          </a:xfrm>
          <a:custGeom>
            <a:avLst/>
            <a:gdLst>
              <a:gd name="T0" fmla="*/ 2147483647 w 347"/>
              <a:gd name="T1" fmla="*/ 2147483647 h 307"/>
              <a:gd name="T2" fmla="*/ 2147483647 w 347"/>
              <a:gd name="T3" fmla="*/ 2147483647 h 307"/>
              <a:gd name="T4" fmla="*/ 2147483647 w 347"/>
              <a:gd name="T5" fmla="*/ 2147483647 h 307"/>
              <a:gd name="T6" fmla="*/ 2147483647 w 347"/>
              <a:gd name="T7" fmla="*/ 2147483647 h 307"/>
              <a:gd name="T8" fmla="*/ 2147483647 w 347"/>
              <a:gd name="T9" fmla="*/ 2147483647 h 307"/>
              <a:gd name="T10" fmla="*/ 2147483647 w 347"/>
              <a:gd name="T11" fmla="*/ 2147483647 h 307"/>
              <a:gd name="T12" fmla="*/ 2147483647 w 347"/>
              <a:gd name="T13" fmla="*/ 2147483647 h 307"/>
              <a:gd name="T14" fmla="*/ 2147483647 w 347"/>
              <a:gd name="T15" fmla="*/ 2147483647 h 307"/>
              <a:gd name="T16" fmla="*/ 2147483647 w 347"/>
              <a:gd name="T17" fmla="*/ 2147483647 h 307"/>
              <a:gd name="T18" fmla="*/ 2147483647 w 347"/>
              <a:gd name="T19" fmla="*/ 2147483647 h 307"/>
              <a:gd name="T20" fmla="*/ 2147483647 w 347"/>
              <a:gd name="T21" fmla="*/ 2147483647 h 307"/>
              <a:gd name="T22" fmla="*/ 2147483647 w 347"/>
              <a:gd name="T23" fmla="*/ 2147483647 h 307"/>
              <a:gd name="T24" fmla="*/ 2147483647 w 347"/>
              <a:gd name="T25" fmla="*/ 2147483647 h 307"/>
              <a:gd name="T26" fmla="*/ 0 w 347"/>
              <a:gd name="T27" fmla="*/ 2147483647 h 307"/>
              <a:gd name="T28" fmla="*/ 2147483647 w 347"/>
              <a:gd name="T29" fmla="*/ 2147483647 h 307"/>
              <a:gd name="T30" fmla="*/ 2147483647 w 347"/>
              <a:gd name="T31" fmla="*/ 2147483647 h 307"/>
              <a:gd name="T32" fmla="*/ 2147483647 w 347"/>
              <a:gd name="T33" fmla="*/ 2147483647 h 307"/>
              <a:gd name="T34" fmla="*/ 2147483647 w 347"/>
              <a:gd name="T35" fmla="*/ 2147483647 h 307"/>
              <a:gd name="T36" fmla="*/ 2147483647 w 347"/>
              <a:gd name="T37" fmla="*/ 2147483647 h 307"/>
              <a:gd name="T38" fmla="*/ 2147483647 w 347"/>
              <a:gd name="T39" fmla="*/ 2147483647 h 307"/>
              <a:gd name="T40" fmla="*/ 2147483647 w 347"/>
              <a:gd name="T41" fmla="*/ 2147483647 h 307"/>
              <a:gd name="T42" fmla="*/ 2147483647 w 347"/>
              <a:gd name="T43" fmla="*/ 2147483647 h 307"/>
              <a:gd name="T44" fmla="*/ 2147483647 w 347"/>
              <a:gd name="T45" fmla="*/ 2147483647 h 307"/>
              <a:gd name="T46" fmla="*/ 2147483647 w 347"/>
              <a:gd name="T47" fmla="*/ 2147483647 h 307"/>
              <a:gd name="T48" fmla="*/ 2147483647 w 347"/>
              <a:gd name="T49" fmla="*/ 2147483647 h 307"/>
              <a:gd name="T50" fmla="*/ 2147483647 w 347"/>
              <a:gd name="T51" fmla="*/ 2147483647 h 307"/>
              <a:gd name="T52" fmla="*/ 2147483647 w 347"/>
              <a:gd name="T53" fmla="*/ 2147483647 h 307"/>
              <a:gd name="T54" fmla="*/ 2147483647 w 347"/>
              <a:gd name="T55" fmla="*/ 2147483647 h 307"/>
              <a:gd name="T56" fmla="*/ 2147483647 w 347"/>
              <a:gd name="T57" fmla="*/ 2147483647 h 307"/>
              <a:gd name="T58" fmla="*/ 2147483647 w 347"/>
              <a:gd name="T59" fmla="*/ 2147483647 h 307"/>
              <a:gd name="T60" fmla="*/ 2147483647 w 347"/>
              <a:gd name="T61" fmla="*/ 2147483647 h 307"/>
              <a:gd name="T62" fmla="*/ 2147483647 w 347"/>
              <a:gd name="T63" fmla="*/ 2147483647 h 307"/>
              <a:gd name="T64" fmla="*/ 2147483647 w 347"/>
              <a:gd name="T65" fmla="*/ 2147483647 h 307"/>
              <a:gd name="T66" fmla="*/ 2147483647 w 347"/>
              <a:gd name="T67" fmla="*/ 2147483647 h 307"/>
              <a:gd name="T68" fmla="*/ 2147483647 w 347"/>
              <a:gd name="T69" fmla="*/ 2147483647 h 307"/>
              <a:gd name="T70" fmla="*/ 2147483647 w 347"/>
              <a:gd name="T71" fmla="*/ 2147483647 h 307"/>
              <a:gd name="T72" fmla="*/ 2147483647 w 347"/>
              <a:gd name="T73" fmla="*/ 2147483647 h 307"/>
              <a:gd name="T74" fmla="*/ 2147483647 w 347"/>
              <a:gd name="T75" fmla="*/ 2147483647 h 307"/>
              <a:gd name="T76" fmla="*/ 2147483647 w 347"/>
              <a:gd name="T77" fmla="*/ 2147483647 h 307"/>
              <a:gd name="T78" fmla="*/ 2147483647 w 347"/>
              <a:gd name="T79" fmla="*/ 2147483647 h 307"/>
              <a:gd name="T80" fmla="*/ 2147483647 w 347"/>
              <a:gd name="T81" fmla="*/ 2147483647 h 307"/>
              <a:gd name="T82" fmla="*/ 2147483647 w 347"/>
              <a:gd name="T83" fmla="*/ 2147483647 h 307"/>
              <a:gd name="T84" fmla="*/ 2147483647 w 347"/>
              <a:gd name="T85" fmla="*/ 2147483647 h 307"/>
              <a:gd name="T86" fmla="*/ 2147483647 w 347"/>
              <a:gd name="T87" fmla="*/ 2147483647 h 307"/>
              <a:gd name="T88" fmla="*/ 2147483647 w 347"/>
              <a:gd name="T89" fmla="*/ 2147483647 h 307"/>
              <a:gd name="T90" fmla="*/ 2147483647 w 347"/>
              <a:gd name="T91" fmla="*/ 2147483647 h 307"/>
              <a:gd name="T92" fmla="*/ 2147483647 w 347"/>
              <a:gd name="T93" fmla="*/ 2147483647 h 307"/>
              <a:gd name="T94" fmla="*/ 2147483647 w 347"/>
              <a:gd name="T95" fmla="*/ 2147483647 h 307"/>
              <a:gd name="T96" fmla="*/ 2147483647 w 347"/>
              <a:gd name="T97" fmla="*/ 2147483647 h 307"/>
              <a:gd name="T98" fmla="*/ 2147483647 w 347"/>
              <a:gd name="T99" fmla="*/ 2147483647 h 307"/>
              <a:gd name="T100" fmla="*/ 2147483647 w 347"/>
              <a:gd name="T101" fmla="*/ 2147483647 h 307"/>
              <a:gd name="T102" fmla="*/ 2147483647 w 347"/>
              <a:gd name="T103" fmla="*/ 2147483647 h 307"/>
              <a:gd name="T104" fmla="*/ 2147483647 w 347"/>
              <a:gd name="T105" fmla="*/ 2147483647 h 307"/>
              <a:gd name="T106" fmla="*/ 2147483647 w 347"/>
              <a:gd name="T107" fmla="*/ 2147483647 h 307"/>
              <a:gd name="T108" fmla="*/ 2147483647 w 347"/>
              <a:gd name="T109" fmla="*/ 2147483647 h 307"/>
              <a:gd name="T110" fmla="*/ 2147483647 w 347"/>
              <a:gd name="T111" fmla="*/ 2147483647 h 307"/>
              <a:gd name="T112" fmla="*/ 2147483647 w 347"/>
              <a:gd name="T113" fmla="*/ 2147483647 h 30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47"/>
              <a:gd name="T172" fmla="*/ 0 h 307"/>
              <a:gd name="T173" fmla="*/ 347 w 347"/>
              <a:gd name="T174" fmla="*/ 307 h 30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47" h="307">
                <a:moveTo>
                  <a:pt x="85" y="286"/>
                </a:moveTo>
                <a:lnTo>
                  <a:pt x="78" y="284"/>
                </a:lnTo>
                <a:lnTo>
                  <a:pt x="70" y="280"/>
                </a:lnTo>
                <a:lnTo>
                  <a:pt x="64" y="280"/>
                </a:lnTo>
                <a:lnTo>
                  <a:pt x="61" y="268"/>
                </a:lnTo>
                <a:lnTo>
                  <a:pt x="62" y="262"/>
                </a:lnTo>
                <a:lnTo>
                  <a:pt x="65" y="255"/>
                </a:lnTo>
                <a:lnTo>
                  <a:pt x="69" y="247"/>
                </a:lnTo>
                <a:lnTo>
                  <a:pt x="73" y="242"/>
                </a:lnTo>
                <a:lnTo>
                  <a:pt x="80" y="235"/>
                </a:lnTo>
                <a:lnTo>
                  <a:pt x="84" y="228"/>
                </a:lnTo>
                <a:lnTo>
                  <a:pt x="85" y="221"/>
                </a:lnTo>
                <a:lnTo>
                  <a:pt x="78" y="212"/>
                </a:lnTo>
                <a:lnTo>
                  <a:pt x="71" y="205"/>
                </a:lnTo>
                <a:lnTo>
                  <a:pt x="65" y="199"/>
                </a:lnTo>
                <a:lnTo>
                  <a:pt x="54" y="199"/>
                </a:lnTo>
                <a:lnTo>
                  <a:pt x="42" y="200"/>
                </a:lnTo>
                <a:lnTo>
                  <a:pt x="30" y="199"/>
                </a:lnTo>
                <a:lnTo>
                  <a:pt x="30" y="190"/>
                </a:lnTo>
                <a:lnTo>
                  <a:pt x="37" y="185"/>
                </a:lnTo>
                <a:lnTo>
                  <a:pt x="31" y="178"/>
                </a:lnTo>
                <a:lnTo>
                  <a:pt x="22" y="164"/>
                </a:lnTo>
                <a:lnTo>
                  <a:pt x="27" y="156"/>
                </a:lnTo>
                <a:lnTo>
                  <a:pt x="31" y="149"/>
                </a:lnTo>
                <a:lnTo>
                  <a:pt x="33" y="142"/>
                </a:lnTo>
                <a:lnTo>
                  <a:pt x="31" y="132"/>
                </a:lnTo>
                <a:lnTo>
                  <a:pt x="31" y="121"/>
                </a:lnTo>
                <a:lnTo>
                  <a:pt x="30" y="104"/>
                </a:lnTo>
                <a:lnTo>
                  <a:pt x="32" y="93"/>
                </a:lnTo>
                <a:lnTo>
                  <a:pt x="31" y="83"/>
                </a:lnTo>
                <a:lnTo>
                  <a:pt x="28" y="75"/>
                </a:lnTo>
                <a:lnTo>
                  <a:pt x="27" y="67"/>
                </a:lnTo>
                <a:lnTo>
                  <a:pt x="22" y="63"/>
                </a:lnTo>
                <a:lnTo>
                  <a:pt x="21" y="56"/>
                </a:lnTo>
                <a:lnTo>
                  <a:pt x="24" y="47"/>
                </a:lnTo>
                <a:lnTo>
                  <a:pt x="22" y="42"/>
                </a:lnTo>
                <a:lnTo>
                  <a:pt x="14" y="41"/>
                </a:lnTo>
                <a:lnTo>
                  <a:pt x="10" y="39"/>
                </a:lnTo>
                <a:lnTo>
                  <a:pt x="6" y="32"/>
                </a:lnTo>
                <a:lnTo>
                  <a:pt x="3" y="24"/>
                </a:lnTo>
                <a:lnTo>
                  <a:pt x="0" y="21"/>
                </a:lnTo>
                <a:lnTo>
                  <a:pt x="3" y="14"/>
                </a:lnTo>
                <a:lnTo>
                  <a:pt x="4" y="7"/>
                </a:lnTo>
                <a:lnTo>
                  <a:pt x="2" y="5"/>
                </a:lnTo>
                <a:lnTo>
                  <a:pt x="13" y="5"/>
                </a:lnTo>
                <a:lnTo>
                  <a:pt x="22" y="10"/>
                </a:lnTo>
                <a:lnTo>
                  <a:pt x="26" y="9"/>
                </a:lnTo>
                <a:lnTo>
                  <a:pt x="30" y="4"/>
                </a:lnTo>
                <a:lnTo>
                  <a:pt x="33" y="0"/>
                </a:lnTo>
                <a:lnTo>
                  <a:pt x="38" y="6"/>
                </a:lnTo>
                <a:lnTo>
                  <a:pt x="43" y="11"/>
                </a:lnTo>
                <a:lnTo>
                  <a:pt x="50" y="13"/>
                </a:lnTo>
                <a:lnTo>
                  <a:pt x="58" y="13"/>
                </a:lnTo>
                <a:lnTo>
                  <a:pt x="72" y="15"/>
                </a:lnTo>
                <a:lnTo>
                  <a:pt x="77" y="21"/>
                </a:lnTo>
                <a:lnTo>
                  <a:pt x="86" y="32"/>
                </a:lnTo>
                <a:lnTo>
                  <a:pt x="93" y="39"/>
                </a:lnTo>
                <a:lnTo>
                  <a:pt x="104" y="43"/>
                </a:lnTo>
                <a:lnTo>
                  <a:pt x="114" y="42"/>
                </a:lnTo>
                <a:lnTo>
                  <a:pt x="122" y="44"/>
                </a:lnTo>
                <a:lnTo>
                  <a:pt x="127" y="47"/>
                </a:lnTo>
                <a:lnTo>
                  <a:pt x="129" y="54"/>
                </a:lnTo>
                <a:lnTo>
                  <a:pt x="132" y="61"/>
                </a:lnTo>
                <a:lnTo>
                  <a:pt x="137" y="68"/>
                </a:lnTo>
                <a:lnTo>
                  <a:pt x="145" y="70"/>
                </a:lnTo>
                <a:lnTo>
                  <a:pt x="153" y="67"/>
                </a:lnTo>
                <a:lnTo>
                  <a:pt x="162" y="66"/>
                </a:lnTo>
                <a:lnTo>
                  <a:pt x="168" y="65"/>
                </a:lnTo>
                <a:lnTo>
                  <a:pt x="179" y="66"/>
                </a:lnTo>
                <a:lnTo>
                  <a:pt x="188" y="64"/>
                </a:lnTo>
                <a:lnTo>
                  <a:pt x="191" y="73"/>
                </a:lnTo>
                <a:lnTo>
                  <a:pt x="189" y="78"/>
                </a:lnTo>
                <a:lnTo>
                  <a:pt x="186" y="85"/>
                </a:lnTo>
                <a:lnTo>
                  <a:pt x="182" y="91"/>
                </a:lnTo>
                <a:lnTo>
                  <a:pt x="179" y="98"/>
                </a:lnTo>
                <a:lnTo>
                  <a:pt x="182" y="103"/>
                </a:lnTo>
                <a:lnTo>
                  <a:pt x="189" y="104"/>
                </a:lnTo>
                <a:lnTo>
                  <a:pt x="195" y="102"/>
                </a:lnTo>
                <a:lnTo>
                  <a:pt x="203" y="97"/>
                </a:lnTo>
                <a:lnTo>
                  <a:pt x="208" y="94"/>
                </a:lnTo>
                <a:lnTo>
                  <a:pt x="215" y="90"/>
                </a:lnTo>
                <a:lnTo>
                  <a:pt x="222" y="84"/>
                </a:lnTo>
                <a:lnTo>
                  <a:pt x="225" y="78"/>
                </a:lnTo>
                <a:lnTo>
                  <a:pt x="230" y="77"/>
                </a:lnTo>
                <a:lnTo>
                  <a:pt x="235" y="78"/>
                </a:lnTo>
                <a:lnTo>
                  <a:pt x="243" y="80"/>
                </a:lnTo>
                <a:lnTo>
                  <a:pt x="247" y="73"/>
                </a:lnTo>
                <a:lnTo>
                  <a:pt x="249" y="66"/>
                </a:lnTo>
                <a:lnTo>
                  <a:pt x="252" y="62"/>
                </a:lnTo>
                <a:lnTo>
                  <a:pt x="257" y="54"/>
                </a:lnTo>
                <a:lnTo>
                  <a:pt x="264" y="48"/>
                </a:lnTo>
                <a:lnTo>
                  <a:pt x="271" y="41"/>
                </a:lnTo>
                <a:lnTo>
                  <a:pt x="283" y="36"/>
                </a:lnTo>
                <a:lnTo>
                  <a:pt x="288" y="37"/>
                </a:lnTo>
                <a:lnTo>
                  <a:pt x="292" y="31"/>
                </a:lnTo>
                <a:lnTo>
                  <a:pt x="290" y="22"/>
                </a:lnTo>
                <a:lnTo>
                  <a:pt x="289" y="15"/>
                </a:lnTo>
                <a:lnTo>
                  <a:pt x="296" y="11"/>
                </a:lnTo>
                <a:lnTo>
                  <a:pt x="306" y="4"/>
                </a:lnTo>
                <a:lnTo>
                  <a:pt x="314" y="6"/>
                </a:lnTo>
                <a:lnTo>
                  <a:pt x="325" y="12"/>
                </a:lnTo>
                <a:lnTo>
                  <a:pt x="331" y="17"/>
                </a:lnTo>
                <a:lnTo>
                  <a:pt x="340" y="23"/>
                </a:lnTo>
                <a:lnTo>
                  <a:pt x="346" y="35"/>
                </a:lnTo>
                <a:lnTo>
                  <a:pt x="335" y="42"/>
                </a:lnTo>
                <a:lnTo>
                  <a:pt x="329" y="47"/>
                </a:lnTo>
                <a:lnTo>
                  <a:pt x="328" y="57"/>
                </a:lnTo>
                <a:lnTo>
                  <a:pt x="327" y="61"/>
                </a:lnTo>
                <a:lnTo>
                  <a:pt x="327" y="68"/>
                </a:lnTo>
                <a:lnTo>
                  <a:pt x="326" y="76"/>
                </a:lnTo>
                <a:lnTo>
                  <a:pt x="320" y="78"/>
                </a:lnTo>
                <a:lnTo>
                  <a:pt x="314" y="84"/>
                </a:lnTo>
                <a:lnTo>
                  <a:pt x="314" y="91"/>
                </a:lnTo>
                <a:lnTo>
                  <a:pt x="313" y="101"/>
                </a:lnTo>
                <a:lnTo>
                  <a:pt x="312" y="105"/>
                </a:lnTo>
                <a:lnTo>
                  <a:pt x="307" y="117"/>
                </a:lnTo>
                <a:lnTo>
                  <a:pt x="309" y="123"/>
                </a:lnTo>
                <a:lnTo>
                  <a:pt x="314" y="126"/>
                </a:lnTo>
                <a:lnTo>
                  <a:pt x="322" y="128"/>
                </a:lnTo>
                <a:lnTo>
                  <a:pt x="329" y="131"/>
                </a:lnTo>
                <a:lnTo>
                  <a:pt x="333" y="133"/>
                </a:lnTo>
                <a:lnTo>
                  <a:pt x="333" y="139"/>
                </a:lnTo>
                <a:lnTo>
                  <a:pt x="331" y="143"/>
                </a:lnTo>
                <a:lnTo>
                  <a:pt x="330" y="144"/>
                </a:lnTo>
                <a:lnTo>
                  <a:pt x="328" y="149"/>
                </a:lnTo>
                <a:lnTo>
                  <a:pt x="327" y="156"/>
                </a:lnTo>
                <a:lnTo>
                  <a:pt x="326" y="161"/>
                </a:lnTo>
                <a:lnTo>
                  <a:pt x="326" y="165"/>
                </a:lnTo>
                <a:lnTo>
                  <a:pt x="330" y="167"/>
                </a:lnTo>
                <a:lnTo>
                  <a:pt x="333" y="173"/>
                </a:lnTo>
                <a:lnTo>
                  <a:pt x="333" y="180"/>
                </a:lnTo>
                <a:lnTo>
                  <a:pt x="328" y="185"/>
                </a:lnTo>
                <a:lnTo>
                  <a:pt x="321" y="194"/>
                </a:lnTo>
                <a:lnTo>
                  <a:pt x="314" y="200"/>
                </a:lnTo>
                <a:lnTo>
                  <a:pt x="294" y="207"/>
                </a:lnTo>
                <a:lnTo>
                  <a:pt x="286" y="213"/>
                </a:lnTo>
                <a:lnTo>
                  <a:pt x="282" y="218"/>
                </a:lnTo>
                <a:lnTo>
                  <a:pt x="276" y="227"/>
                </a:lnTo>
                <a:lnTo>
                  <a:pt x="275" y="237"/>
                </a:lnTo>
                <a:lnTo>
                  <a:pt x="270" y="242"/>
                </a:lnTo>
                <a:lnTo>
                  <a:pt x="264" y="242"/>
                </a:lnTo>
                <a:lnTo>
                  <a:pt x="256" y="246"/>
                </a:lnTo>
                <a:lnTo>
                  <a:pt x="251" y="249"/>
                </a:lnTo>
                <a:lnTo>
                  <a:pt x="247" y="255"/>
                </a:lnTo>
                <a:lnTo>
                  <a:pt x="242" y="258"/>
                </a:lnTo>
                <a:lnTo>
                  <a:pt x="237" y="263"/>
                </a:lnTo>
                <a:lnTo>
                  <a:pt x="234" y="272"/>
                </a:lnTo>
                <a:lnTo>
                  <a:pt x="232" y="280"/>
                </a:lnTo>
                <a:lnTo>
                  <a:pt x="231" y="287"/>
                </a:lnTo>
                <a:lnTo>
                  <a:pt x="230" y="294"/>
                </a:lnTo>
                <a:lnTo>
                  <a:pt x="230" y="303"/>
                </a:lnTo>
                <a:lnTo>
                  <a:pt x="226" y="306"/>
                </a:lnTo>
                <a:lnTo>
                  <a:pt x="220" y="304"/>
                </a:lnTo>
                <a:lnTo>
                  <a:pt x="215" y="302"/>
                </a:lnTo>
                <a:lnTo>
                  <a:pt x="208" y="299"/>
                </a:lnTo>
                <a:lnTo>
                  <a:pt x="197" y="296"/>
                </a:lnTo>
                <a:lnTo>
                  <a:pt x="186" y="291"/>
                </a:lnTo>
                <a:lnTo>
                  <a:pt x="175" y="285"/>
                </a:lnTo>
                <a:lnTo>
                  <a:pt x="167" y="281"/>
                </a:lnTo>
                <a:lnTo>
                  <a:pt x="160" y="280"/>
                </a:lnTo>
                <a:lnTo>
                  <a:pt x="154" y="287"/>
                </a:lnTo>
                <a:lnTo>
                  <a:pt x="147" y="287"/>
                </a:lnTo>
                <a:lnTo>
                  <a:pt x="139" y="283"/>
                </a:lnTo>
                <a:lnTo>
                  <a:pt x="131" y="279"/>
                </a:lnTo>
                <a:lnTo>
                  <a:pt x="123" y="276"/>
                </a:lnTo>
                <a:lnTo>
                  <a:pt x="111" y="278"/>
                </a:lnTo>
                <a:lnTo>
                  <a:pt x="99" y="282"/>
                </a:lnTo>
                <a:lnTo>
                  <a:pt x="85" y="286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14" name="Freeform 68"/>
          <p:cNvSpPr>
            <a:spLocks/>
          </p:cNvSpPr>
          <p:nvPr/>
        </p:nvSpPr>
        <p:spPr bwMode="auto">
          <a:xfrm>
            <a:off x="4302125" y="5160963"/>
            <a:ext cx="550863" cy="487362"/>
          </a:xfrm>
          <a:custGeom>
            <a:avLst/>
            <a:gdLst>
              <a:gd name="T0" fmla="*/ 2147483647 w 347"/>
              <a:gd name="T1" fmla="*/ 2147483647 h 307"/>
              <a:gd name="T2" fmla="*/ 2147483647 w 347"/>
              <a:gd name="T3" fmla="*/ 2147483647 h 307"/>
              <a:gd name="T4" fmla="*/ 2147483647 w 347"/>
              <a:gd name="T5" fmla="*/ 2147483647 h 307"/>
              <a:gd name="T6" fmla="*/ 2147483647 w 347"/>
              <a:gd name="T7" fmla="*/ 2147483647 h 307"/>
              <a:gd name="T8" fmla="*/ 2147483647 w 347"/>
              <a:gd name="T9" fmla="*/ 2147483647 h 307"/>
              <a:gd name="T10" fmla="*/ 2147483647 w 347"/>
              <a:gd name="T11" fmla="*/ 2147483647 h 307"/>
              <a:gd name="T12" fmla="*/ 2147483647 w 347"/>
              <a:gd name="T13" fmla="*/ 2147483647 h 307"/>
              <a:gd name="T14" fmla="*/ 2147483647 w 347"/>
              <a:gd name="T15" fmla="*/ 2147483647 h 307"/>
              <a:gd name="T16" fmla="*/ 2147483647 w 347"/>
              <a:gd name="T17" fmla="*/ 2147483647 h 307"/>
              <a:gd name="T18" fmla="*/ 2147483647 w 347"/>
              <a:gd name="T19" fmla="*/ 2147483647 h 307"/>
              <a:gd name="T20" fmla="*/ 2147483647 w 347"/>
              <a:gd name="T21" fmla="*/ 2147483647 h 307"/>
              <a:gd name="T22" fmla="*/ 2147483647 w 347"/>
              <a:gd name="T23" fmla="*/ 2147483647 h 307"/>
              <a:gd name="T24" fmla="*/ 2147483647 w 347"/>
              <a:gd name="T25" fmla="*/ 2147483647 h 307"/>
              <a:gd name="T26" fmla="*/ 0 w 347"/>
              <a:gd name="T27" fmla="*/ 2147483647 h 307"/>
              <a:gd name="T28" fmla="*/ 2147483647 w 347"/>
              <a:gd name="T29" fmla="*/ 2147483647 h 307"/>
              <a:gd name="T30" fmla="*/ 2147483647 w 347"/>
              <a:gd name="T31" fmla="*/ 2147483647 h 307"/>
              <a:gd name="T32" fmla="*/ 2147483647 w 347"/>
              <a:gd name="T33" fmla="*/ 2147483647 h 307"/>
              <a:gd name="T34" fmla="*/ 2147483647 w 347"/>
              <a:gd name="T35" fmla="*/ 2147483647 h 307"/>
              <a:gd name="T36" fmla="*/ 2147483647 w 347"/>
              <a:gd name="T37" fmla="*/ 2147483647 h 307"/>
              <a:gd name="T38" fmla="*/ 2147483647 w 347"/>
              <a:gd name="T39" fmla="*/ 2147483647 h 307"/>
              <a:gd name="T40" fmla="*/ 2147483647 w 347"/>
              <a:gd name="T41" fmla="*/ 2147483647 h 307"/>
              <a:gd name="T42" fmla="*/ 2147483647 w 347"/>
              <a:gd name="T43" fmla="*/ 2147483647 h 307"/>
              <a:gd name="T44" fmla="*/ 2147483647 w 347"/>
              <a:gd name="T45" fmla="*/ 2147483647 h 307"/>
              <a:gd name="T46" fmla="*/ 2147483647 w 347"/>
              <a:gd name="T47" fmla="*/ 2147483647 h 307"/>
              <a:gd name="T48" fmla="*/ 2147483647 w 347"/>
              <a:gd name="T49" fmla="*/ 2147483647 h 307"/>
              <a:gd name="T50" fmla="*/ 2147483647 w 347"/>
              <a:gd name="T51" fmla="*/ 2147483647 h 307"/>
              <a:gd name="T52" fmla="*/ 2147483647 w 347"/>
              <a:gd name="T53" fmla="*/ 2147483647 h 307"/>
              <a:gd name="T54" fmla="*/ 2147483647 w 347"/>
              <a:gd name="T55" fmla="*/ 2147483647 h 307"/>
              <a:gd name="T56" fmla="*/ 2147483647 w 347"/>
              <a:gd name="T57" fmla="*/ 2147483647 h 307"/>
              <a:gd name="T58" fmla="*/ 2147483647 w 347"/>
              <a:gd name="T59" fmla="*/ 2147483647 h 307"/>
              <a:gd name="T60" fmla="*/ 2147483647 w 347"/>
              <a:gd name="T61" fmla="*/ 2147483647 h 307"/>
              <a:gd name="T62" fmla="*/ 2147483647 w 347"/>
              <a:gd name="T63" fmla="*/ 2147483647 h 307"/>
              <a:gd name="T64" fmla="*/ 2147483647 w 347"/>
              <a:gd name="T65" fmla="*/ 2147483647 h 307"/>
              <a:gd name="T66" fmla="*/ 2147483647 w 347"/>
              <a:gd name="T67" fmla="*/ 2147483647 h 307"/>
              <a:gd name="T68" fmla="*/ 2147483647 w 347"/>
              <a:gd name="T69" fmla="*/ 2147483647 h 307"/>
              <a:gd name="T70" fmla="*/ 2147483647 w 347"/>
              <a:gd name="T71" fmla="*/ 2147483647 h 307"/>
              <a:gd name="T72" fmla="*/ 2147483647 w 347"/>
              <a:gd name="T73" fmla="*/ 2147483647 h 307"/>
              <a:gd name="T74" fmla="*/ 2147483647 w 347"/>
              <a:gd name="T75" fmla="*/ 2147483647 h 307"/>
              <a:gd name="T76" fmla="*/ 2147483647 w 347"/>
              <a:gd name="T77" fmla="*/ 2147483647 h 307"/>
              <a:gd name="T78" fmla="*/ 2147483647 w 347"/>
              <a:gd name="T79" fmla="*/ 2147483647 h 307"/>
              <a:gd name="T80" fmla="*/ 2147483647 w 347"/>
              <a:gd name="T81" fmla="*/ 2147483647 h 307"/>
              <a:gd name="T82" fmla="*/ 2147483647 w 347"/>
              <a:gd name="T83" fmla="*/ 2147483647 h 307"/>
              <a:gd name="T84" fmla="*/ 2147483647 w 347"/>
              <a:gd name="T85" fmla="*/ 2147483647 h 307"/>
              <a:gd name="T86" fmla="*/ 2147483647 w 347"/>
              <a:gd name="T87" fmla="*/ 2147483647 h 307"/>
              <a:gd name="T88" fmla="*/ 2147483647 w 347"/>
              <a:gd name="T89" fmla="*/ 2147483647 h 307"/>
              <a:gd name="T90" fmla="*/ 2147483647 w 347"/>
              <a:gd name="T91" fmla="*/ 2147483647 h 307"/>
              <a:gd name="T92" fmla="*/ 2147483647 w 347"/>
              <a:gd name="T93" fmla="*/ 2147483647 h 307"/>
              <a:gd name="T94" fmla="*/ 2147483647 w 347"/>
              <a:gd name="T95" fmla="*/ 2147483647 h 307"/>
              <a:gd name="T96" fmla="*/ 2147483647 w 347"/>
              <a:gd name="T97" fmla="*/ 2147483647 h 307"/>
              <a:gd name="T98" fmla="*/ 2147483647 w 347"/>
              <a:gd name="T99" fmla="*/ 2147483647 h 307"/>
              <a:gd name="T100" fmla="*/ 2147483647 w 347"/>
              <a:gd name="T101" fmla="*/ 2147483647 h 307"/>
              <a:gd name="T102" fmla="*/ 2147483647 w 347"/>
              <a:gd name="T103" fmla="*/ 2147483647 h 307"/>
              <a:gd name="T104" fmla="*/ 2147483647 w 347"/>
              <a:gd name="T105" fmla="*/ 2147483647 h 307"/>
              <a:gd name="T106" fmla="*/ 2147483647 w 347"/>
              <a:gd name="T107" fmla="*/ 2147483647 h 307"/>
              <a:gd name="T108" fmla="*/ 2147483647 w 347"/>
              <a:gd name="T109" fmla="*/ 2147483647 h 307"/>
              <a:gd name="T110" fmla="*/ 2147483647 w 347"/>
              <a:gd name="T111" fmla="*/ 2147483647 h 307"/>
              <a:gd name="T112" fmla="*/ 2147483647 w 347"/>
              <a:gd name="T113" fmla="*/ 2147483647 h 30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47"/>
              <a:gd name="T172" fmla="*/ 0 h 307"/>
              <a:gd name="T173" fmla="*/ 347 w 347"/>
              <a:gd name="T174" fmla="*/ 307 h 30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47" h="307">
                <a:moveTo>
                  <a:pt x="85" y="286"/>
                </a:moveTo>
                <a:lnTo>
                  <a:pt x="78" y="284"/>
                </a:lnTo>
                <a:lnTo>
                  <a:pt x="70" y="280"/>
                </a:lnTo>
                <a:lnTo>
                  <a:pt x="64" y="280"/>
                </a:lnTo>
                <a:lnTo>
                  <a:pt x="61" y="268"/>
                </a:lnTo>
                <a:lnTo>
                  <a:pt x="62" y="262"/>
                </a:lnTo>
                <a:lnTo>
                  <a:pt x="65" y="255"/>
                </a:lnTo>
                <a:lnTo>
                  <a:pt x="69" y="247"/>
                </a:lnTo>
                <a:lnTo>
                  <a:pt x="73" y="242"/>
                </a:lnTo>
                <a:lnTo>
                  <a:pt x="80" y="235"/>
                </a:lnTo>
                <a:lnTo>
                  <a:pt x="84" y="228"/>
                </a:lnTo>
                <a:lnTo>
                  <a:pt x="85" y="221"/>
                </a:lnTo>
                <a:lnTo>
                  <a:pt x="78" y="212"/>
                </a:lnTo>
                <a:lnTo>
                  <a:pt x="71" y="205"/>
                </a:lnTo>
                <a:lnTo>
                  <a:pt x="65" y="199"/>
                </a:lnTo>
                <a:lnTo>
                  <a:pt x="54" y="199"/>
                </a:lnTo>
                <a:lnTo>
                  <a:pt x="42" y="200"/>
                </a:lnTo>
                <a:lnTo>
                  <a:pt x="30" y="199"/>
                </a:lnTo>
                <a:lnTo>
                  <a:pt x="30" y="190"/>
                </a:lnTo>
                <a:lnTo>
                  <a:pt x="37" y="185"/>
                </a:lnTo>
                <a:lnTo>
                  <a:pt x="31" y="178"/>
                </a:lnTo>
                <a:lnTo>
                  <a:pt x="22" y="164"/>
                </a:lnTo>
                <a:lnTo>
                  <a:pt x="27" y="156"/>
                </a:lnTo>
                <a:lnTo>
                  <a:pt x="31" y="149"/>
                </a:lnTo>
                <a:lnTo>
                  <a:pt x="33" y="142"/>
                </a:lnTo>
                <a:lnTo>
                  <a:pt x="31" y="132"/>
                </a:lnTo>
                <a:lnTo>
                  <a:pt x="31" y="121"/>
                </a:lnTo>
                <a:lnTo>
                  <a:pt x="30" y="104"/>
                </a:lnTo>
                <a:lnTo>
                  <a:pt x="32" y="93"/>
                </a:lnTo>
                <a:lnTo>
                  <a:pt x="31" y="83"/>
                </a:lnTo>
                <a:lnTo>
                  <a:pt x="28" y="75"/>
                </a:lnTo>
                <a:lnTo>
                  <a:pt x="27" y="67"/>
                </a:lnTo>
                <a:lnTo>
                  <a:pt x="22" y="63"/>
                </a:lnTo>
                <a:lnTo>
                  <a:pt x="21" y="56"/>
                </a:lnTo>
                <a:lnTo>
                  <a:pt x="24" y="47"/>
                </a:lnTo>
                <a:lnTo>
                  <a:pt x="22" y="42"/>
                </a:lnTo>
                <a:lnTo>
                  <a:pt x="14" y="41"/>
                </a:lnTo>
                <a:lnTo>
                  <a:pt x="10" y="39"/>
                </a:lnTo>
                <a:lnTo>
                  <a:pt x="6" y="32"/>
                </a:lnTo>
                <a:lnTo>
                  <a:pt x="3" y="24"/>
                </a:lnTo>
                <a:lnTo>
                  <a:pt x="0" y="21"/>
                </a:lnTo>
                <a:lnTo>
                  <a:pt x="3" y="14"/>
                </a:lnTo>
                <a:lnTo>
                  <a:pt x="4" y="7"/>
                </a:lnTo>
                <a:lnTo>
                  <a:pt x="2" y="5"/>
                </a:lnTo>
                <a:lnTo>
                  <a:pt x="13" y="5"/>
                </a:lnTo>
                <a:lnTo>
                  <a:pt x="22" y="10"/>
                </a:lnTo>
                <a:lnTo>
                  <a:pt x="26" y="9"/>
                </a:lnTo>
                <a:lnTo>
                  <a:pt x="30" y="4"/>
                </a:lnTo>
                <a:lnTo>
                  <a:pt x="33" y="0"/>
                </a:lnTo>
                <a:lnTo>
                  <a:pt x="38" y="6"/>
                </a:lnTo>
                <a:lnTo>
                  <a:pt x="43" y="11"/>
                </a:lnTo>
                <a:lnTo>
                  <a:pt x="50" y="13"/>
                </a:lnTo>
                <a:lnTo>
                  <a:pt x="58" y="13"/>
                </a:lnTo>
                <a:lnTo>
                  <a:pt x="72" y="15"/>
                </a:lnTo>
                <a:lnTo>
                  <a:pt x="77" y="21"/>
                </a:lnTo>
                <a:lnTo>
                  <a:pt x="86" y="32"/>
                </a:lnTo>
                <a:lnTo>
                  <a:pt x="93" y="39"/>
                </a:lnTo>
                <a:lnTo>
                  <a:pt x="104" y="43"/>
                </a:lnTo>
                <a:lnTo>
                  <a:pt x="114" y="42"/>
                </a:lnTo>
                <a:lnTo>
                  <a:pt x="122" y="44"/>
                </a:lnTo>
                <a:lnTo>
                  <a:pt x="127" y="47"/>
                </a:lnTo>
                <a:lnTo>
                  <a:pt x="129" y="54"/>
                </a:lnTo>
                <a:lnTo>
                  <a:pt x="132" y="61"/>
                </a:lnTo>
                <a:lnTo>
                  <a:pt x="137" y="68"/>
                </a:lnTo>
                <a:lnTo>
                  <a:pt x="145" y="70"/>
                </a:lnTo>
                <a:lnTo>
                  <a:pt x="153" y="67"/>
                </a:lnTo>
                <a:lnTo>
                  <a:pt x="162" y="66"/>
                </a:lnTo>
                <a:lnTo>
                  <a:pt x="168" y="65"/>
                </a:lnTo>
                <a:lnTo>
                  <a:pt x="179" y="66"/>
                </a:lnTo>
                <a:lnTo>
                  <a:pt x="188" y="64"/>
                </a:lnTo>
                <a:lnTo>
                  <a:pt x="191" y="73"/>
                </a:lnTo>
                <a:lnTo>
                  <a:pt x="189" y="78"/>
                </a:lnTo>
                <a:lnTo>
                  <a:pt x="186" y="85"/>
                </a:lnTo>
                <a:lnTo>
                  <a:pt x="182" y="91"/>
                </a:lnTo>
                <a:lnTo>
                  <a:pt x="179" y="98"/>
                </a:lnTo>
                <a:lnTo>
                  <a:pt x="182" y="103"/>
                </a:lnTo>
                <a:lnTo>
                  <a:pt x="189" y="104"/>
                </a:lnTo>
                <a:lnTo>
                  <a:pt x="195" y="102"/>
                </a:lnTo>
                <a:lnTo>
                  <a:pt x="203" y="97"/>
                </a:lnTo>
                <a:lnTo>
                  <a:pt x="208" y="94"/>
                </a:lnTo>
                <a:lnTo>
                  <a:pt x="215" y="90"/>
                </a:lnTo>
                <a:lnTo>
                  <a:pt x="222" y="84"/>
                </a:lnTo>
                <a:lnTo>
                  <a:pt x="225" y="78"/>
                </a:lnTo>
                <a:lnTo>
                  <a:pt x="230" y="77"/>
                </a:lnTo>
                <a:lnTo>
                  <a:pt x="235" y="78"/>
                </a:lnTo>
                <a:lnTo>
                  <a:pt x="243" y="80"/>
                </a:lnTo>
                <a:lnTo>
                  <a:pt x="247" y="73"/>
                </a:lnTo>
                <a:lnTo>
                  <a:pt x="249" y="66"/>
                </a:lnTo>
                <a:lnTo>
                  <a:pt x="252" y="62"/>
                </a:lnTo>
                <a:lnTo>
                  <a:pt x="257" y="54"/>
                </a:lnTo>
                <a:lnTo>
                  <a:pt x="264" y="48"/>
                </a:lnTo>
                <a:lnTo>
                  <a:pt x="271" y="41"/>
                </a:lnTo>
                <a:lnTo>
                  <a:pt x="283" y="36"/>
                </a:lnTo>
                <a:lnTo>
                  <a:pt x="288" y="37"/>
                </a:lnTo>
                <a:lnTo>
                  <a:pt x="292" y="31"/>
                </a:lnTo>
                <a:lnTo>
                  <a:pt x="290" y="22"/>
                </a:lnTo>
                <a:lnTo>
                  <a:pt x="289" y="15"/>
                </a:lnTo>
                <a:lnTo>
                  <a:pt x="296" y="11"/>
                </a:lnTo>
                <a:lnTo>
                  <a:pt x="306" y="4"/>
                </a:lnTo>
                <a:lnTo>
                  <a:pt x="314" y="6"/>
                </a:lnTo>
                <a:lnTo>
                  <a:pt x="325" y="12"/>
                </a:lnTo>
                <a:lnTo>
                  <a:pt x="331" y="17"/>
                </a:lnTo>
                <a:lnTo>
                  <a:pt x="340" y="23"/>
                </a:lnTo>
                <a:lnTo>
                  <a:pt x="346" y="35"/>
                </a:lnTo>
                <a:lnTo>
                  <a:pt x="335" y="42"/>
                </a:lnTo>
                <a:lnTo>
                  <a:pt x="329" y="47"/>
                </a:lnTo>
                <a:lnTo>
                  <a:pt x="328" y="57"/>
                </a:lnTo>
                <a:lnTo>
                  <a:pt x="327" y="61"/>
                </a:lnTo>
                <a:lnTo>
                  <a:pt x="327" y="68"/>
                </a:lnTo>
                <a:lnTo>
                  <a:pt x="326" y="76"/>
                </a:lnTo>
                <a:lnTo>
                  <a:pt x="320" y="78"/>
                </a:lnTo>
                <a:lnTo>
                  <a:pt x="314" y="84"/>
                </a:lnTo>
                <a:lnTo>
                  <a:pt x="314" y="91"/>
                </a:lnTo>
                <a:lnTo>
                  <a:pt x="313" y="101"/>
                </a:lnTo>
                <a:lnTo>
                  <a:pt x="312" y="105"/>
                </a:lnTo>
                <a:lnTo>
                  <a:pt x="307" y="117"/>
                </a:lnTo>
                <a:lnTo>
                  <a:pt x="309" y="123"/>
                </a:lnTo>
                <a:lnTo>
                  <a:pt x="314" y="126"/>
                </a:lnTo>
                <a:lnTo>
                  <a:pt x="322" y="128"/>
                </a:lnTo>
                <a:lnTo>
                  <a:pt x="329" y="131"/>
                </a:lnTo>
                <a:lnTo>
                  <a:pt x="333" y="133"/>
                </a:lnTo>
                <a:lnTo>
                  <a:pt x="333" y="139"/>
                </a:lnTo>
                <a:lnTo>
                  <a:pt x="331" y="143"/>
                </a:lnTo>
                <a:lnTo>
                  <a:pt x="330" y="144"/>
                </a:lnTo>
                <a:lnTo>
                  <a:pt x="328" y="149"/>
                </a:lnTo>
                <a:lnTo>
                  <a:pt x="327" y="156"/>
                </a:lnTo>
                <a:lnTo>
                  <a:pt x="326" y="161"/>
                </a:lnTo>
                <a:lnTo>
                  <a:pt x="326" y="165"/>
                </a:lnTo>
                <a:lnTo>
                  <a:pt x="330" y="167"/>
                </a:lnTo>
                <a:lnTo>
                  <a:pt x="333" y="173"/>
                </a:lnTo>
                <a:lnTo>
                  <a:pt x="333" y="180"/>
                </a:lnTo>
                <a:lnTo>
                  <a:pt x="328" y="185"/>
                </a:lnTo>
                <a:lnTo>
                  <a:pt x="321" y="194"/>
                </a:lnTo>
                <a:lnTo>
                  <a:pt x="314" y="200"/>
                </a:lnTo>
                <a:lnTo>
                  <a:pt x="294" y="207"/>
                </a:lnTo>
                <a:lnTo>
                  <a:pt x="286" y="213"/>
                </a:lnTo>
                <a:lnTo>
                  <a:pt x="282" y="218"/>
                </a:lnTo>
                <a:lnTo>
                  <a:pt x="276" y="227"/>
                </a:lnTo>
                <a:lnTo>
                  <a:pt x="275" y="237"/>
                </a:lnTo>
                <a:lnTo>
                  <a:pt x="270" y="242"/>
                </a:lnTo>
                <a:lnTo>
                  <a:pt x="264" y="242"/>
                </a:lnTo>
                <a:lnTo>
                  <a:pt x="256" y="246"/>
                </a:lnTo>
                <a:lnTo>
                  <a:pt x="251" y="249"/>
                </a:lnTo>
                <a:lnTo>
                  <a:pt x="247" y="255"/>
                </a:lnTo>
                <a:lnTo>
                  <a:pt x="242" y="258"/>
                </a:lnTo>
                <a:lnTo>
                  <a:pt x="237" y="263"/>
                </a:lnTo>
                <a:lnTo>
                  <a:pt x="234" y="272"/>
                </a:lnTo>
                <a:lnTo>
                  <a:pt x="232" y="280"/>
                </a:lnTo>
                <a:lnTo>
                  <a:pt x="231" y="287"/>
                </a:lnTo>
                <a:lnTo>
                  <a:pt x="230" y="294"/>
                </a:lnTo>
                <a:lnTo>
                  <a:pt x="230" y="303"/>
                </a:lnTo>
                <a:lnTo>
                  <a:pt x="226" y="306"/>
                </a:lnTo>
                <a:lnTo>
                  <a:pt x="220" y="304"/>
                </a:lnTo>
                <a:lnTo>
                  <a:pt x="215" y="302"/>
                </a:lnTo>
                <a:lnTo>
                  <a:pt x="208" y="299"/>
                </a:lnTo>
                <a:lnTo>
                  <a:pt x="197" y="296"/>
                </a:lnTo>
                <a:lnTo>
                  <a:pt x="186" y="291"/>
                </a:lnTo>
                <a:lnTo>
                  <a:pt x="175" y="285"/>
                </a:lnTo>
                <a:lnTo>
                  <a:pt x="167" y="281"/>
                </a:lnTo>
                <a:lnTo>
                  <a:pt x="160" y="280"/>
                </a:lnTo>
                <a:lnTo>
                  <a:pt x="154" y="287"/>
                </a:lnTo>
                <a:lnTo>
                  <a:pt x="147" y="287"/>
                </a:lnTo>
                <a:lnTo>
                  <a:pt x="139" y="283"/>
                </a:lnTo>
                <a:lnTo>
                  <a:pt x="131" y="279"/>
                </a:lnTo>
                <a:lnTo>
                  <a:pt x="123" y="276"/>
                </a:lnTo>
                <a:lnTo>
                  <a:pt x="111" y="278"/>
                </a:lnTo>
                <a:lnTo>
                  <a:pt x="99" y="282"/>
                </a:lnTo>
                <a:lnTo>
                  <a:pt x="85" y="286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999999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15" name="Freeform 69"/>
          <p:cNvSpPr>
            <a:spLocks/>
          </p:cNvSpPr>
          <p:nvPr/>
        </p:nvSpPr>
        <p:spPr bwMode="auto">
          <a:xfrm>
            <a:off x="2943225" y="5319713"/>
            <a:ext cx="239713" cy="314325"/>
          </a:xfrm>
          <a:custGeom>
            <a:avLst/>
            <a:gdLst>
              <a:gd name="T0" fmla="*/ 2147483647 w 151"/>
              <a:gd name="T1" fmla="*/ 2147483647 h 198"/>
              <a:gd name="T2" fmla="*/ 2147483647 w 151"/>
              <a:gd name="T3" fmla="*/ 2147483647 h 198"/>
              <a:gd name="T4" fmla="*/ 2147483647 w 151"/>
              <a:gd name="T5" fmla="*/ 2147483647 h 198"/>
              <a:gd name="T6" fmla="*/ 2147483647 w 151"/>
              <a:gd name="T7" fmla="*/ 2147483647 h 198"/>
              <a:gd name="T8" fmla="*/ 2147483647 w 151"/>
              <a:gd name="T9" fmla="*/ 2147483647 h 198"/>
              <a:gd name="T10" fmla="*/ 0 w 151"/>
              <a:gd name="T11" fmla="*/ 2147483647 h 198"/>
              <a:gd name="T12" fmla="*/ 2147483647 w 151"/>
              <a:gd name="T13" fmla="*/ 2147483647 h 198"/>
              <a:gd name="T14" fmla="*/ 2147483647 w 151"/>
              <a:gd name="T15" fmla="*/ 2147483647 h 198"/>
              <a:gd name="T16" fmla="*/ 2147483647 w 151"/>
              <a:gd name="T17" fmla="*/ 2147483647 h 198"/>
              <a:gd name="T18" fmla="*/ 2147483647 w 151"/>
              <a:gd name="T19" fmla="*/ 2147483647 h 198"/>
              <a:gd name="T20" fmla="*/ 2147483647 w 151"/>
              <a:gd name="T21" fmla="*/ 2147483647 h 198"/>
              <a:gd name="T22" fmla="*/ 2147483647 w 151"/>
              <a:gd name="T23" fmla="*/ 2147483647 h 198"/>
              <a:gd name="T24" fmla="*/ 2147483647 w 151"/>
              <a:gd name="T25" fmla="*/ 2147483647 h 198"/>
              <a:gd name="T26" fmla="*/ 2147483647 w 151"/>
              <a:gd name="T27" fmla="*/ 0 h 198"/>
              <a:gd name="T28" fmla="*/ 2147483647 w 151"/>
              <a:gd name="T29" fmla="*/ 2147483647 h 198"/>
              <a:gd name="T30" fmla="*/ 2147483647 w 151"/>
              <a:gd name="T31" fmla="*/ 2147483647 h 198"/>
              <a:gd name="T32" fmla="*/ 2147483647 w 151"/>
              <a:gd name="T33" fmla="*/ 2147483647 h 198"/>
              <a:gd name="T34" fmla="*/ 2147483647 w 151"/>
              <a:gd name="T35" fmla="*/ 2147483647 h 198"/>
              <a:gd name="T36" fmla="*/ 2147483647 w 151"/>
              <a:gd name="T37" fmla="*/ 2147483647 h 198"/>
              <a:gd name="T38" fmla="*/ 2147483647 w 151"/>
              <a:gd name="T39" fmla="*/ 2147483647 h 198"/>
              <a:gd name="T40" fmla="*/ 2147483647 w 151"/>
              <a:gd name="T41" fmla="*/ 2147483647 h 198"/>
              <a:gd name="T42" fmla="*/ 2147483647 w 151"/>
              <a:gd name="T43" fmla="*/ 2147483647 h 198"/>
              <a:gd name="T44" fmla="*/ 2147483647 w 151"/>
              <a:gd name="T45" fmla="*/ 2147483647 h 198"/>
              <a:gd name="T46" fmla="*/ 2147483647 w 151"/>
              <a:gd name="T47" fmla="*/ 2147483647 h 198"/>
              <a:gd name="T48" fmla="*/ 2147483647 w 151"/>
              <a:gd name="T49" fmla="*/ 2147483647 h 198"/>
              <a:gd name="T50" fmla="*/ 2147483647 w 151"/>
              <a:gd name="T51" fmla="*/ 2147483647 h 198"/>
              <a:gd name="T52" fmla="*/ 2147483647 w 151"/>
              <a:gd name="T53" fmla="*/ 2147483647 h 198"/>
              <a:gd name="T54" fmla="*/ 2147483647 w 151"/>
              <a:gd name="T55" fmla="*/ 2147483647 h 198"/>
              <a:gd name="T56" fmla="*/ 2147483647 w 151"/>
              <a:gd name="T57" fmla="*/ 2147483647 h 198"/>
              <a:gd name="T58" fmla="*/ 2147483647 w 151"/>
              <a:gd name="T59" fmla="*/ 2147483647 h 198"/>
              <a:gd name="T60" fmla="*/ 2147483647 w 151"/>
              <a:gd name="T61" fmla="*/ 2147483647 h 198"/>
              <a:gd name="T62" fmla="*/ 2147483647 w 151"/>
              <a:gd name="T63" fmla="*/ 2147483647 h 198"/>
              <a:gd name="T64" fmla="*/ 2147483647 w 151"/>
              <a:gd name="T65" fmla="*/ 2147483647 h 198"/>
              <a:gd name="T66" fmla="*/ 2147483647 w 151"/>
              <a:gd name="T67" fmla="*/ 2147483647 h 198"/>
              <a:gd name="T68" fmla="*/ 2147483647 w 151"/>
              <a:gd name="T69" fmla="*/ 2147483647 h 1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51"/>
              <a:gd name="T106" fmla="*/ 0 h 198"/>
              <a:gd name="T107" fmla="*/ 151 w 151"/>
              <a:gd name="T108" fmla="*/ 198 h 19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51" h="198">
                <a:moveTo>
                  <a:pt x="55" y="149"/>
                </a:moveTo>
                <a:lnTo>
                  <a:pt x="48" y="141"/>
                </a:lnTo>
                <a:lnTo>
                  <a:pt x="41" y="137"/>
                </a:lnTo>
                <a:lnTo>
                  <a:pt x="37" y="135"/>
                </a:lnTo>
                <a:lnTo>
                  <a:pt x="34" y="127"/>
                </a:lnTo>
                <a:lnTo>
                  <a:pt x="30" y="119"/>
                </a:lnTo>
                <a:lnTo>
                  <a:pt x="24" y="112"/>
                </a:lnTo>
                <a:lnTo>
                  <a:pt x="17" y="108"/>
                </a:lnTo>
                <a:lnTo>
                  <a:pt x="12" y="106"/>
                </a:lnTo>
                <a:lnTo>
                  <a:pt x="7" y="103"/>
                </a:lnTo>
                <a:lnTo>
                  <a:pt x="0" y="94"/>
                </a:lnTo>
                <a:lnTo>
                  <a:pt x="0" y="89"/>
                </a:lnTo>
                <a:lnTo>
                  <a:pt x="3" y="84"/>
                </a:lnTo>
                <a:lnTo>
                  <a:pt x="9" y="77"/>
                </a:lnTo>
                <a:lnTo>
                  <a:pt x="11" y="73"/>
                </a:lnTo>
                <a:lnTo>
                  <a:pt x="13" y="69"/>
                </a:lnTo>
                <a:lnTo>
                  <a:pt x="15" y="64"/>
                </a:lnTo>
                <a:lnTo>
                  <a:pt x="18" y="56"/>
                </a:lnTo>
                <a:lnTo>
                  <a:pt x="19" y="51"/>
                </a:lnTo>
                <a:lnTo>
                  <a:pt x="20" y="43"/>
                </a:lnTo>
                <a:lnTo>
                  <a:pt x="22" y="38"/>
                </a:lnTo>
                <a:lnTo>
                  <a:pt x="23" y="31"/>
                </a:lnTo>
                <a:lnTo>
                  <a:pt x="25" y="25"/>
                </a:lnTo>
                <a:lnTo>
                  <a:pt x="26" y="17"/>
                </a:lnTo>
                <a:lnTo>
                  <a:pt x="25" y="10"/>
                </a:lnTo>
                <a:lnTo>
                  <a:pt x="24" y="5"/>
                </a:lnTo>
                <a:lnTo>
                  <a:pt x="25" y="0"/>
                </a:lnTo>
                <a:lnTo>
                  <a:pt x="36" y="1"/>
                </a:lnTo>
                <a:lnTo>
                  <a:pt x="47" y="1"/>
                </a:lnTo>
                <a:lnTo>
                  <a:pt x="58" y="7"/>
                </a:lnTo>
                <a:lnTo>
                  <a:pt x="71" y="12"/>
                </a:lnTo>
                <a:lnTo>
                  <a:pt x="84" y="11"/>
                </a:lnTo>
                <a:lnTo>
                  <a:pt x="94" y="17"/>
                </a:lnTo>
                <a:lnTo>
                  <a:pt x="100" y="21"/>
                </a:lnTo>
                <a:lnTo>
                  <a:pt x="109" y="28"/>
                </a:lnTo>
                <a:lnTo>
                  <a:pt x="117" y="35"/>
                </a:lnTo>
                <a:lnTo>
                  <a:pt x="124" y="46"/>
                </a:lnTo>
                <a:lnTo>
                  <a:pt x="133" y="53"/>
                </a:lnTo>
                <a:lnTo>
                  <a:pt x="138" y="61"/>
                </a:lnTo>
                <a:lnTo>
                  <a:pt x="140" y="67"/>
                </a:lnTo>
                <a:lnTo>
                  <a:pt x="140" y="75"/>
                </a:lnTo>
                <a:lnTo>
                  <a:pt x="140" y="86"/>
                </a:lnTo>
                <a:lnTo>
                  <a:pt x="141" y="91"/>
                </a:lnTo>
                <a:lnTo>
                  <a:pt x="142" y="101"/>
                </a:lnTo>
                <a:lnTo>
                  <a:pt x="143" y="112"/>
                </a:lnTo>
                <a:lnTo>
                  <a:pt x="146" y="120"/>
                </a:lnTo>
                <a:lnTo>
                  <a:pt x="150" y="126"/>
                </a:lnTo>
                <a:lnTo>
                  <a:pt x="149" y="135"/>
                </a:lnTo>
                <a:lnTo>
                  <a:pt x="142" y="145"/>
                </a:lnTo>
                <a:lnTo>
                  <a:pt x="139" y="151"/>
                </a:lnTo>
                <a:lnTo>
                  <a:pt x="139" y="160"/>
                </a:lnTo>
                <a:lnTo>
                  <a:pt x="138" y="167"/>
                </a:lnTo>
                <a:lnTo>
                  <a:pt x="136" y="172"/>
                </a:lnTo>
                <a:lnTo>
                  <a:pt x="131" y="181"/>
                </a:lnTo>
                <a:lnTo>
                  <a:pt x="124" y="189"/>
                </a:lnTo>
                <a:lnTo>
                  <a:pt x="117" y="193"/>
                </a:lnTo>
                <a:lnTo>
                  <a:pt x="111" y="197"/>
                </a:lnTo>
                <a:lnTo>
                  <a:pt x="108" y="191"/>
                </a:lnTo>
                <a:lnTo>
                  <a:pt x="103" y="183"/>
                </a:lnTo>
                <a:lnTo>
                  <a:pt x="97" y="175"/>
                </a:lnTo>
                <a:lnTo>
                  <a:pt x="91" y="172"/>
                </a:lnTo>
                <a:lnTo>
                  <a:pt x="83" y="170"/>
                </a:lnTo>
                <a:lnTo>
                  <a:pt x="78" y="165"/>
                </a:lnTo>
                <a:lnTo>
                  <a:pt x="73" y="158"/>
                </a:lnTo>
                <a:lnTo>
                  <a:pt x="65" y="152"/>
                </a:lnTo>
                <a:lnTo>
                  <a:pt x="55" y="149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16" name="Freeform 70"/>
          <p:cNvSpPr>
            <a:spLocks/>
          </p:cNvSpPr>
          <p:nvPr/>
        </p:nvSpPr>
        <p:spPr bwMode="auto">
          <a:xfrm>
            <a:off x="2943225" y="5319713"/>
            <a:ext cx="239713" cy="314325"/>
          </a:xfrm>
          <a:custGeom>
            <a:avLst/>
            <a:gdLst>
              <a:gd name="T0" fmla="*/ 2147483647 w 151"/>
              <a:gd name="T1" fmla="*/ 2147483647 h 198"/>
              <a:gd name="T2" fmla="*/ 2147483647 w 151"/>
              <a:gd name="T3" fmla="*/ 2147483647 h 198"/>
              <a:gd name="T4" fmla="*/ 2147483647 w 151"/>
              <a:gd name="T5" fmla="*/ 2147483647 h 198"/>
              <a:gd name="T6" fmla="*/ 2147483647 w 151"/>
              <a:gd name="T7" fmla="*/ 2147483647 h 198"/>
              <a:gd name="T8" fmla="*/ 2147483647 w 151"/>
              <a:gd name="T9" fmla="*/ 2147483647 h 198"/>
              <a:gd name="T10" fmla="*/ 0 w 151"/>
              <a:gd name="T11" fmla="*/ 2147483647 h 198"/>
              <a:gd name="T12" fmla="*/ 2147483647 w 151"/>
              <a:gd name="T13" fmla="*/ 2147483647 h 198"/>
              <a:gd name="T14" fmla="*/ 2147483647 w 151"/>
              <a:gd name="T15" fmla="*/ 2147483647 h 198"/>
              <a:gd name="T16" fmla="*/ 2147483647 w 151"/>
              <a:gd name="T17" fmla="*/ 2147483647 h 198"/>
              <a:gd name="T18" fmla="*/ 2147483647 w 151"/>
              <a:gd name="T19" fmla="*/ 2147483647 h 198"/>
              <a:gd name="T20" fmla="*/ 2147483647 w 151"/>
              <a:gd name="T21" fmla="*/ 2147483647 h 198"/>
              <a:gd name="T22" fmla="*/ 2147483647 w 151"/>
              <a:gd name="T23" fmla="*/ 2147483647 h 198"/>
              <a:gd name="T24" fmla="*/ 2147483647 w 151"/>
              <a:gd name="T25" fmla="*/ 2147483647 h 198"/>
              <a:gd name="T26" fmla="*/ 2147483647 w 151"/>
              <a:gd name="T27" fmla="*/ 0 h 198"/>
              <a:gd name="T28" fmla="*/ 2147483647 w 151"/>
              <a:gd name="T29" fmla="*/ 2147483647 h 198"/>
              <a:gd name="T30" fmla="*/ 2147483647 w 151"/>
              <a:gd name="T31" fmla="*/ 2147483647 h 198"/>
              <a:gd name="T32" fmla="*/ 2147483647 w 151"/>
              <a:gd name="T33" fmla="*/ 2147483647 h 198"/>
              <a:gd name="T34" fmla="*/ 2147483647 w 151"/>
              <a:gd name="T35" fmla="*/ 2147483647 h 198"/>
              <a:gd name="T36" fmla="*/ 2147483647 w 151"/>
              <a:gd name="T37" fmla="*/ 2147483647 h 198"/>
              <a:gd name="T38" fmla="*/ 2147483647 w 151"/>
              <a:gd name="T39" fmla="*/ 2147483647 h 198"/>
              <a:gd name="T40" fmla="*/ 2147483647 w 151"/>
              <a:gd name="T41" fmla="*/ 2147483647 h 198"/>
              <a:gd name="T42" fmla="*/ 2147483647 w 151"/>
              <a:gd name="T43" fmla="*/ 2147483647 h 198"/>
              <a:gd name="T44" fmla="*/ 2147483647 w 151"/>
              <a:gd name="T45" fmla="*/ 2147483647 h 198"/>
              <a:gd name="T46" fmla="*/ 2147483647 w 151"/>
              <a:gd name="T47" fmla="*/ 2147483647 h 198"/>
              <a:gd name="T48" fmla="*/ 2147483647 w 151"/>
              <a:gd name="T49" fmla="*/ 2147483647 h 198"/>
              <a:gd name="T50" fmla="*/ 2147483647 w 151"/>
              <a:gd name="T51" fmla="*/ 2147483647 h 198"/>
              <a:gd name="T52" fmla="*/ 2147483647 w 151"/>
              <a:gd name="T53" fmla="*/ 2147483647 h 198"/>
              <a:gd name="T54" fmla="*/ 2147483647 w 151"/>
              <a:gd name="T55" fmla="*/ 2147483647 h 198"/>
              <a:gd name="T56" fmla="*/ 2147483647 w 151"/>
              <a:gd name="T57" fmla="*/ 2147483647 h 198"/>
              <a:gd name="T58" fmla="*/ 2147483647 w 151"/>
              <a:gd name="T59" fmla="*/ 2147483647 h 198"/>
              <a:gd name="T60" fmla="*/ 2147483647 w 151"/>
              <a:gd name="T61" fmla="*/ 2147483647 h 198"/>
              <a:gd name="T62" fmla="*/ 2147483647 w 151"/>
              <a:gd name="T63" fmla="*/ 2147483647 h 198"/>
              <a:gd name="T64" fmla="*/ 2147483647 w 151"/>
              <a:gd name="T65" fmla="*/ 2147483647 h 198"/>
              <a:gd name="T66" fmla="*/ 2147483647 w 151"/>
              <a:gd name="T67" fmla="*/ 2147483647 h 198"/>
              <a:gd name="T68" fmla="*/ 2147483647 w 151"/>
              <a:gd name="T69" fmla="*/ 2147483647 h 1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51"/>
              <a:gd name="T106" fmla="*/ 0 h 198"/>
              <a:gd name="T107" fmla="*/ 151 w 151"/>
              <a:gd name="T108" fmla="*/ 198 h 19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51" h="198">
                <a:moveTo>
                  <a:pt x="55" y="149"/>
                </a:moveTo>
                <a:lnTo>
                  <a:pt x="48" y="141"/>
                </a:lnTo>
                <a:lnTo>
                  <a:pt x="41" y="137"/>
                </a:lnTo>
                <a:lnTo>
                  <a:pt x="37" y="135"/>
                </a:lnTo>
                <a:lnTo>
                  <a:pt x="34" y="127"/>
                </a:lnTo>
                <a:lnTo>
                  <a:pt x="30" y="119"/>
                </a:lnTo>
                <a:lnTo>
                  <a:pt x="24" y="112"/>
                </a:lnTo>
                <a:lnTo>
                  <a:pt x="17" y="108"/>
                </a:lnTo>
                <a:lnTo>
                  <a:pt x="12" y="106"/>
                </a:lnTo>
                <a:lnTo>
                  <a:pt x="7" y="103"/>
                </a:lnTo>
                <a:lnTo>
                  <a:pt x="0" y="94"/>
                </a:lnTo>
                <a:lnTo>
                  <a:pt x="0" y="89"/>
                </a:lnTo>
                <a:lnTo>
                  <a:pt x="3" y="84"/>
                </a:lnTo>
                <a:lnTo>
                  <a:pt x="9" y="77"/>
                </a:lnTo>
                <a:lnTo>
                  <a:pt x="11" y="73"/>
                </a:lnTo>
                <a:lnTo>
                  <a:pt x="13" y="69"/>
                </a:lnTo>
                <a:lnTo>
                  <a:pt x="15" y="64"/>
                </a:lnTo>
                <a:lnTo>
                  <a:pt x="18" y="56"/>
                </a:lnTo>
                <a:lnTo>
                  <a:pt x="19" y="51"/>
                </a:lnTo>
                <a:lnTo>
                  <a:pt x="20" y="43"/>
                </a:lnTo>
                <a:lnTo>
                  <a:pt x="22" y="38"/>
                </a:lnTo>
                <a:lnTo>
                  <a:pt x="23" y="31"/>
                </a:lnTo>
                <a:lnTo>
                  <a:pt x="25" y="25"/>
                </a:lnTo>
                <a:lnTo>
                  <a:pt x="26" y="17"/>
                </a:lnTo>
                <a:lnTo>
                  <a:pt x="25" y="10"/>
                </a:lnTo>
                <a:lnTo>
                  <a:pt x="24" y="5"/>
                </a:lnTo>
                <a:lnTo>
                  <a:pt x="25" y="0"/>
                </a:lnTo>
                <a:lnTo>
                  <a:pt x="36" y="1"/>
                </a:lnTo>
                <a:lnTo>
                  <a:pt x="47" y="1"/>
                </a:lnTo>
                <a:lnTo>
                  <a:pt x="58" y="7"/>
                </a:lnTo>
                <a:lnTo>
                  <a:pt x="71" y="12"/>
                </a:lnTo>
                <a:lnTo>
                  <a:pt x="84" y="11"/>
                </a:lnTo>
                <a:lnTo>
                  <a:pt x="94" y="17"/>
                </a:lnTo>
                <a:lnTo>
                  <a:pt x="100" y="21"/>
                </a:lnTo>
                <a:lnTo>
                  <a:pt x="109" y="28"/>
                </a:lnTo>
                <a:lnTo>
                  <a:pt x="117" y="35"/>
                </a:lnTo>
                <a:lnTo>
                  <a:pt x="124" y="46"/>
                </a:lnTo>
                <a:lnTo>
                  <a:pt x="133" y="53"/>
                </a:lnTo>
                <a:lnTo>
                  <a:pt x="138" y="61"/>
                </a:lnTo>
                <a:lnTo>
                  <a:pt x="140" y="67"/>
                </a:lnTo>
                <a:lnTo>
                  <a:pt x="140" y="75"/>
                </a:lnTo>
                <a:lnTo>
                  <a:pt x="140" y="86"/>
                </a:lnTo>
                <a:lnTo>
                  <a:pt x="141" y="91"/>
                </a:lnTo>
                <a:lnTo>
                  <a:pt x="142" y="101"/>
                </a:lnTo>
                <a:lnTo>
                  <a:pt x="143" y="112"/>
                </a:lnTo>
                <a:lnTo>
                  <a:pt x="146" y="120"/>
                </a:lnTo>
                <a:lnTo>
                  <a:pt x="150" y="126"/>
                </a:lnTo>
                <a:lnTo>
                  <a:pt x="149" y="135"/>
                </a:lnTo>
                <a:lnTo>
                  <a:pt x="142" y="145"/>
                </a:lnTo>
                <a:lnTo>
                  <a:pt x="139" y="151"/>
                </a:lnTo>
                <a:lnTo>
                  <a:pt x="139" y="160"/>
                </a:lnTo>
                <a:lnTo>
                  <a:pt x="138" y="167"/>
                </a:lnTo>
                <a:lnTo>
                  <a:pt x="136" y="172"/>
                </a:lnTo>
                <a:lnTo>
                  <a:pt x="131" y="181"/>
                </a:lnTo>
                <a:lnTo>
                  <a:pt x="124" y="189"/>
                </a:lnTo>
                <a:lnTo>
                  <a:pt x="117" y="193"/>
                </a:lnTo>
                <a:lnTo>
                  <a:pt x="111" y="197"/>
                </a:lnTo>
                <a:lnTo>
                  <a:pt x="108" y="191"/>
                </a:lnTo>
                <a:lnTo>
                  <a:pt x="103" y="183"/>
                </a:lnTo>
                <a:lnTo>
                  <a:pt x="97" y="175"/>
                </a:lnTo>
                <a:lnTo>
                  <a:pt x="91" y="172"/>
                </a:lnTo>
                <a:lnTo>
                  <a:pt x="83" y="170"/>
                </a:lnTo>
                <a:lnTo>
                  <a:pt x="78" y="165"/>
                </a:lnTo>
                <a:lnTo>
                  <a:pt x="73" y="158"/>
                </a:lnTo>
                <a:lnTo>
                  <a:pt x="65" y="152"/>
                </a:lnTo>
                <a:lnTo>
                  <a:pt x="55" y="149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161E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17" name="Freeform 71"/>
          <p:cNvSpPr>
            <a:spLocks/>
          </p:cNvSpPr>
          <p:nvPr/>
        </p:nvSpPr>
        <p:spPr bwMode="auto">
          <a:xfrm>
            <a:off x="2813050" y="5272088"/>
            <a:ext cx="219075" cy="547687"/>
          </a:xfrm>
          <a:custGeom>
            <a:avLst/>
            <a:gdLst>
              <a:gd name="T0" fmla="*/ 2147483647 w 138"/>
              <a:gd name="T1" fmla="*/ 2147483647 h 345"/>
              <a:gd name="T2" fmla="*/ 2147483647 w 138"/>
              <a:gd name="T3" fmla="*/ 2147483647 h 345"/>
              <a:gd name="T4" fmla="*/ 2147483647 w 138"/>
              <a:gd name="T5" fmla="*/ 2147483647 h 345"/>
              <a:gd name="T6" fmla="*/ 2147483647 w 138"/>
              <a:gd name="T7" fmla="*/ 2147483647 h 345"/>
              <a:gd name="T8" fmla="*/ 2147483647 w 138"/>
              <a:gd name="T9" fmla="*/ 2147483647 h 345"/>
              <a:gd name="T10" fmla="*/ 2147483647 w 138"/>
              <a:gd name="T11" fmla="*/ 2147483647 h 345"/>
              <a:gd name="T12" fmla="*/ 2147483647 w 138"/>
              <a:gd name="T13" fmla="*/ 2147483647 h 345"/>
              <a:gd name="T14" fmla="*/ 2147483647 w 138"/>
              <a:gd name="T15" fmla="*/ 2147483647 h 345"/>
              <a:gd name="T16" fmla="*/ 2147483647 w 138"/>
              <a:gd name="T17" fmla="*/ 2147483647 h 345"/>
              <a:gd name="T18" fmla="*/ 2147483647 w 138"/>
              <a:gd name="T19" fmla="*/ 2147483647 h 345"/>
              <a:gd name="T20" fmla="*/ 2147483647 w 138"/>
              <a:gd name="T21" fmla="*/ 2147483647 h 345"/>
              <a:gd name="T22" fmla="*/ 2147483647 w 138"/>
              <a:gd name="T23" fmla="*/ 2147483647 h 345"/>
              <a:gd name="T24" fmla="*/ 2147483647 w 138"/>
              <a:gd name="T25" fmla="*/ 2147483647 h 345"/>
              <a:gd name="T26" fmla="*/ 2147483647 w 138"/>
              <a:gd name="T27" fmla="*/ 2147483647 h 345"/>
              <a:gd name="T28" fmla="*/ 2147483647 w 138"/>
              <a:gd name="T29" fmla="*/ 2147483647 h 345"/>
              <a:gd name="T30" fmla="*/ 2147483647 w 138"/>
              <a:gd name="T31" fmla="*/ 2147483647 h 345"/>
              <a:gd name="T32" fmla="*/ 2147483647 w 138"/>
              <a:gd name="T33" fmla="*/ 2147483647 h 345"/>
              <a:gd name="T34" fmla="*/ 2147483647 w 138"/>
              <a:gd name="T35" fmla="*/ 2147483647 h 345"/>
              <a:gd name="T36" fmla="*/ 2147483647 w 138"/>
              <a:gd name="T37" fmla="*/ 2147483647 h 345"/>
              <a:gd name="T38" fmla="*/ 2147483647 w 138"/>
              <a:gd name="T39" fmla="*/ 2147483647 h 345"/>
              <a:gd name="T40" fmla="*/ 2147483647 w 138"/>
              <a:gd name="T41" fmla="*/ 2147483647 h 345"/>
              <a:gd name="T42" fmla="*/ 2147483647 w 138"/>
              <a:gd name="T43" fmla="*/ 2147483647 h 345"/>
              <a:gd name="T44" fmla="*/ 2147483647 w 138"/>
              <a:gd name="T45" fmla="*/ 0 h 345"/>
              <a:gd name="T46" fmla="*/ 2147483647 w 138"/>
              <a:gd name="T47" fmla="*/ 2147483647 h 345"/>
              <a:gd name="T48" fmla="*/ 2147483647 w 138"/>
              <a:gd name="T49" fmla="*/ 2147483647 h 345"/>
              <a:gd name="T50" fmla="*/ 2147483647 w 138"/>
              <a:gd name="T51" fmla="*/ 2147483647 h 345"/>
              <a:gd name="T52" fmla="*/ 2147483647 w 138"/>
              <a:gd name="T53" fmla="*/ 2147483647 h 345"/>
              <a:gd name="T54" fmla="*/ 2147483647 w 138"/>
              <a:gd name="T55" fmla="*/ 2147483647 h 345"/>
              <a:gd name="T56" fmla="*/ 2147483647 w 138"/>
              <a:gd name="T57" fmla="*/ 2147483647 h 345"/>
              <a:gd name="T58" fmla="*/ 2147483647 w 138"/>
              <a:gd name="T59" fmla="*/ 2147483647 h 345"/>
              <a:gd name="T60" fmla="*/ 2147483647 w 138"/>
              <a:gd name="T61" fmla="*/ 2147483647 h 345"/>
              <a:gd name="T62" fmla="*/ 2147483647 w 138"/>
              <a:gd name="T63" fmla="*/ 2147483647 h 345"/>
              <a:gd name="T64" fmla="*/ 2147483647 w 138"/>
              <a:gd name="T65" fmla="*/ 2147483647 h 345"/>
              <a:gd name="T66" fmla="*/ 2147483647 w 138"/>
              <a:gd name="T67" fmla="*/ 2147483647 h 345"/>
              <a:gd name="T68" fmla="*/ 2147483647 w 138"/>
              <a:gd name="T69" fmla="*/ 2147483647 h 345"/>
              <a:gd name="T70" fmla="*/ 2147483647 w 138"/>
              <a:gd name="T71" fmla="*/ 2147483647 h 345"/>
              <a:gd name="T72" fmla="*/ 2147483647 w 138"/>
              <a:gd name="T73" fmla="*/ 2147483647 h 345"/>
              <a:gd name="T74" fmla="*/ 2147483647 w 138"/>
              <a:gd name="T75" fmla="*/ 2147483647 h 345"/>
              <a:gd name="T76" fmla="*/ 2147483647 w 138"/>
              <a:gd name="T77" fmla="*/ 2147483647 h 345"/>
              <a:gd name="T78" fmla="*/ 2147483647 w 138"/>
              <a:gd name="T79" fmla="*/ 2147483647 h 345"/>
              <a:gd name="T80" fmla="*/ 2147483647 w 138"/>
              <a:gd name="T81" fmla="*/ 2147483647 h 345"/>
              <a:gd name="T82" fmla="*/ 2147483647 w 138"/>
              <a:gd name="T83" fmla="*/ 2147483647 h 345"/>
              <a:gd name="T84" fmla="*/ 2147483647 w 138"/>
              <a:gd name="T85" fmla="*/ 2147483647 h 345"/>
              <a:gd name="T86" fmla="*/ 2147483647 w 138"/>
              <a:gd name="T87" fmla="*/ 2147483647 h 345"/>
              <a:gd name="T88" fmla="*/ 2147483647 w 138"/>
              <a:gd name="T89" fmla="*/ 2147483647 h 345"/>
              <a:gd name="T90" fmla="*/ 2147483647 w 138"/>
              <a:gd name="T91" fmla="*/ 2147483647 h 34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38"/>
              <a:gd name="T139" fmla="*/ 0 h 345"/>
              <a:gd name="T140" fmla="*/ 138 w 138"/>
              <a:gd name="T141" fmla="*/ 345 h 345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38" h="345">
                <a:moveTo>
                  <a:pt x="38" y="344"/>
                </a:moveTo>
                <a:lnTo>
                  <a:pt x="39" y="338"/>
                </a:lnTo>
                <a:lnTo>
                  <a:pt x="41" y="330"/>
                </a:lnTo>
                <a:lnTo>
                  <a:pt x="39" y="325"/>
                </a:lnTo>
                <a:lnTo>
                  <a:pt x="38" y="316"/>
                </a:lnTo>
                <a:lnTo>
                  <a:pt x="36" y="309"/>
                </a:lnTo>
                <a:lnTo>
                  <a:pt x="36" y="300"/>
                </a:lnTo>
                <a:lnTo>
                  <a:pt x="39" y="292"/>
                </a:lnTo>
                <a:lnTo>
                  <a:pt x="48" y="297"/>
                </a:lnTo>
                <a:lnTo>
                  <a:pt x="54" y="302"/>
                </a:lnTo>
                <a:lnTo>
                  <a:pt x="59" y="301"/>
                </a:lnTo>
                <a:lnTo>
                  <a:pt x="67" y="296"/>
                </a:lnTo>
                <a:lnTo>
                  <a:pt x="73" y="293"/>
                </a:lnTo>
                <a:lnTo>
                  <a:pt x="89" y="298"/>
                </a:lnTo>
                <a:lnTo>
                  <a:pt x="94" y="295"/>
                </a:lnTo>
                <a:lnTo>
                  <a:pt x="95" y="282"/>
                </a:lnTo>
                <a:lnTo>
                  <a:pt x="101" y="274"/>
                </a:lnTo>
                <a:lnTo>
                  <a:pt x="106" y="275"/>
                </a:lnTo>
                <a:lnTo>
                  <a:pt x="110" y="268"/>
                </a:lnTo>
                <a:lnTo>
                  <a:pt x="108" y="260"/>
                </a:lnTo>
                <a:lnTo>
                  <a:pt x="105" y="255"/>
                </a:lnTo>
                <a:lnTo>
                  <a:pt x="104" y="250"/>
                </a:lnTo>
                <a:lnTo>
                  <a:pt x="101" y="243"/>
                </a:lnTo>
                <a:lnTo>
                  <a:pt x="99" y="239"/>
                </a:lnTo>
                <a:lnTo>
                  <a:pt x="102" y="226"/>
                </a:lnTo>
                <a:lnTo>
                  <a:pt x="108" y="219"/>
                </a:lnTo>
                <a:lnTo>
                  <a:pt x="111" y="217"/>
                </a:lnTo>
                <a:lnTo>
                  <a:pt x="114" y="207"/>
                </a:lnTo>
                <a:lnTo>
                  <a:pt x="113" y="203"/>
                </a:lnTo>
                <a:lnTo>
                  <a:pt x="113" y="196"/>
                </a:lnTo>
                <a:lnTo>
                  <a:pt x="116" y="193"/>
                </a:lnTo>
                <a:lnTo>
                  <a:pt x="123" y="191"/>
                </a:lnTo>
                <a:lnTo>
                  <a:pt x="128" y="187"/>
                </a:lnTo>
                <a:lnTo>
                  <a:pt x="132" y="182"/>
                </a:lnTo>
                <a:lnTo>
                  <a:pt x="137" y="179"/>
                </a:lnTo>
                <a:lnTo>
                  <a:pt x="130" y="171"/>
                </a:lnTo>
                <a:lnTo>
                  <a:pt x="123" y="167"/>
                </a:lnTo>
                <a:lnTo>
                  <a:pt x="119" y="165"/>
                </a:lnTo>
                <a:lnTo>
                  <a:pt x="116" y="157"/>
                </a:lnTo>
                <a:lnTo>
                  <a:pt x="112" y="149"/>
                </a:lnTo>
                <a:lnTo>
                  <a:pt x="106" y="142"/>
                </a:lnTo>
                <a:lnTo>
                  <a:pt x="99" y="138"/>
                </a:lnTo>
                <a:lnTo>
                  <a:pt x="94" y="136"/>
                </a:lnTo>
                <a:lnTo>
                  <a:pt x="89" y="133"/>
                </a:lnTo>
                <a:lnTo>
                  <a:pt x="82" y="124"/>
                </a:lnTo>
                <a:lnTo>
                  <a:pt x="82" y="119"/>
                </a:lnTo>
                <a:lnTo>
                  <a:pt x="85" y="114"/>
                </a:lnTo>
                <a:lnTo>
                  <a:pt x="91" y="107"/>
                </a:lnTo>
                <a:lnTo>
                  <a:pt x="93" y="103"/>
                </a:lnTo>
                <a:lnTo>
                  <a:pt x="95" y="99"/>
                </a:lnTo>
                <a:lnTo>
                  <a:pt x="97" y="94"/>
                </a:lnTo>
                <a:lnTo>
                  <a:pt x="100" y="86"/>
                </a:lnTo>
                <a:lnTo>
                  <a:pt x="101" y="81"/>
                </a:lnTo>
                <a:lnTo>
                  <a:pt x="102" y="73"/>
                </a:lnTo>
                <a:lnTo>
                  <a:pt x="104" y="68"/>
                </a:lnTo>
                <a:lnTo>
                  <a:pt x="105" y="61"/>
                </a:lnTo>
                <a:lnTo>
                  <a:pt x="107" y="55"/>
                </a:lnTo>
                <a:lnTo>
                  <a:pt x="108" y="47"/>
                </a:lnTo>
                <a:lnTo>
                  <a:pt x="107" y="40"/>
                </a:lnTo>
                <a:lnTo>
                  <a:pt x="106" y="35"/>
                </a:lnTo>
                <a:lnTo>
                  <a:pt x="107" y="30"/>
                </a:lnTo>
                <a:lnTo>
                  <a:pt x="99" y="27"/>
                </a:lnTo>
                <a:lnTo>
                  <a:pt x="95" y="19"/>
                </a:lnTo>
                <a:lnTo>
                  <a:pt x="92" y="10"/>
                </a:lnTo>
                <a:lnTo>
                  <a:pt x="88" y="4"/>
                </a:lnTo>
                <a:lnTo>
                  <a:pt x="82" y="2"/>
                </a:lnTo>
                <a:lnTo>
                  <a:pt x="81" y="0"/>
                </a:lnTo>
                <a:lnTo>
                  <a:pt x="73" y="4"/>
                </a:lnTo>
                <a:lnTo>
                  <a:pt x="66" y="5"/>
                </a:lnTo>
                <a:lnTo>
                  <a:pt x="60" y="7"/>
                </a:lnTo>
                <a:lnTo>
                  <a:pt x="62" y="12"/>
                </a:lnTo>
                <a:lnTo>
                  <a:pt x="65" y="15"/>
                </a:lnTo>
                <a:lnTo>
                  <a:pt x="68" y="22"/>
                </a:lnTo>
                <a:lnTo>
                  <a:pt x="71" y="26"/>
                </a:lnTo>
                <a:lnTo>
                  <a:pt x="68" y="42"/>
                </a:lnTo>
                <a:lnTo>
                  <a:pt x="75" y="48"/>
                </a:lnTo>
                <a:lnTo>
                  <a:pt x="76" y="57"/>
                </a:lnTo>
                <a:lnTo>
                  <a:pt x="76" y="65"/>
                </a:lnTo>
                <a:lnTo>
                  <a:pt x="74" y="75"/>
                </a:lnTo>
                <a:lnTo>
                  <a:pt x="69" y="80"/>
                </a:lnTo>
                <a:lnTo>
                  <a:pt x="62" y="82"/>
                </a:lnTo>
                <a:lnTo>
                  <a:pt x="48" y="91"/>
                </a:lnTo>
                <a:lnTo>
                  <a:pt x="48" y="95"/>
                </a:lnTo>
                <a:lnTo>
                  <a:pt x="46" y="106"/>
                </a:lnTo>
                <a:lnTo>
                  <a:pt x="45" y="115"/>
                </a:lnTo>
                <a:lnTo>
                  <a:pt x="46" y="125"/>
                </a:lnTo>
                <a:lnTo>
                  <a:pt x="44" y="138"/>
                </a:lnTo>
                <a:lnTo>
                  <a:pt x="40" y="144"/>
                </a:lnTo>
                <a:lnTo>
                  <a:pt x="34" y="156"/>
                </a:lnTo>
                <a:lnTo>
                  <a:pt x="35" y="164"/>
                </a:lnTo>
                <a:lnTo>
                  <a:pt x="40" y="165"/>
                </a:lnTo>
                <a:lnTo>
                  <a:pt x="46" y="166"/>
                </a:lnTo>
                <a:lnTo>
                  <a:pt x="51" y="167"/>
                </a:lnTo>
                <a:lnTo>
                  <a:pt x="56" y="165"/>
                </a:lnTo>
                <a:lnTo>
                  <a:pt x="62" y="164"/>
                </a:lnTo>
                <a:lnTo>
                  <a:pt x="64" y="172"/>
                </a:lnTo>
                <a:lnTo>
                  <a:pt x="63" y="181"/>
                </a:lnTo>
                <a:lnTo>
                  <a:pt x="64" y="184"/>
                </a:lnTo>
                <a:lnTo>
                  <a:pt x="71" y="182"/>
                </a:lnTo>
                <a:lnTo>
                  <a:pt x="75" y="185"/>
                </a:lnTo>
                <a:lnTo>
                  <a:pt x="80" y="188"/>
                </a:lnTo>
                <a:lnTo>
                  <a:pt x="77" y="194"/>
                </a:lnTo>
                <a:lnTo>
                  <a:pt x="69" y="198"/>
                </a:lnTo>
                <a:lnTo>
                  <a:pt x="65" y="202"/>
                </a:lnTo>
                <a:lnTo>
                  <a:pt x="59" y="202"/>
                </a:lnTo>
                <a:lnTo>
                  <a:pt x="56" y="207"/>
                </a:lnTo>
                <a:lnTo>
                  <a:pt x="58" y="213"/>
                </a:lnTo>
                <a:lnTo>
                  <a:pt x="51" y="219"/>
                </a:lnTo>
                <a:lnTo>
                  <a:pt x="47" y="221"/>
                </a:lnTo>
                <a:lnTo>
                  <a:pt x="44" y="228"/>
                </a:lnTo>
                <a:lnTo>
                  <a:pt x="41" y="233"/>
                </a:lnTo>
                <a:lnTo>
                  <a:pt x="34" y="250"/>
                </a:lnTo>
                <a:lnTo>
                  <a:pt x="29" y="258"/>
                </a:lnTo>
                <a:lnTo>
                  <a:pt x="28" y="264"/>
                </a:lnTo>
                <a:lnTo>
                  <a:pt x="31" y="268"/>
                </a:lnTo>
                <a:lnTo>
                  <a:pt x="30" y="277"/>
                </a:lnTo>
                <a:lnTo>
                  <a:pt x="25" y="282"/>
                </a:lnTo>
                <a:lnTo>
                  <a:pt x="25" y="288"/>
                </a:lnTo>
                <a:lnTo>
                  <a:pt x="28" y="292"/>
                </a:lnTo>
                <a:lnTo>
                  <a:pt x="28" y="299"/>
                </a:lnTo>
                <a:lnTo>
                  <a:pt x="25" y="304"/>
                </a:lnTo>
                <a:lnTo>
                  <a:pt x="18" y="300"/>
                </a:lnTo>
                <a:lnTo>
                  <a:pt x="9" y="298"/>
                </a:lnTo>
                <a:lnTo>
                  <a:pt x="4" y="305"/>
                </a:lnTo>
                <a:lnTo>
                  <a:pt x="2" y="311"/>
                </a:lnTo>
                <a:lnTo>
                  <a:pt x="0" y="315"/>
                </a:lnTo>
                <a:lnTo>
                  <a:pt x="2" y="325"/>
                </a:lnTo>
                <a:lnTo>
                  <a:pt x="5" y="331"/>
                </a:lnTo>
                <a:lnTo>
                  <a:pt x="8" y="333"/>
                </a:lnTo>
                <a:lnTo>
                  <a:pt x="18" y="333"/>
                </a:lnTo>
                <a:lnTo>
                  <a:pt x="23" y="330"/>
                </a:lnTo>
                <a:lnTo>
                  <a:pt x="28" y="329"/>
                </a:lnTo>
                <a:lnTo>
                  <a:pt x="32" y="335"/>
                </a:lnTo>
                <a:lnTo>
                  <a:pt x="38" y="343"/>
                </a:lnTo>
                <a:lnTo>
                  <a:pt x="38" y="344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18" name="Freeform 72"/>
          <p:cNvSpPr>
            <a:spLocks/>
          </p:cNvSpPr>
          <p:nvPr/>
        </p:nvSpPr>
        <p:spPr bwMode="auto">
          <a:xfrm>
            <a:off x="2813050" y="5272088"/>
            <a:ext cx="219075" cy="547687"/>
          </a:xfrm>
          <a:custGeom>
            <a:avLst/>
            <a:gdLst>
              <a:gd name="T0" fmla="*/ 2147483647 w 138"/>
              <a:gd name="T1" fmla="*/ 2147483647 h 345"/>
              <a:gd name="T2" fmla="*/ 2147483647 w 138"/>
              <a:gd name="T3" fmla="*/ 2147483647 h 345"/>
              <a:gd name="T4" fmla="*/ 2147483647 w 138"/>
              <a:gd name="T5" fmla="*/ 2147483647 h 345"/>
              <a:gd name="T6" fmla="*/ 2147483647 w 138"/>
              <a:gd name="T7" fmla="*/ 2147483647 h 345"/>
              <a:gd name="T8" fmla="*/ 2147483647 w 138"/>
              <a:gd name="T9" fmla="*/ 2147483647 h 345"/>
              <a:gd name="T10" fmla="*/ 2147483647 w 138"/>
              <a:gd name="T11" fmla="*/ 2147483647 h 345"/>
              <a:gd name="T12" fmla="*/ 2147483647 w 138"/>
              <a:gd name="T13" fmla="*/ 2147483647 h 345"/>
              <a:gd name="T14" fmla="*/ 2147483647 w 138"/>
              <a:gd name="T15" fmla="*/ 2147483647 h 345"/>
              <a:gd name="T16" fmla="*/ 2147483647 w 138"/>
              <a:gd name="T17" fmla="*/ 2147483647 h 345"/>
              <a:gd name="T18" fmla="*/ 2147483647 w 138"/>
              <a:gd name="T19" fmla="*/ 2147483647 h 345"/>
              <a:gd name="T20" fmla="*/ 2147483647 w 138"/>
              <a:gd name="T21" fmla="*/ 2147483647 h 345"/>
              <a:gd name="T22" fmla="*/ 2147483647 w 138"/>
              <a:gd name="T23" fmla="*/ 2147483647 h 345"/>
              <a:gd name="T24" fmla="*/ 2147483647 w 138"/>
              <a:gd name="T25" fmla="*/ 2147483647 h 345"/>
              <a:gd name="T26" fmla="*/ 2147483647 w 138"/>
              <a:gd name="T27" fmla="*/ 2147483647 h 345"/>
              <a:gd name="T28" fmla="*/ 2147483647 w 138"/>
              <a:gd name="T29" fmla="*/ 2147483647 h 345"/>
              <a:gd name="T30" fmla="*/ 2147483647 w 138"/>
              <a:gd name="T31" fmla="*/ 2147483647 h 345"/>
              <a:gd name="T32" fmla="*/ 2147483647 w 138"/>
              <a:gd name="T33" fmla="*/ 2147483647 h 345"/>
              <a:gd name="T34" fmla="*/ 2147483647 w 138"/>
              <a:gd name="T35" fmla="*/ 2147483647 h 345"/>
              <a:gd name="T36" fmla="*/ 2147483647 w 138"/>
              <a:gd name="T37" fmla="*/ 2147483647 h 345"/>
              <a:gd name="T38" fmla="*/ 2147483647 w 138"/>
              <a:gd name="T39" fmla="*/ 2147483647 h 345"/>
              <a:gd name="T40" fmla="*/ 2147483647 w 138"/>
              <a:gd name="T41" fmla="*/ 2147483647 h 345"/>
              <a:gd name="T42" fmla="*/ 2147483647 w 138"/>
              <a:gd name="T43" fmla="*/ 2147483647 h 345"/>
              <a:gd name="T44" fmla="*/ 2147483647 w 138"/>
              <a:gd name="T45" fmla="*/ 0 h 345"/>
              <a:gd name="T46" fmla="*/ 2147483647 w 138"/>
              <a:gd name="T47" fmla="*/ 2147483647 h 345"/>
              <a:gd name="T48" fmla="*/ 2147483647 w 138"/>
              <a:gd name="T49" fmla="*/ 2147483647 h 345"/>
              <a:gd name="T50" fmla="*/ 2147483647 w 138"/>
              <a:gd name="T51" fmla="*/ 2147483647 h 345"/>
              <a:gd name="T52" fmla="*/ 2147483647 w 138"/>
              <a:gd name="T53" fmla="*/ 2147483647 h 345"/>
              <a:gd name="T54" fmla="*/ 2147483647 w 138"/>
              <a:gd name="T55" fmla="*/ 2147483647 h 345"/>
              <a:gd name="T56" fmla="*/ 2147483647 w 138"/>
              <a:gd name="T57" fmla="*/ 2147483647 h 345"/>
              <a:gd name="T58" fmla="*/ 2147483647 w 138"/>
              <a:gd name="T59" fmla="*/ 2147483647 h 345"/>
              <a:gd name="T60" fmla="*/ 2147483647 w 138"/>
              <a:gd name="T61" fmla="*/ 2147483647 h 345"/>
              <a:gd name="T62" fmla="*/ 2147483647 w 138"/>
              <a:gd name="T63" fmla="*/ 2147483647 h 345"/>
              <a:gd name="T64" fmla="*/ 2147483647 w 138"/>
              <a:gd name="T65" fmla="*/ 2147483647 h 345"/>
              <a:gd name="T66" fmla="*/ 2147483647 w 138"/>
              <a:gd name="T67" fmla="*/ 2147483647 h 345"/>
              <a:gd name="T68" fmla="*/ 2147483647 w 138"/>
              <a:gd name="T69" fmla="*/ 2147483647 h 345"/>
              <a:gd name="T70" fmla="*/ 2147483647 w 138"/>
              <a:gd name="T71" fmla="*/ 2147483647 h 345"/>
              <a:gd name="T72" fmla="*/ 2147483647 w 138"/>
              <a:gd name="T73" fmla="*/ 2147483647 h 345"/>
              <a:gd name="T74" fmla="*/ 2147483647 w 138"/>
              <a:gd name="T75" fmla="*/ 2147483647 h 345"/>
              <a:gd name="T76" fmla="*/ 2147483647 w 138"/>
              <a:gd name="T77" fmla="*/ 2147483647 h 345"/>
              <a:gd name="T78" fmla="*/ 2147483647 w 138"/>
              <a:gd name="T79" fmla="*/ 2147483647 h 345"/>
              <a:gd name="T80" fmla="*/ 2147483647 w 138"/>
              <a:gd name="T81" fmla="*/ 2147483647 h 345"/>
              <a:gd name="T82" fmla="*/ 2147483647 w 138"/>
              <a:gd name="T83" fmla="*/ 2147483647 h 345"/>
              <a:gd name="T84" fmla="*/ 2147483647 w 138"/>
              <a:gd name="T85" fmla="*/ 2147483647 h 345"/>
              <a:gd name="T86" fmla="*/ 2147483647 w 138"/>
              <a:gd name="T87" fmla="*/ 2147483647 h 345"/>
              <a:gd name="T88" fmla="*/ 2147483647 w 138"/>
              <a:gd name="T89" fmla="*/ 2147483647 h 345"/>
              <a:gd name="T90" fmla="*/ 2147483647 w 138"/>
              <a:gd name="T91" fmla="*/ 2147483647 h 34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38"/>
              <a:gd name="T139" fmla="*/ 0 h 345"/>
              <a:gd name="T140" fmla="*/ 138 w 138"/>
              <a:gd name="T141" fmla="*/ 345 h 345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38" h="345">
                <a:moveTo>
                  <a:pt x="38" y="344"/>
                </a:moveTo>
                <a:lnTo>
                  <a:pt x="39" y="338"/>
                </a:lnTo>
                <a:lnTo>
                  <a:pt x="41" y="330"/>
                </a:lnTo>
                <a:lnTo>
                  <a:pt x="39" y="325"/>
                </a:lnTo>
                <a:lnTo>
                  <a:pt x="38" y="316"/>
                </a:lnTo>
                <a:lnTo>
                  <a:pt x="36" y="309"/>
                </a:lnTo>
                <a:lnTo>
                  <a:pt x="36" y="300"/>
                </a:lnTo>
                <a:lnTo>
                  <a:pt x="39" y="292"/>
                </a:lnTo>
                <a:lnTo>
                  <a:pt x="48" y="297"/>
                </a:lnTo>
                <a:lnTo>
                  <a:pt x="54" y="302"/>
                </a:lnTo>
                <a:lnTo>
                  <a:pt x="59" y="301"/>
                </a:lnTo>
                <a:lnTo>
                  <a:pt x="67" y="296"/>
                </a:lnTo>
                <a:lnTo>
                  <a:pt x="73" y="293"/>
                </a:lnTo>
                <a:lnTo>
                  <a:pt x="89" y="298"/>
                </a:lnTo>
                <a:lnTo>
                  <a:pt x="94" y="295"/>
                </a:lnTo>
                <a:lnTo>
                  <a:pt x="95" y="282"/>
                </a:lnTo>
                <a:lnTo>
                  <a:pt x="101" y="274"/>
                </a:lnTo>
                <a:lnTo>
                  <a:pt x="106" y="275"/>
                </a:lnTo>
                <a:lnTo>
                  <a:pt x="110" y="268"/>
                </a:lnTo>
                <a:lnTo>
                  <a:pt x="108" y="260"/>
                </a:lnTo>
                <a:lnTo>
                  <a:pt x="105" y="255"/>
                </a:lnTo>
                <a:lnTo>
                  <a:pt x="104" y="250"/>
                </a:lnTo>
                <a:lnTo>
                  <a:pt x="101" y="243"/>
                </a:lnTo>
                <a:lnTo>
                  <a:pt x="99" y="239"/>
                </a:lnTo>
                <a:lnTo>
                  <a:pt x="102" y="226"/>
                </a:lnTo>
                <a:lnTo>
                  <a:pt x="108" y="219"/>
                </a:lnTo>
                <a:lnTo>
                  <a:pt x="111" y="217"/>
                </a:lnTo>
                <a:lnTo>
                  <a:pt x="114" y="207"/>
                </a:lnTo>
                <a:lnTo>
                  <a:pt x="113" y="203"/>
                </a:lnTo>
                <a:lnTo>
                  <a:pt x="113" y="196"/>
                </a:lnTo>
                <a:lnTo>
                  <a:pt x="116" y="193"/>
                </a:lnTo>
                <a:lnTo>
                  <a:pt x="123" y="191"/>
                </a:lnTo>
                <a:lnTo>
                  <a:pt x="128" y="187"/>
                </a:lnTo>
                <a:lnTo>
                  <a:pt x="132" y="182"/>
                </a:lnTo>
                <a:lnTo>
                  <a:pt x="137" y="179"/>
                </a:lnTo>
                <a:lnTo>
                  <a:pt x="130" y="171"/>
                </a:lnTo>
                <a:lnTo>
                  <a:pt x="123" y="167"/>
                </a:lnTo>
                <a:lnTo>
                  <a:pt x="119" y="165"/>
                </a:lnTo>
                <a:lnTo>
                  <a:pt x="116" y="157"/>
                </a:lnTo>
                <a:lnTo>
                  <a:pt x="112" y="149"/>
                </a:lnTo>
                <a:lnTo>
                  <a:pt x="106" y="142"/>
                </a:lnTo>
                <a:lnTo>
                  <a:pt x="99" y="138"/>
                </a:lnTo>
                <a:lnTo>
                  <a:pt x="94" y="136"/>
                </a:lnTo>
                <a:lnTo>
                  <a:pt x="89" y="133"/>
                </a:lnTo>
                <a:lnTo>
                  <a:pt x="82" y="124"/>
                </a:lnTo>
                <a:lnTo>
                  <a:pt x="82" y="119"/>
                </a:lnTo>
                <a:lnTo>
                  <a:pt x="85" y="114"/>
                </a:lnTo>
                <a:lnTo>
                  <a:pt x="91" y="107"/>
                </a:lnTo>
                <a:lnTo>
                  <a:pt x="93" y="103"/>
                </a:lnTo>
                <a:lnTo>
                  <a:pt x="95" y="99"/>
                </a:lnTo>
                <a:lnTo>
                  <a:pt x="97" y="94"/>
                </a:lnTo>
                <a:lnTo>
                  <a:pt x="100" y="86"/>
                </a:lnTo>
                <a:lnTo>
                  <a:pt x="101" y="81"/>
                </a:lnTo>
                <a:lnTo>
                  <a:pt x="102" y="73"/>
                </a:lnTo>
                <a:lnTo>
                  <a:pt x="104" y="68"/>
                </a:lnTo>
                <a:lnTo>
                  <a:pt x="105" y="61"/>
                </a:lnTo>
                <a:lnTo>
                  <a:pt x="107" y="55"/>
                </a:lnTo>
                <a:lnTo>
                  <a:pt x="108" y="47"/>
                </a:lnTo>
                <a:lnTo>
                  <a:pt x="107" y="40"/>
                </a:lnTo>
                <a:lnTo>
                  <a:pt x="106" y="35"/>
                </a:lnTo>
                <a:lnTo>
                  <a:pt x="107" y="30"/>
                </a:lnTo>
                <a:lnTo>
                  <a:pt x="99" y="27"/>
                </a:lnTo>
                <a:lnTo>
                  <a:pt x="95" y="19"/>
                </a:lnTo>
                <a:lnTo>
                  <a:pt x="92" y="10"/>
                </a:lnTo>
                <a:lnTo>
                  <a:pt x="88" y="4"/>
                </a:lnTo>
                <a:lnTo>
                  <a:pt x="82" y="2"/>
                </a:lnTo>
                <a:lnTo>
                  <a:pt x="81" y="0"/>
                </a:lnTo>
                <a:lnTo>
                  <a:pt x="73" y="4"/>
                </a:lnTo>
                <a:lnTo>
                  <a:pt x="66" y="5"/>
                </a:lnTo>
                <a:lnTo>
                  <a:pt x="60" y="7"/>
                </a:lnTo>
                <a:lnTo>
                  <a:pt x="62" y="12"/>
                </a:lnTo>
                <a:lnTo>
                  <a:pt x="65" y="15"/>
                </a:lnTo>
                <a:lnTo>
                  <a:pt x="68" y="22"/>
                </a:lnTo>
                <a:lnTo>
                  <a:pt x="71" y="26"/>
                </a:lnTo>
                <a:lnTo>
                  <a:pt x="68" y="42"/>
                </a:lnTo>
                <a:lnTo>
                  <a:pt x="75" y="48"/>
                </a:lnTo>
                <a:lnTo>
                  <a:pt x="76" y="57"/>
                </a:lnTo>
                <a:lnTo>
                  <a:pt x="76" y="65"/>
                </a:lnTo>
                <a:lnTo>
                  <a:pt x="74" y="75"/>
                </a:lnTo>
                <a:lnTo>
                  <a:pt x="69" y="80"/>
                </a:lnTo>
                <a:lnTo>
                  <a:pt x="62" y="82"/>
                </a:lnTo>
                <a:lnTo>
                  <a:pt x="48" y="91"/>
                </a:lnTo>
                <a:lnTo>
                  <a:pt x="48" y="95"/>
                </a:lnTo>
                <a:lnTo>
                  <a:pt x="46" y="106"/>
                </a:lnTo>
                <a:lnTo>
                  <a:pt x="45" y="115"/>
                </a:lnTo>
                <a:lnTo>
                  <a:pt x="46" y="125"/>
                </a:lnTo>
                <a:lnTo>
                  <a:pt x="44" y="138"/>
                </a:lnTo>
                <a:lnTo>
                  <a:pt x="40" y="144"/>
                </a:lnTo>
                <a:lnTo>
                  <a:pt x="34" y="156"/>
                </a:lnTo>
                <a:lnTo>
                  <a:pt x="35" y="164"/>
                </a:lnTo>
                <a:lnTo>
                  <a:pt x="40" y="165"/>
                </a:lnTo>
                <a:lnTo>
                  <a:pt x="46" y="166"/>
                </a:lnTo>
                <a:lnTo>
                  <a:pt x="51" y="167"/>
                </a:lnTo>
                <a:lnTo>
                  <a:pt x="56" y="165"/>
                </a:lnTo>
                <a:lnTo>
                  <a:pt x="62" y="164"/>
                </a:lnTo>
                <a:lnTo>
                  <a:pt x="64" y="172"/>
                </a:lnTo>
                <a:lnTo>
                  <a:pt x="63" y="181"/>
                </a:lnTo>
                <a:lnTo>
                  <a:pt x="64" y="184"/>
                </a:lnTo>
                <a:lnTo>
                  <a:pt x="71" y="182"/>
                </a:lnTo>
                <a:lnTo>
                  <a:pt x="75" y="185"/>
                </a:lnTo>
                <a:lnTo>
                  <a:pt x="80" y="188"/>
                </a:lnTo>
                <a:lnTo>
                  <a:pt x="77" y="194"/>
                </a:lnTo>
                <a:lnTo>
                  <a:pt x="69" y="198"/>
                </a:lnTo>
                <a:lnTo>
                  <a:pt x="65" y="202"/>
                </a:lnTo>
                <a:lnTo>
                  <a:pt x="59" y="202"/>
                </a:lnTo>
                <a:lnTo>
                  <a:pt x="56" y="207"/>
                </a:lnTo>
                <a:lnTo>
                  <a:pt x="58" y="213"/>
                </a:lnTo>
                <a:lnTo>
                  <a:pt x="51" y="219"/>
                </a:lnTo>
                <a:lnTo>
                  <a:pt x="47" y="221"/>
                </a:lnTo>
                <a:lnTo>
                  <a:pt x="44" y="228"/>
                </a:lnTo>
                <a:lnTo>
                  <a:pt x="41" y="233"/>
                </a:lnTo>
                <a:lnTo>
                  <a:pt x="34" y="250"/>
                </a:lnTo>
                <a:lnTo>
                  <a:pt x="29" y="258"/>
                </a:lnTo>
                <a:lnTo>
                  <a:pt x="28" y="264"/>
                </a:lnTo>
                <a:lnTo>
                  <a:pt x="31" y="268"/>
                </a:lnTo>
                <a:lnTo>
                  <a:pt x="30" y="277"/>
                </a:lnTo>
                <a:lnTo>
                  <a:pt x="25" y="282"/>
                </a:lnTo>
                <a:lnTo>
                  <a:pt x="25" y="288"/>
                </a:lnTo>
                <a:lnTo>
                  <a:pt x="28" y="292"/>
                </a:lnTo>
                <a:lnTo>
                  <a:pt x="28" y="299"/>
                </a:lnTo>
                <a:lnTo>
                  <a:pt x="25" y="304"/>
                </a:lnTo>
                <a:lnTo>
                  <a:pt x="18" y="300"/>
                </a:lnTo>
                <a:lnTo>
                  <a:pt x="9" y="298"/>
                </a:lnTo>
                <a:lnTo>
                  <a:pt x="4" y="305"/>
                </a:lnTo>
                <a:lnTo>
                  <a:pt x="2" y="311"/>
                </a:lnTo>
                <a:lnTo>
                  <a:pt x="0" y="315"/>
                </a:lnTo>
                <a:lnTo>
                  <a:pt x="2" y="325"/>
                </a:lnTo>
                <a:lnTo>
                  <a:pt x="5" y="331"/>
                </a:lnTo>
                <a:lnTo>
                  <a:pt x="8" y="333"/>
                </a:lnTo>
                <a:lnTo>
                  <a:pt x="18" y="333"/>
                </a:lnTo>
                <a:lnTo>
                  <a:pt x="23" y="330"/>
                </a:lnTo>
                <a:lnTo>
                  <a:pt x="28" y="329"/>
                </a:lnTo>
                <a:lnTo>
                  <a:pt x="32" y="335"/>
                </a:lnTo>
                <a:lnTo>
                  <a:pt x="38" y="343"/>
                </a:lnTo>
                <a:lnTo>
                  <a:pt x="38" y="344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19" name="Freeform 73"/>
          <p:cNvSpPr>
            <a:spLocks/>
          </p:cNvSpPr>
          <p:nvPr/>
        </p:nvSpPr>
        <p:spPr bwMode="auto">
          <a:xfrm>
            <a:off x="3271838" y="4759325"/>
            <a:ext cx="504825" cy="733425"/>
          </a:xfrm>
          <a:custGeom>
            <a:avLst/>
            <a:gdLst>
              <a:gd name="T0" fmla="*/ 2147483647 w 318"/>
              <a:gd name="T1" fmla="*/ 2147483647 h 462"/>
              <a:gd name="T2" fmla="*/ 2147483647 w 318"/>
              <a:gd name="T3" fmla="*/ 2147483647 h 462"/>
              <a:gd name="T4" fmla="*/ 2147483647 w 318"/>
              <a:gd name="T5" fmla="*/ 2147483647 h 462"/>
              <a:gd name="T6" fmla="*/ 2147483647 w 318"/>
              <a:gd name="T7" fmla="*/ 2147483647 h 462"/>
              <a:gd name="T8" fmla="*/ 2147483647 w 318"/>
              <a:gd name="T9" fmla="*/ 2147483647 h 462"/>
              <a:gd name="T10" fmla="*/ 2147483647 w 318"/>
              <a:gd name="T11" fmla="*/ 2147483647 h 462"/>
              <a:gd name="T12" fmla="*/ 2147483647 w 318"/>
              <a:gd name="T13" fmla="*/ 2147483647 h 462"/>
              <a:gd name="T14" fmla="*/ 2147483647 w 318"/>
              <a:gd name="T15" fmla="*/ 2147483647 h 462"/>
              <a:gd name="T16" fmla="*/ 2147483647 w 318"/>
              <a:gd name="T17" fmla="*/ 2147483647 h 462"/>
              <a:gd name="T18" fmla="*/ 2147483647 w 318"/>
              <a:gd name="T19" fmla="*/ 2147483647 h 462"/>
              <a:gd name="T20" fmla="*/ 2147483647 w 318"/>
              <a:gd name="T21" fmla="*/ 2147483647 h 462"/>
              <a:gd name="T22" fmla="*/ 2147483647 w 318"/>
              <a:gd name="T23" fmla="*/ 2147483647 h 462"/>
              <a:gd name="T24" fmla="*/ 2147483647 w 318"/>
              <a:gd name="T25" fmla="*/ 2147483647 h 462"/>
              <a:gd name="T26" fmla="*/ 2147483647 w 318"/>
              <a:gd name="T27" fmla="*/ 2147483647 h 462"/>
              <a:gd name="T28" fmla="*/ 2147483647 w 318"/>
              <a:gd name="T29" fmla="*/ 2147483647 h 462"/>
              <a:gd name="T30" fmla="*/ 2147483647 w 318"/>
              <a:gd name="T31" fmla="*/ 2147483647 h 462"/>
              <a:gd name="T32" fmla="*/ 2147483647 w 318"/>
              <a:gd name="T33" fmla="*/ 2147483647 h 462"/>
              <a:gd name="T34" fmla="*/ 2147483647 w 318"/>
              <a:gd name="T35" fmla="*/ 2147483647 h 462"/>
              <a:gd name="T36" fmla="*/ 2147483647 w 318"/>
              <a:gd name="T37" fmla="*/ 2147483647 h 462"/>
              <a:gd name="T38" fmla="*/ 2147483647 w 318"/>
              <a:gd name="T39" fmla="*/ 2147483647 h 462"/>
              <a:gd name="T40" fmla="*/ 2147483647 w 318"/>
              <a:gd name="T41" fmla="*/ 2147483647 h 462"/>
              <a:gd name="T42" fmla="*/ 2147483647 w 318"/>
              <a:gd name="T43" fmla="*/ 2147483647 h 462"/>
              <a:gd name="T44" fmla="*/ 2147483647 w 318"/>
              <a:gd name="T45" fmla="*/ 2147483647 h 462"/>
              <a:gd name="T46" fmla="*/ 2147483647 w 318"/>
              <a:gd name="T47" fmla="*/ 2147483647 h 462"/>
              <a:gd name="T48" fmla="*/ 2147483647 w 318"/>
              <a:gd name="T49" fmla="*/ 2147483647 h 462"/>
              <a:gd name="T50" fmla="*/ 2147483647 w 318"/>
              <a:gd name="T51" fmla="*/ 2147483647 h 462"/>
              <a:gd name="T52" fmla="*/ 2147483647 w 318"/>
              <a:gd name="T53" fmla="*/ 2147483647 h 462"/>
              <a:gd name="T54" fmla="*/ 2147483647 w 318"/>
              <a:gd name="T55" fmla="*/ 2147483647 h 462"/>
              <a:gd name="T56" fmla="*/ 2147483647 w 318"/>
              <a:gd name="T57" fmla="*/ 2147483647 h 462"/>
              <a:gd name="T58" fmla="*/ 2147483647 w 318"/>
              <a:gd name="T59" fmla="*/ 2147483647 h 462"/>
              <a:gd name="T60" fmla="*/ 2147483647 w 318"/>
              <a:gd name="T61" fmla="*/ 2147483647 h 462"/>
              <a:gd name="T62" fmla="*/ 2147483647 w 318"/>
              <a:gd name="T63" fmla="*/ 2147483647 h 462"/>
              <a:gd name="T64" fmla="*/ 2147483647 w 318"/>
              <a:gd name="T65" fmla="*/ 2147483647 h 462"/>
              <a:gd name="T66" fmla="*/ 2147483647 w 318"/>
              <a:gd name="T67" fmla="*/ 2147483647 h 462"/>
              <a:gd name="T68" fmla="*/ 2147483647 w 318"/>
              <a:gd name="T69" fmla="*/ 2147483647 h 462"/>
              <a:gd name="T70" fmla="*/ 2147483647 w 318"/>
              <a:gd name="T71" fmla="*/ 2147483647 h 462"/>
              <a:gd name="T72" fmla="*/ 2147483647 w 318"/>
              <a:gd name="T73" fmla="*/ 2147483647 h 462"/>
              <a:gd name="T74" fmla="*/ 2147483647 w 318"/>
              <a:gd name="T75" fmla="*/ 2147483647 h 462"/>
              <a:gd name="T76" fmla="*/ 2147483647 w 318"/>
              <a:gd name="T77" fmla="*/ 2147483647 h 462"/>
              <a:gd name="T78" fmla="*/ 2147483647 w 318"/>
              <a:gd name="T79" fmla="*/ 2147483647 h 462"/>
              <a:gd name="T80" fmla="*/ 2147483647 w 318"/>
              <a:gd name="T81" fmla="*/ 2147483647 h 462"/>
              <a:gd name="T82" fmla="*/ 2147483647 w 318"/>
              <a:gd name="T83" fmla="*/ 2147483647 h 462"/>
              <a:gd name="T84" fmla="*/ 2147483647 w 318"/>
              <a:gd name="T85" fmla="*/ 2147483647 h 462"/>
              <a:gd name="T86" fmla="*/ 2147483647 w 318"/>
              <a:gd name="T87" fmla="*/ 2147483647 h 462"/>
              <a:gd name="T88" fmla="*/ 2147483647 w 318"/>
              <a:gd name="T89" fmla="*/ 2147483647 h 462"/>
              <a:gd name="T90" fmla="*/ 2147483647 w 318"/>
              <a:gd name="T91" fmla="*/ 2147483647 h 462"/>
              <a:gd name="T92" fmla="*/ 2147483647 w 318"/>
              <a:gd name="T93" fmla="*/ 2147483647 h 462"/>
              <a:gd name="T94" fmla="*/ 2147483647 w 318"/>
              <a:gd name="T95" fmla="*/ 2147483647 h 462"/>
              <a:gd name="T96" fmla="*/ 2147483647 w 318"/>
              <a:gd name="T97" fmla="*/ 2147483647 h 462"/>
              <a:gd name="T98" fmla="*/ 2147483647 w 318"/>
              <a:gd name="T99" fmla="*/ 2147483647 h 462"/>
              <a:gd name="T100" fmla="*/ 2147483647 w 318"/>
              <a:gd name="T101" fmla="*/ 2147483647 h 46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318"/>
              <a:gd name="T154" fmla="*/ 0 h 462"/>
              <a:gd name="T155" fmla="*/ 318 w 318"/>
              <a:gd name="T156" fmla="*/ 462 h 46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318" h="462">
                <a:moveTo>
                  <a:pt x="203" y="422"/>
                </a:moveTo>
                <a:lnTo>
                  <a:pt x="197" y="421"/>
                </a:lnTo>
                <a:lnTo>
                  <a:pt x="192" y="419"/>
                </a:lnTo>
                <a:lnTo>
                  <a:pt x="189" y="418"/>
                </a:lnTo>
                <a:lnTo>
                  <a:pt x="180" y="416"/>
                </a:lnTo>
                <a:lnTo>
                  <a:pt x="173" y="416"/>
                </a:lnTo>
                <a:lnTo>
                  <a:pt x="168" y="420"/>
                </a:lnTo>
                <a:lnTo>
                  <a:pt x="163" y="425"/>
                </a:lnTo>
                <a:lnTo>
                  <a:pt x="157" y="431"/>
                </a:lnTo>
                <a:lnTo>
                  <a:pt x="150" y="433"/>
                </a:lnTo>
                <a:lnTo>
                  <a:pt x="144" y="433"/>
                </a:lnTo>
                <a:lnTo>
                  <a:pt x="139" y="438"/>
                </a:lnTo>
                <a:lnTo>
                  <a:pt x="139" y="444"/>
                </a:lnTo>
                <a:lnTo>
                  <a:pt x="138" y="458"/>
                </a:lnTo>
                <a:lnTo>
                  <a:pt x="131" y="461"/>
                </a:lnTo>
                <a:lnTo>
                  <a:pt x="125" y="459"/>
                </a:lnTo>
                <a:lnTo>
                  <a:pt x="117" y="459"/>
                </a:lnTo>
                <a:lnTo>
                  <a:pt x="113" y="453"/>
                </a:lnTo>
                <a:lnTo>
                  <a:pt x="109" y="444"/>
                </a:lnTo>
                <a:lnTo>
                  <a:pt x="106" y="436"/>
                </a:lnTo>
                <a:lnTo>
                  <a:pt x="104" y="425"/>
                </a:lnTo>
                <a:lnTo>
                  <a:pt x="106" y="415"/>
                </a:lnTo>
                <a:lnTo>
                  <a:pt x="105" y="405"/>
                </a:lnTo>
                <a:lnTo>
                  <a:pt x="107" y="400"/>
                </a:lnTo>
                <a:lnTo>
                  <a:pt x="103" y="400"/>
                </a:lnTo>
                <a:lnTo>
                  <a:pt x="96" y="401"/>
                </a:lnTo>
                <a:lnTo>
                  <a:pt x="89" y="398"/>
                </a:lnTo>
                <a:lnTo>
                  <a:pt x="84" y="402"/>
                </a:lnTo>
                <a:lnTo>
                  <a:pt x="78" y="408"/>
                </a:lnTo>
                <a:lnTo>
                  <a:pt x="73" y="414"/>
                </a:lnTo>
                <a:lnTo>
                  <a:pt x="67" y="419"/>
                </a:lnTo>
                <a:lnTo>
                  <a:pt x="62" y="422"/>
                </a:lnTo>
                <a:lnTo>
                  <a:pt x="52" y="425"/>
                </a:lnTo>
                <a:lnTo>
                  <a:pt x="44" y="427"/>
                </a:lnTo>
                <a:lnTo>
                  <a:pt x="36" y="428"/>
                </a:lnTo>
                <a:lnTo>
                  <a:pt x="31" y="425"/>
                </a:lnTo>
                <a:lnTo>
                  <a:pt x="25" y="421"/>
                </a:lnTo>
                <a:lnTo>
                  <a:pt x="19" y="416"/>
                </a:lnTo>
                <a:lnTo>
                  <a:pt x="14" y="410"/>
                </a:lnTo>
                <a:lnTo>
                  <a:pt x="10" y="404"/>
                </a:lnTo>
                <a:lnTo>
                  <a:pt x="5" y="397"/>
                </a:lnTo>
                <a:lnTo>
                  <a:pt x="4" y="392"/>
                </a:lnTo>
                <a:lnTo>
                  <a:pt x="2" y="383"/>
                </a:lnTo>
                <a:lnTo>
                  <a:pt x="2" y="380"/>
                </a:lnTo>
                <a:lnTo>
                  <a:pt x="1" y="375"/>
                </a:lnTo>
                <a:lnTo>
                  <a:pt x="0" y="367"/>
                </a:lnTo>
                <a:lnTo>
                  <a:pt x="3" y="356"/>
                </a:lnTo>
                <a:lnTo>
                  <a:pt x="6" y="343"/>
                </a:lnTo>
                <a:lnTo>
                  <a:pt x="15" y="344"/>
                </a:lnTo>
                <a:lnTo>
                  <a:pt x="25" y="343"/>
                </a:lnTo>
                <a:lnTo>
                  <a:pt x="30" y="341"/>
                </a:lnTo>
                <a:lnTo>
                  <a:pt x="30" y="335"/>
                </a:lnTo>
                <a:lnTo>
                  <a:pt x="28" y="326"/>
                </a:lnTo>
                <a:lnTo>
                  <a:pt x="26" y="320"/>
                </a:lnTo>
                <a:lnTo>
                  <a:pt x="26" y="313"/>
                </a:lnTo>
                <a:lnTo>
                  <a:pt x="24" y="305"/>
                </a:lnTo>
                <a:lnTo>
                  <a:pt x="23" y="298"/>
                </a:lnTo>
                <a:lnTo>
                  <a:pt x="29" y="291"/>
                </a:lnTo>
                <a:lnTo>
                  <a:pt x="30" y="283"/>
                </a:lnTo>
                <a:lnTo>
                  <a:pt x="31" y="275"/>
                </a:lnTo>
                <a:lnTo>
                  <a:pt x="32" y="263"/>
                </a:lnTo>
                <a:lnTo>
                  <a:pt x="40" y="263"/>
                </a:lnTo>
                <a:lnTo>
                  <a:pt x="48" y="268"/>
                </a:lnTo>
                <a:lnTo>
                  <a:pt x="57" y="270"/>
                </a:lnTo>
                <a:lnTo>
                  <a:pt x="85" y="276"/>
                </a:lnTo>
                <a:lnTo>
                  <a:pt x="97" y="279"/>
                </a:lnTo>
                <a:lnTo>
                  <a:pt x="110" y="283"/>
                </a:lnTo>
                <a:lnTo>
                  <a:pt x="121" y="285"/>
                </a:lnTo>
                <a:lnTo>
                  <a:pt x="128" y="287"/>
                </a:lnTo>
                <a:lnTo>
                  <a:pt x="128" y="278"/>
                </a:lnTo>
                <a:lnTo>
                  <a:pt x="129" y="270"/>
                </a:lnTo>
                <a:lnTo>
                  <a:pt x="130" y="261"/>
                </a:lnTo>
                <a:lnTo>
                  <a:pt x="132" y="253"/>
                </a:lnTo>
                <a:lnTo>
                  <a:pt x="134" y="242"/>
                </a:lnTo>
                <a:lnTo>
                  <a:pt x="135" y="235"/>
                </a:lnTo>
                <a:lnTo>
                  <a:pt x="138" y="222"/>
                </a:lnTo>
                <a:lnTo>
                  <a:pt x="141" y="213"/>
                </a:lnTo>
                <a:lnTo>
                  <a:pt x="143" y="204"/>
                </a:lnTo>
                <a:lnTo>
                  <a:pt x="141" y="193"/>
                </a:lnTo>
                <a:lnTo>
                  <a:pt x="141" y="182"/>
                </a:lnTo>
                <a:lnTo>
                  <a:pt x="145" y="173"/>
                </a:lnTo>
                <a:lnTo>
                  <a:pt x="141" y="164"/>
                </a:lnTo>
                <a:lnTo>
                  <a:pt x="136" y="156"/>
                </a:lnTo>
                <a:lnTo>
                  <a:pt x="132" y="150"/>
                </a:lnTo>
                <a:lnTo>
                  <a:pt x="130" y="144"/>
                </a:lnTo>
                <a:lnTo>
                  <a:pt x="144" y="140"/>
                </a:lnTo>
                <a:lnTo>
                  <a:pt x="149" y="136"/>
                </a:lnTo>
                <a:lnTo>
                  <a:pt x="153" y="131"/>
                </a:lnTo>
                <a:lnTo>
                  <a:pt x="157" y="125"/>
                </a:lnTo>
                <a:lnTo>
                  <a:pt x="160" y="116"/>
                </a:lnTo>
                <a:lnTo>
                  <a:pt x="164" y="112"/>
                </a:lnTo>
                <a:lnTo>
                  <a:pt x="166" y="104"/>
                </a:lnTo>
                <a:lnTo>
                  <a:pt x="167" y="98"/>
                </a:lnTo>
                <a:lnTo>
                  <a:pt x="166" y="92"/>
                </a:lnTo>
                <a:lnTo>
                  <a:pt x="167" y="80"/>
                </a:lnTo>
                <a:lnTo>
                  <a:pt x="171" y="73"/>
                </a:lnTo>
                <a:lnTo>
                  <a:pt x="175" y="64"/>
                </a:lnTo>
                <a:lnTo>
                  <a:pt x="179" y="60"/>
                </a:lnTo>
                <a:lnTo>
                  <a:pt x="186" y="51"/>
                </a:lnTo>
                <a:lnTo>
                  <a:pt x="190" y="45"/>
                </a:lnTo>
                <a:lnTo>
                  <a:pt x="194" y="40"/>
                </a:lnTo>
                <a:lnTo>
                  <a:pt x="194" y="38"/>
                </a:lnTo>
                <a:lnTo>
                  <a:pt x="195" y="38"/>
                </a:lnTo>
                <a:lnTo>
                  <a:pt x="201" y="42"/>
                </a:lnTo>
                <a:lnTo>
                  <a:pt x="207" y="44"/>
                </a:lnTo>
                <a:lnTo>
                  <a:pt x="211" y="41"/>
                </a:lnTo>
                <a:lnTo>
                  <a:pt x="214" y="35"/>
                </a:lnTo>
                <a:lnTo>
                  <a:pt x="216" y="30"/>
                </a:lnTo>
                <a:lnTo>
                  <a:pt x="224" y="28"/>
                </a:lnTo>
                <a:lnTo>
                  <a:pt x="230" y="27"/>
                </a:lnTo>
                <a:lnTo>
                  <a:pt x="235" y="25"/>
                </a:lnTo>
                <a:lnTo>
                  <a:pt x="239" y="20"/>
                </a:lnTo>
                <a:lnTo>
                  <a:pt x="238" y="13"/>
                </a:lnTo>
                <a:lnTo>
                  <a:pt x="244" y="6"/>
                </a:lnTo>
                <a:lnTo>
                  <a:pt x="250" y="5"/>
                </a:lnTo>
                <a:lnTo>
                  <a:pt x="257" y="2"/>
                </a:lnTo>
                <a:lnTo>
                  <a:pt x="267" y="0"/>
                </a:lnTo>
                <a:lnTo>
                  <a:pt x="270" y="4"/>
                </a:lnTo>
                <a:lnTo>
                  <a:pt x="271" y="13"/>
                </a:lnTo>
                <a:lnTo>
                  <a:pt x="273" y="17"/>
                </a:lnTo>
                <a:lnTo>
                  <a:pt x="279" y="29"/>
                </a:lnTo>
                <a:lnTo>
                  <a:pt x="281" y="33"/>
                </a:lnTo>
                <a:lnTo>
                  <a:pt x="272" y="38"/>
                </a:lnTo>
                <a:lnTo>
                  <a:pt x="267" y="45"/>
                </a:lnTo>
                <a:lnTo>
                  <a:pt x="270" y="49"/>
                </a:lnTo>
                <a:lnTo>
                  <a:pt x="272" y="54"/>
                </a:lnTo>
                <a:lnTo>
                  <a:pt x="280" y="55"/>
                </a:lnTo>
                <a:lnTo>
                  <a:pt x="287" y="58"/>
                </a:lnTo>
                <a:lnTo>
                  <a:pt x="294" y="62"/>
                </a:lnTo>
                <a:lnTo>
                  <a:pt x="298" y="68"/>
                </a:lnTo>
                <a:lnTo>
                  <a:pt x="305" y="74"/>
                </a:lnTo>
                <a:lnTo>
                  <a:pt x="308" y="78"/>
                </a:lnTo>
                <a:lnTo>
                  <a:pt x="303" y="84"/>
                </a:lnTo>
                <a:lnTo>
                  <a:pt x="299" y="90"/>
                </a:lnTo>
                <a:lnTo>
                  <a:pt x="300" y="99"/>
                </a:lnTo>
                <a:lnTo>
                  <a:pt x="302" y="103"/>
                </a:lnTo>
                <a:lnTo>
                  <a:pt x="301" y="110"/>
                </a:lnTo>
                <a:lnTo>
                  <a:pt x="297" y="114"/>
                </a:lnTo>
                <a:lnTo>
                  <a:pt x="286" y="117"/>
                </a:lnTo>
                <a:lnTo>
                  <a:pt x="272" y="116"/>
                </a:lnTo>
                <a:lnTo>
                  <a:pt x="264" y="119"/>
                </a:lnTo>
                <a:lnTo>
                  <a:pt x="257" y="128"/>
                </a:lnTo>
                <a:lnTo>
                  <a:pt x="256" y="135"/>
                </a:lnTo>
                <a:lnTo>
                  <a:pt x="254" y="144"/>
                </a:lnTo>
                <a:lnTo>
                  <a:pt x="253" y="154"/>
                </a:lnTo>
                <a:lnTo>
                  <a:pt x="254" y="160"/>
                </a:lnTo>
                <a:lnTo>
                  <a:pt x="255" y="173"/>
                </a:lnTo>
                <a:lnTo>
                  <a:pt x="257" y="181"/>
                </a:lnTo>
                <a:lnTo>
                  <a:pt x="261" y="194"/>
                </a:lnTo>
                <a:lnTo>
                  <a:pt x="265" y="201"/>
                </a:lnTo>
                <a:lnTo>
                  <a:pt x="268" y="210"/>
                </a:lnTo>
                <a:lnTo>
                  <a:pt x="269" y="215"/>
                </a:lnTo>
                <a:lnTo>
                  <a:pt x="272" y="216"/>
                </a:lnTo>
                <a:lnTo>
                  <a:pt x="276" y="215"/>
                </a:lnTo>
                <a:lnTo>
                  <a:pt x="283" y="216"/>
                </a:lnTo>
                <a:lnTo>
                  <a:pt x="286" y="218"/>
                </a:lnTo>
                <a:lnTo>
                  <a:pt x="289" y="223"/>
                </a:lnTo>
                <a:lnTo>
                  <a:pt x="295" y="231"/>
                </a:lnTo>
                <a:lnTo>
                  <a:pt x="298" y="237"/>
                </a:lnTo>
                <a:lnTo>
                  <a:pt x="297" y="245"/>
                </a:lnTo>
                <a:lnTo>
                  <a:pt x="302" y="254"/>
                </a:lnTo>
                <a:lnTo>
                  <a:pt x="305" y="258"/>
                </a:lnTo>
                <a:lnTo>
                  <a:pt x="304" y="266"/>
                </a:lnTo>
                <a:lnTo>
                  <a:pt x="301" y="277"/>
                </a:lnTo>
                <a:lnTo>
                  <a:pt x="302" y="280"/>
                </a:lnTo>
                <a:lnTo>
                  <a:pt x="301" y="287"/>
                </a:lnTo>
                <a:lnTo>
                  <a:pt x="300" y="297"/>
                </a:lnTo>
                <a:lnTo>
                  <a:pt x="301" y="302"/>
                </a:lnTo>
                <a:lnTo>
                  <a:pt x="299" y="313"/>
                </a:lnTo>
                <a:lnTo>
                  <a:pt x="303" y="317"/>
                </a:lnTo>
                <a:lnTo>
                  <a:pt x="308" y="321"/>
                </a:lnTo>
                <a:lnTo>
                  <a:pt x="313" y="327"/>
                </a:lnTo>
                <a:lnTo>
                  <a:pt x="317" y="333"/>
                </a:lnTo>
                <a:lnTo>
                  <a:pt x="315" y="338"/>
                </a:lnTo>
                <a:lnTo>
                  <a:pt x="311" y="345"/>
                </a:lnTo>
                <a:lnTo>
                  <a:pt x="309" y="348"/>
                </a:lnTo>
                <a:lnTo>
                  <a:pt x="303" y="339"/>
                </a:lnTo>
                <a:lnTo>
                  <a:pt x="297" y="333"/>
                </a:lnTo>
                <a:lnTo>
                  <a:pt x="292" y="340"/>
                </a:lnTo>
                <a:lnTo>
                  <a:pt x="294" y="349"/>
                </a:lnTo>
                <a:lnTo>
                  <a:pt x="289" y="355"/>
                </a:lnTo>
                <a:lnTo>
                  <a:pt x="282" y="357"/>
                </a:lnTo>
                <a:lnTo>
                  <a:pt x="274" y="356"/>
                </a:lnTo>
                <a:lnTo>
                  <a:pt x="267" y="352"/>
                </a:lnTo>
                <a:lnTo>
                  <a:pt x="253" y="347"/>
                </a:lnTo>
                <a:lnTo>
                  <a:pt x="244" y="350"/>
                </a:lnTo>
                <a:lnTo>
                  <a:pt x="238" y="354"/>
                </a:lnTo>
                <a:lnTo>
                  <a:pt x="241" y="362"/>
                </a:lnTo>
                <a:lnTo>
                  <a:pt x="244" y="367"/>
                </a:lnTo>
                <a:lnTo>
                  <a:pt x="247" y="373"/>
                </a:lnTo>
                <a:lnTo>
                  <a:pt x="247" y="379"/>
                </a:lnTo>
                <a:lnTo>
                  <a:pt x="242" y="382"/>
                </a:lnTo>
                <a:lnTo>
                  <a:pt x="236" y="387"/>
                </a:lnTo>
                <a:lnTo>
                  <a:pt x="234" y="393"/>
                </a:lnTo>
                <a:lnTo>
                  <a:pt x="232" y="399"/>
                </a:lnTo>
                <a:lnTo>
                  <a:pt x="227" y="397"/>
                </a:lnTo>
                <a:lnTo>
                  <a:pt x="220" y="397"/>
                </a:lnTo>
                <a:lnTo>
                  <a:pt x="211" y="397"/>
                </a:lnTo>
                <a:lnTo>
                  <a:pt x="209" y="403"/>
                </a:lnTo>
                <a:lnTo>
                  <a:pt x="206" y="409"/>
                </a:lnTo>
                <a:lnTo>
                  <a:pt x="204" y="414"/>
                </a:lnTo>
                <a:lnTo>
                  <a:pt x="203" y="422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20" name="Freeform 74"/>
          <p:cNvSpPr>
            <a:spLocks/>
          </p:cNvSpPr>
          <p:nvPr/>
        </p:nvSpPr>
        <p:spPr bwMode="auto">
          <a:xfrm>
            <a:off x="3271838" y="4759325"/>
            <a:ext cx="504825" cy="733425"/>
          </a:xfrm>
          <a:custGeom>
            <a:avLst/>
            <a:gdLst>
              <a:gd name="T0" fmla="*/ 2147483647 w 318"/>
              <a:gd name="T1" fmla="*/ 2147483647 h 462"/>
              <a:gd name="T2" fmla="*/ 2147483647 w 318"/>
              <a:gd name="T3" fmla="*/ 2147483647 h 462"/>
              <a:gd name="T4" fmla="*/ 2147483647 w 318"/>
              <a:gd name="T5" fmla="*/ 2147483647 h 462"/>
              <a:gd name="T6" fmla="*/ 2147483647 w 318"/>
              <a:gd name="T7" fmla="*/ 2147483647 h 462"/>
              <a:gd name="T8" fmla="*/ 2147483647 w 318"/>
              <a:gd name="T9" fmla="*/ 2147483647 h 462"/>
              <a:gd name="T10" fmla="*/ 2147483647 w 318"/>
              <a:gd name="T11" fmla="*/ 2147483647 h 462"/>
              <a:gd name="T12" fmla="*/ 2147483647 w 318"/>
              <a:gd name="T13" fmla="*/ 2147483647 h 462"/>
              <a:gd name="T14" fmla="*/ 2147483647 w 318"/>
              <a:gd name="T15" fmla="*/ 2147483647 h 462"/>
              <a:gd name="T16" fmla="*/ 2147483647 w 318"/>
              <a:gd name="T17" fmla="*/ 2147483647 h 462"/>
              <a:gd name="T18" fmla="*/ 2147483647 w 318"/>
              <a:gd name="T19" fmla="*/ 2147483647 h 462"/>
              <a:gd name="T20" fmla="*/ 2147483647 w 318"/>
              <a:gd name="T21" fmla="*/ 2147483647 h 462"/>
              <a:gd name="T22" fmla="*/ 2147483647 w 318"/>
              <a:gd name="T23" fmla="*/ 2147483647 h 462"/>
              <a:gd name="T24" fmla="*/ 2147483647 w 318"/>
              <a:gd name="T25" fmla="*/ 2147483647 h 462"/>
              <a:gd name="T26" fmla="*/ 2147483647 w 318"/>
              <a:gd name="T27" fmla="*/ 2147483647 h 462"/>
              <a:gd name="T28" fmla="*/ 2147483647 w 318"/>
              <a:gd name="T29" fmla="*/ 2147483647 h 462"/>
              <a:gd name="T30" fmla="*/ 2147483647 w 318"/>
              <a:gd name="T31" fmla="*/ 2147483647 h 462"/>
              <a:gd name="T32" fmla="*/ 2147483647 w 318"/>
              <a:gd name="T33" fmla="*/ 2147483647 h 462"/>
              <a:gd name="T34" fmla="*/ 2147483647 w 318"/>
              <a:gd name="T35" fmla="*/ 2147483647 h 462"/>
              <a:gd name="T36" fmla="*/ 2147483647 w 318"/>
              <a:gd name="T37" fmla="*/ 2147483647 h 462"/>
              <a:gd name="T38" fmla="*/ 2147483647 w 318"/>
              <a:gd name="T39" fmla="*/ 2147483647 h 462"/>
              <a:gd name="T40" fmla="*/ 2147483647 w 318"/>
              <a:gd name="T41" fmla="*/ 2147483647 h 462"/>
              <a:gd name="T42" fmla="*/ 2147483647 w 318"/>
              <a:gd name="T43" fmla="*/ 2147483647 h 462"/>
              <a:gd name="T44" fmla="*/ 2147483647 w 318"/>
              <a:gd name="T45" fmla="*/ 2147483647 h 462"/>
              <a:gd name="T46" fmla="*/ 2147483647 w 318"/>
              <a:gd name="T47" fmla="*/ 2147483647 h 462"/>
              <a:gd name="T48" fmla="*/ 2147483647 w 318"/>
              <a:gd name="T49" fmla="*/ 2147483647 h 462"/>
              <a:gd name="T50" fmla="*/ 2147483647 w 318"/>
              <a:gd name="T51" fmla="*/ 2147483647 h 462"/>
              <a:gd name="T52" fmla="*/ 2147483647 w 318"/>
              <a:gd name="T53" fmla="*/ 2147483647 h 462"/>
              <a:gd name="T54" fmla="*/ 2147483647 w 318"/>
              <a:gd name="T55" fmla="*/ 2147483647 h 462"/>
              <a:gd name="T56" fmla="*/ 2147483647 w 318"/>
              <a:gd name="T57" fmla="*/ 2147483647 h 462"/>
              <a:gd name="T58" fmla="*/ 2147483647 w 318"/>
              <a:gd name="T59" fmla="*/ 2147483647 h 462"/>
              <a:gd name="T60" fmla="*/ 2147483647 w 318"/>
              <a:gd name="T61" fmla="*/ 2147483647 h 462"/>
              <a:gd name="T62" fmla="*/ 2147483647 w 318"/>
              <a:gd name="T63" fmla="*/ 2147483647 h 462"/>
              <a:gd name="T64" fmla="*/ 2147483647 w 318"/>
              <a:gd name="T65" fmla="*/ 2147483647 h 462"/>
              <a:gd name="T66" fmla="*/ 2147483647 w 318"/>
              <a:gd name="T67" fmla="*/ 2147483647 h 462"/>
              <a:gd name="T68" fmla="*/ 2147483647 w 318"/>
              <a:gd name="T69" fmla="*/ 2147483647 h 462"/>
              <a:gd name="T70" fmla="*/ 2147483647 w 318"/>
              <a:gd name="T71" fmla="*/ 2147483647 h 462"/>
              <a:gd name="T72" fmla="*/ 2147483647 w 318"/>
              <a:gd name="T73" fmla="*/ 2147483647 h 462"/>
              <a:gd name="T74" fmla="*/ 2147483647 w 318"/>
              <a:gd name="T75" fmla="*/ 2147483647 h 462"/>
              <a:gd name="T76" fmla="*/ 2147483647 w 318"/>
              <a:gd name="T77" fmla="*/ 2147483647 h 462"/>
              <a:gd name="T78" fmla="*/ 2147483647 w 318"/>
              <a:gd name="T79" fmla="*/ 2147483647 h 462"/>
              <a:gd name="T80" fmla="*/ 2147483647 w 318"/>
              <a:gd name="T81" fmla="*/ 2147483647 h 462"/>
              <a:gd name="T82" fmla="*/ 2147483647 w 318"/>
              <a:gd name="T83" fmla="*/ 2147483647 h 462"/>
              <a:gd name="T84" fmla="*/ 2147483647 w 318"/>
              <a:gd name="T85" fmla="*/ 2147483647 h 462"/>
              <a:gd name="T86" fmla="*/ 2147483647 w 318"/>
              <a:gd name="T87" fmla="*/ 2147483647 h 462"/>
              <a:gd name="T88" fmla="*/ 2147483647 w 318"/>
              <a:gd name="T89" fmla="*/ 2147483647 h 462"/>
              <a:gd name="T90" fmla="*/ 2147483647 w 318"/>
              <a:gd name="T91" fmla="*/ 2147483647 h 462"/>
              <a:gd name="T92" fmla="*/ 2147483647 w 318"/>
              <a:gd name="T93" fmla="*/ 2147483647 h 462"/>
              <a:gd name="T94" fmla="*/ 2147483647 w 318"/>
              <a:gd name="T95" fmla="*/ 2147483647 h 462"/>
              <a:gd name="T96" fmla="*/ 2147483647 w 318"/>
              <a:gd name="T97" fmla="*/ 2147483647 h 462"/>
              <a:gd name="T98" fmla="*/ 2147483647 w 318"/>
              <a:gd name="T99" fmla="*/ 2147483647 h 462"/>
              <a:gd name="T100" fmla="*/ 2147483647 w 318"/>
              <a:gd name="T101" fmla="*/ 2147483647 h 46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318"/>
              <a:gd name="T154" fmla="*/ 0 h 462"/>
              <a:gd name="T155" fmla="*/ 318 w 318"/>
              <a:gd name="T156" fmla="*/ 462 h 46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318" h="462">
                <a:moveTo>
                  <a:pt x="203" y="422"/>
                </a:moveTo>
                <a:lnTo>
                  <a:pt x="197" y="421"/>
                </a:lnTo>
                <a:lnTo>
                  <a:pt x="192" y="419"/>
                </a:lnTo>
                <a:lnTo>
                  <a:pt x="189" y="418"/>
                </a:lnTo>
                <a:lnTo>
                  <a:pt x="180" y="416"/>
                </a:lnTo>
                <a:lnTo>
                  <a:pt x="173" y="416"/>
                </a:lnTo>
                <a:lnTo>
                  <a:pt x="168" y="420"/>
                </a:lnTo>
                <a:lnTo>
                  <a:pt x="163" y="425"/>
                </a:lnTo>
                <a:lnTo>
                  <a:pt x="157" y="431"/>
                </a:lnTo>
                <a:lnTo>
                  <a:pt x="150" y="433"/>
                </a:lnTo>
                <a:lnTo>
                  <a:pt x="144" y="433"/>
                </a:lnTo>
                <a:lnTo>
                  <a:pt x="139" y="438"/>
                </a:lnTo>
                <a:lnTo>
                  <a:pt x="139" y="444"/>
                </a:lnTo>
                <a:lnTo>
                  <a:pt x="138" y="458"/>
                </a:lnTo>
                <a:lnTo>
                  <a:pt x="131" y="461"/>
                </a:lnTo>
                <a:lnTo>
                  <a:pt x="125" y="459"/>
                </a:lnTo>
                <a:lnTo>
                  <a:pt x="117" y="459"/>
                </a:lnTo>
                <a:lnTo>
                  <a:pt x="113" y="453"/>
                </a:lnTo>
                <a:lnTo>
                  <a:pt x="109" y="444"/>
                </a:lnTo>
                <a:lnTo>
                  <a:pt x="106" y="436"/>
                </a:lnTo>
                <a:lnTo>
                  <a:pt x="104" y="425"/>
                </a:lnTo>
                <a:lnTo>
                  <a:pt x="106" y="415"/>
                </a:lnTo>
                <a:lnTo>
                  <a:pt x="105" y="405"/>
                </a:lnTo>
                <a:lnTo>
                  <a:pt x="107" y="400"/>
                </a:lnTo>
                <a:lnTo>
                  <a:pt x="103" y="400"/>
                </a:lnTo>
                <a:lnTo>
                  <a:pt x="96" y="401"/>
                </a:lnTo>
                <a:lnTo>
                  <a:pt x="89" y="398"/>
                </a:lnTo>
                <a:lnTo>
                  <a:pt x="84" y="402"/>
                </a:lnTo>
                <a:lnTo>
                  <a:pt x="78" y="408"/>
                </a:lnTo>
                <a:lnTo>
                  <a:pt x="73" y="414"/>
                </a:lnTo>
                <a:lnTo>
                  <a:pt x="67" y="419"/>
                </a:lnTo>
                <a:lnTo>
                  <a:pt x="62" y="422"/>
                </a:lnTo>
                <a:lnTo>
                  <a:pt x="52" y="425"/>
                </a:lnTo>
                <a:lnTo>
                  <a:pt x="44" y="427"/>
                </a:lnTo>
                <a:lnTo>
                  <a:pt x="36" y="428"/>
                </a:lnTo>
                <a:lnTo>
                  <a:pt x="31" y="425"/>
                </a:lnTo>
                <a:lnTo>
                  <a:pt x="25" y="421"/>
                </a:lnTo>
                <a:lnTo>
                  <a:pt x="19" y="416"/>
                </a:lnTo>
                <a:lnTo>
                  <a:pt x="14" y="410"/>
                </a:lnTo>
                <a:lnTo>
                  <a:pt x="10" y="404"/>
                </a:lnTo>
                <a:lnTo>
                  <a:pt x="5" y="397"/>
                </a:lnTo>
                <a:lnTo>
                  <a:pt x="4" y="392"/>
                </a:lnTo>
                <a:lnTo>
                  <a:pt x="2" y="383"/>
                </a:lnTo>
                <a:lnTo>
                  <a:pt x="2" y="380"/>
                </a:lnTo>
                <a:lnTo>
                  <a:pt x="1" y="375"/>
                </a:lnTo>
                <a:lnTo>
                  <a:pt x="0" y="367"/>
                </a:lnTo>
                <a:lnTo>
                  <a:pt x="3" y="356"/>
                </a:lnTo>
                <a:lnTo>
                  <a:pt x="6" y="343"/>
                </a:lnTo>
                <a:lnTo>
                  <a:pt x="15" y="344"/>
                </a:lnTo>
                <a:lnTo>
                  <a:pt x="25" y="343"/>
                </a:lnTo>
                <a:lnTo>
                  <a:pt x="30" y="341"/>
                </a:lnTo>
                <a:lnTo>
                  <a:pt x="30" y="335"/>
                </a:lnTo>
                <a:lnTo>
                  <a:pt x="28" y="326"/>
                </a:lnTo>
                <a:lnTo>
                  <a:pt x="26" y="320"/>
                </a:lnTo>
                <a:lnTo>
                  <a:pt x="26" y="313"/>
                </a:lnTo>
                <a:lnTo>
                  <a:pt x="24" y="305"/>
                </a:lnTo>
                <a:lnTo>
                  <a:pt x="23" y="298"/>
                </a:lnTo>
                <a:lnTo>
                  <a:pt x="29" y="291"/>
                </a:lnTo>
                <a:lnTo>
                  <a:pt x="30" y="283"/>
                </a:lnTo>
                <a:lnTo>
                  <a:pt x="31" y="275"/>
                </a:lnTo>
                <a:lnTo>
                  <a:pt x="32" y="263"/>
                </a:lnTo>
                <a:lnTo>
                  <a:pt x="40" y="263"/>
                </a:lnTo>
                <a:lnTo>
                  <a:pt x="48" y="268"/>
                </a:lnTo>
                <a:lnTo>
                  <a:pt x="57" y="270"/>
                </a:lnTo>
                <a:lnTo>
                  <a:pt x="85" y="276"/>
                </a:lnTo>
                <a:lnTo>
                  <a:pt x="97" y="279"/>
                </a:lnTo>
                <a:lnTo>
                  <a:pt x="110" y="283"/>
                </a:lnTo>
                <a:lnTo>
                  <a:pt x="121" y="285"/>
                </a:lnTo>
                <a:lnTo>
                  <a:pt x="128" y="287"/>
                </a:lnTo>
                <a:lnTo>
                  <a:pt x="128" y="278"/>
                </a:lnTo>
                <a:lnTo>
                  <a:pt x="129" y="270"/>
                </a:lnTo>
                <a:lnTo>
                  <a:pt x="130" y="261"/>
                </a:lnTo>
                <a:lnTo>
                  <a:pt x="132" y="253"/>
                </a:lnTo>
                <a:lnTo>
                  <a:pt x="134" y="242"/>
                </a:lnTo>
                <a:lnTo>
                  <a:pt x="135" y="235"/>
                </a:lnTo>
                <a:lnTo>
                  <a:pt x="138" y="222"/>
                </a:lnTo>
                <a:lnTo>
                  <a:pt x="141" y="213"/>
                </a:lnTo>
                <a:lnTo>
                  <a:pt x="143" y="204"/>
                </a:lnTo>
                <a:lnTo>
                  <a:pt x="141" y="193"/>
                </a:lnTo>
                <a:lnTo>
                  <a:pt x="141" y="182"/>
                </a:lnTo>
                <a:lnTo>
                  <a:pt x="145" y="173"/>
                </a:lnTo>
                <a:lnTo>
                  <a:pt x="141" y="164"/>
                </a:lnTo>
                <a:lnTo>
                  <a:pt x="136" y="156"/>
                </a:lnTo>
                <a:lnTo>
                  <a:pt x="132" y="150"/>
                </a:lnTo>
                <a:lnTo>
                  <a:pt x="130" y="144"/>
                </a:lnTo>
                <a:lnTo>
                  <a:pt x="144" y="140"/>
                </a:lnTo>
                <a:lnTo>
                  <a:pt x="149" y="136"/>
                </a:lnTo>
                <a:lnTo>
                  <a:pt x="153" y="131"/>
                </a:lnTo>
                <a:lnTo>
                  <a:pt x="157" y="125"/>
                </a:lnTo>
                <a:lnTo>
                  <a:pt x="160" y="116"/>
                </a:lnTo>
                <a:lnTo>
                  <a:pt x="164" y="112"/>
                </a:lnTo>
                <a:lnTo>
                  <a:pt x="166" y="104"/>
                </a:lnTo>
                <a:lnTo>
                  <a:pt x="167" y="98"/>
                </a:lnTo>
                <a:lnTo>
                  <a:pt x="166" y="92"/>
                </a:lnTo>
                <a:lnTo>
                  <a:pt x="167" y="80"/>
                </a:lnTo>
                <a:lnTo>
                  <a:pt x="171" y="73"/>
                </a:lnTo>
                <a:lnTo>
                  <a:pt x="175" y="64"/>
                </a:lnTo>
                <a:lnTo>
                  <a:pt x="179" y="60"/>
                </a:lnTo>
                <a:lnTo>
                  <a:pt x="186" y="51"/>
                </a:lnTo>
                <a:lnTo>
                  <a:pt x="190" y="45"/>
                </a:lnTo>
                <a:lnTo>
                  <a:pt x="194" y="40"/>
                </a:lnTo>
                <a:lnTo>
                  <a:pt x="194" y="38"/>
                </a:lnTo>
                <a:lnTo>
                  <a:pt x="195" y="38"/>
                </a:lnTo>
                <a:lnTo>
                  <a:pt x="201" y="42"/>
                </a:lnTo>
                <a:lnTo>
                  <a:pt x="207" y="44"/>
                </a:lnTo>
                <a:lnTo>
                  <a:pt x="211" y="41"/>
                </a:lnTo>
                <a:lnTo>
                  <a:pt x="214" y="35"/>
                </a:lnTo>
                <a:lnTo>
                  <a:pt x="216" y="30"/>
                </a:lnTo>
                <a:lnTo>
                  <a:pt x="224" y="28"/>
                </a:lnTo>
                <a:lnTo>
                  <a:pt x="230" y="27"/>
                </a:lnTo>
                <a:lnTo>
                  <a:pt x="235" y="25"/>
                </a:lnTo>
                <a:lnTo>
                  <a:pt x="239" y="20"/>
                </a:lnTo>
                <a:lnTo>
                  <a:pt x="238" y="13"/>
                </a:lnTo>
                <a:lnTo>
                  <a:pt x="244" y="6"/>
                </a:lnTo>
                <a:lnTo>
                  <a:pt x="250" y="5"/>
                </a:lnTo>
                <a:lnTo>
                  <a:pt x="257" y="2"/>
                </a:lnTo>
                <a:lnTo>
                  <a:pt x="267" y="0"/>
                </a:lnTo>
                <a:lnTo>
                  <a:pt x="270" y="4"/>
                </a:lnTo>
                <a:lnTo>
                  <a:pt x="271" y="13"/>
                </a:lnTo>
                <a:lnTo>
                  <a:pt x="273" y="17"/>
                </a:lnTo>
                <a:lnTo>
                  <a:pt x="279" y="29"/>
                </a:lnTo>
                <a:lnTo>
                  <a:pt x="281" y="33"/>
                </a:lnTo>
                <a:lnTo>
                  <a:pt x="272" y="38"/>
                </a:lnTo>
                <a:lnTo>
                  <a:pt x="267" y="45"/>
                </a:lnTo>
                <a:lnTo>
                  <a:pt x="270" y="49"/>
                </a:lnTo>
                <a:lnTo>
                  <a:pt x="272" y="54"/>
                </a:lnTo>
                <a:lnTo>
                  <a:pt x="280" y="55"/>
                </a:lnTo>
                <a:lnTo>
                  <a:pt x="287" y="58"/>
                </a:lnTo>
                <a:lnTo>
                  <a:pt x="294" y="62"/>
                </a:lnTo>
                <a:lnTo>
                  <a:pt x="298" y="68"/>
                </a:lnTo>
                <a:lnTo>
                  <a:pt x="305" y="74"/>
                </a:lnTo>
                <a:lnTo>
                  <a:pt x="308" y="78"/>
                </a:lnTo>
                <a:lnTo>
                  <a:pt x="303" y="84"/>
                </a:lnTo>
                <a:lnTo>
                  <a:pt x="299" y="90"/>
                </a:lnTo>
                <a:lnTo>
                  <a:pt x="300" y="99"/>
                </a:lnTo>
                <a:lnTo>
                  <a:pt x="302" y="103"/>
                </a:lnTo>
                <a:lnTo>
                  <a:pt x="301" y="110"/>
                </a:lnTo>
                <a:lnTo>
                  <a:pt x="297" y="114"/>
                </a:lnTo>
                <a:lnTo>
                  <a:pt x="286" y="117"/>
                </a:lnTo>
                <a:lnTo>
                  <a:pt x="272" y="116"/>
                </a:lnTo>
                <a:lnTo>
                  <a:pt x="264" y="119"/>
                </a:lnTo>
                <a:lnTo>
                  <a:pt x="257" y="128"/>
                </a:lnTo>
                <a:lnTo>
                  <a:pt x="256" y="135"/>
                </a:lnTo>
                <a:lnTo>
                  <a:pt x="254" y="144"/>
                </a:lnTo>
                <a:lnTo>
                  <a:pt x="253" y="154"/>
                </a:lnTo>
                <a:lnTo>
                  <a:pt x="254" y="160"/>
                </a:lnTo>
                <a:lnTo>
                  <a:pt x="255" y="173"/>
                </a:lnTo>
                <a:lnTo>
                  <a:pt x="257" y="181"/>
                </a:lnTo>
                <a:lnTo>
                  <a:pt x="261" y="194"/>
                </a:lnTo>
                <a:lnTo>
                  <a:pt x="265" y="201"/>
                </a:lnTo>
                <a:lnTo>
                  <a:pt x="268" y="210"/>
                </a:lnTo>
                <a:lnTo>
                  <a:pt x="269" y="215"/>
                </a:lnTo>
                <a:lnTo>
                  <a:pt x="272" y="216"/>
                </a:lnTo>
                <a:lnTo>
                  <a:pt x="276" y="215"/>
                </a:lnTo>
                <a:lnTo>
                  <a:pt x="283" y="216"/>
                </a:lnTo>
                <a:lnTo>
                  <a:pt x="286" y="218"/>
                </a:lnTo>
                <a:lnTo>
                  <a:pt x="289" y="223"/>
                </a:lnTo>
                <a:lnTo>
                  <a:pt x="295" y="231"/>
                </a:lnTo>
                <a:lnTo>
                  <a:pt x="298" y="237"/>
                </a:lnTo>
                <a:lnTo>
                  <a:pt x="297" y="245"/>
                </a:lnTo>
                <a:lnTo>
                  <a:pt x="302" y="254"/>
                </a:lnTo>
                <a:lnTo>
                  <a:pt x="305" y="258"/>
                </a:lnTo>
                <a:lnTo>
                  <a:pt x="304" y="266"/>
                </a:lnTo>
                <a:lnTo>
                  <a:pt x="301" y="277"/>
                </a:lnTo>
                <a:lnTo>
                  <a:pt x="302" y="280"/>
                </a:lnTo>
                <a:lnTo>
                  <a:pt x="301" y="287"/>
                </a:lnTo>
                <a:lnTo>
                  <a:pt x="300" y="297"/>
                </a:lnTo>
                <a:lnTo>
                  <a:pt x="301" y="302"/>
                </a:lnTo>
                <a:lnTo>
                  <a:pt x="299" y="313"/>
                </a:lnTo>
                <a:lnTo>
                  <a:pt x="303" y="317"/>
                </a:lnTo>
                <a:lnTo>
                  <a:pt x="308" y="321"/>
                </a:lnTo>
                <a:lnTo>
                  <a:pt x="313" y="327"/>
                </a:lnTo>
                <a:lnTo>
                  <a:pt x="317" y="333"/>
                </a:lnTo>
                <a:lnTo>
                  <a:pt x="315" y="338"/>
                </a:lnTo>
                <a:lnTo>
                  <a:pt x="311" y="345"/>
                </a:lnTo>
                <a:lnTo>
                  <a:pt x="309" y="348"/>
                </a:lnTo>
                <a:lnTo>
                  <a:pt x="303" y="339"/>
                </a:lnTo>
                <a:lnTo>
                  <a:pt x="297" y="333"/>
                </a:lnTo>
                <a:lnTo>
                  <a:pt x="292" y="340"/>
                </a:lnTo>
                <a:lnTo>
                  <a:pt x="294" y="349"/>
                </a:lnTo>
                <a:lnTo>
                  <a:pt x="289" y="355"/>
                </a:lnTo>
                <a:lnTo>
                  <a:pt x="282" y="357"/>
                </a:lnTo>
                <a:lnTo>
                  <a:pt x="274" y="356"/>
                </a:lnTo>
                <a:lnTo>
                  <a:pt x="267" y="352"/>
                </a:lnTo>
                <a:lnTo>
                  <a:pt x="253" y="347"/>
                </a:lnTo>
                <a:lnTo>
                  <a:pt x="244" y="350"/>
                </a:lnTo>
                <a:lnTo>
                  <a:pt x="238" y="354"/>
                </a:lnTo>
                <a:lnTo>
                  <a:pt x="241" y="362"/>
                </a:lnTo>
                <a:lnTo>
                  <a:pt x="244" y="367"/>
                </a:lnTo>
                <a:lnTo>
                  <a:pt x="247" y="373"/>
                </a:lnTo>
                <a:lnTo>
                  <a:pt x="247" y="379"/>
                </a:lnTo>
                <a:lnTo>
                  <a:pt x="242" y="382"/>
                </a:lnTo>
                <a:lnTo>
                  <a:pt x="236" y="387"/>
                </a:lnTo>
                <a:lnTo>
                  <a:pt x="234" y="393"/>
                </a:lnTo>
                <a:lnTo>
                  <a:pt x="232" y="399"/>
                </a:lnTo>
                <a:lnTo>
                  <a:pt x="227" y="397"/>
                </a:lnTo>
                <a:lnTo>
                  <a:pt x="220" y="397"/>
                </a:lnTo>
                <a:lnTo>
                  <a:pt x="211" y="397"/>
                </a:lnTo>
                <a:lnTo>
                  <a:pt x="209" y="403"/>
                </a:lnTo>
                <a:lnTo>
                  <a:pt x="206" y="409"/>
                </a:lnTo>
                <a:lnTo>
                  <a:pt x="204" y="414"/>
                </a:lnTo>
                <a:lnTo>
                  <a:pt x="203" y="422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21" name="Freeform 75"/>
          <p:cNvSpPr>
            <a:spLocks/>
          </p:cNvSpPr>
          <p:nvPr/>
        </p:nvSpPr>
        <p:spPr bwMode="auto">
          <a:xfrm>
            <a:off x="2835275" y="4779963"/>
            <a:ext cx="668338" cy="527050"/>
          </a:xfrm>
          <a:custGeom>
            <a:avLst/>
            <a:gdLst>
              <a:gd name="T0" fmla="*/ 2147483647 w 421"/>
              <a:gd name="T1" fmla="*/ 2147483647 h 332"/>
              <a:gd name="T2" fmla="*/ 2147483647 w 421"/>
              <a:gd name="T3" fmla="*/ 2147483647 h 332"/>
              <a:gd name="T4" fmla="*/ 2147483647 w 421"/>
              <a:gd name="T5" fmla="*/ 2147483647 h 332"/>
              <a:gd name="T6" fmla="*/ 2147483647 w 421"/>
              <a:gd name="T7" fmla="*/ 2147483647 h 332"/>
              <a:gd name="T8" fmla="*/ 2147483647 w 421"/>
              <a:gd name="T9" fmla="*/ 2147483647 h 332"/>
              <a:gd name="T10" fmla="*/ 2147483647 w 421"/>
              <a:gd name="T11" fmla="*/ 2147483647 h 332"/>
              <a:gd name="T12" fmla="*/ 2147483647 w 421"/>
              <a:gd name="T13" fmla="*/ 2147483647 h 332"/>
              <a:gd name="T14" fmla="*/ 2147483647 w 421"/>
              <a:gd name="T15" fmla="*/ 2147483647 h 332"/>
              <a:gd name="T16" fmla="*/ 2147483647 w 421"/>
              <a:gd name="T17" fmla="*/ 2147483647 h 332"/>
              <a:gd name="T18" fmla="*/ 2147483647 w 421"/>
              <a:gd name="T19" fmla="*/ 2147483647 h 332"/>
              <a:gd name="T20" fmla="*/ 2147483647 w 421"/>
              <a:gd name="T21" fmla="*/ 2147483647 h 332"/>
              <a:gd name="T22" fmla="*/ 2147483647 w 421"/>
              <a:gd name="T23" fmla="*/ 2147483647 h 332"/>
              <a:gd name="T24" fmla="*/ 2147483647 w 421"/>
              <a:gd name="T25" fmla="*/ 2147483647 h 332"/>
              <a:gd name="T26" fmla="*/ 2147483647 w 421"/>
              <a:gd name="T27" fmla="*/ 2147483647 h 332"/>
              <a:gd name="T28" fmla="*/ 2147483647 w 421"/>
              <a:gd name="T29" fmla="*/ 2147483647 h 332"/>
              <a:gd name="T30" fmla="*/ 2147483647 w 421"/>
              <a:gd name="T31" fmla="*/ 2147483647 h 332"/>
              <a:gd name="T32" fmla="*/ 2147483647 w 421"/>
              <a:gd name="T33" fmla="*/ 2147483647 h 332"/>
              <a:gd name="T34" fmla="*/ 2147483647 w 421"/>
              <a:gd name="T35" fmla="*/ 2147483647 h 332"/>
              <a:gd name="T36" fmla="*/ 2147483647 w 421"/>
              <a:gd name="T37" fmla="*/ 2147483647 h 332"/>
              <a:gd name="T38" fmla="*/ 2147483647 w 421"/>
              <a:gd name="T39" fmla="*/ 2147483647 h 332"/>
              <a:gd name="T40" fmla="*/ 2147483647 w 421"/>
              <a:gd name="T41" fmla="*/ 2147483647 h 332"/>
              <a:gd name="T42" fmla="*/ 2147483647 w 421"/>
              <a:gd name="T43" fmla="*/ 2147483647 h 332"/>
              <a:gd name="T44" fmla="*/ 2147483647 w 421"/>
              <a:gd name="T45" fmla="*/ 2147483647 h 332"/>
              <a:gd name="T46" fmla="*/ 2147483647 w 421"/>
              <a:gd name="T47" fmla="*/ 2147483647 h 332"/>
              <a:gd name="T48" fmla="*/ 2147483647 w 421"/>
              <a:gd name="T49" fmla="*/ 2147483647 h 332"/>
              <a:gd name="T50" fmla="*/ 2147483647 w 421"/>
              <a:gd name="T51" fmla="*/ 2147483647 h 332"/>
              <a:gd name="T52" fmla="*/ 2147483647 w 421"/>
              <a:gd name="T53" fmla="*/ 2147483647 h 332"/>
              <a:gd name="T54" fmla="*/ 2147483647 w 421"/>
              <a:gd name="T55" fmla="*/ 2147483647 h 332"/>
              <a:gd name="T56" fmla="*/ 2147483647 w 421"/>
              <a:gd name="T57" fmla="*/ 2147483647 h 332"/>
              <a:gd name="T58" fmla="*/ 2147483647 w 421"/>
              <a:gd name="T59" fmla="*/ 2147483647 h 332"/>
              <a:gd name="T60" fmla="*/ 2147483647 w 421"/>
              <a:gd name="T61" fmla="*/ 2147483647 h 332"/>
              <a:gd name="T62" fmla="*/ 2147483647 w 421"/>
              <a:gd name="T63" fmla="*/ 2147483647 h 332"/>
              <a:gd name="T64" fmla="*/ 2147483647 w 421"/>
              <a:gd name="T65" fmla="*/ 2147483647 h 332"/>
              <a:gd name="T66" fmla="*/ 2147483647 w 421"/>
              <a:gd name="T67" fmla="*/ 2147483647 h 332"/>
              <a:gd name="T68" fmla="*/ 2147483647 w 421"/>
              <a:gd name="T69" fmla="*/ 2147483647 h 332"/>
              <a:gd name="T70" fmla="*/ 2147483647 w 421"/>
              <a:gd name="T71" fmla="*/ 2147483647 h 332"/>
              <a:gd name="T72" fmla="*/ 2147483647 w 421"/>
              <a:gd name="T73" fmla="*/ 2147483647 h 332"/>
              <a:gd name="T74" fmla="*/ 2147483647 w 421"/>
              <a:gd name="T75" fmla="*/ 2147483647 h 332"/>
              <a:gd name="T76" fmla="*/ 2147483647 w 421"/>
              <a:gd name="T77" fmla="*/ 2147483647 h 332"/>
              <a:gd name="T78" fmla="*/ 2147483647 w 421"/>
              <a:gd name="T79" fmla="*/ 2147483647 h 332"/>
              <a:gd name="T80" fmla="*/ 2147483647 w 421"/>
              <a:gd name="T81" fmla="*/ 2147483647 h 332"/>
              <a:gd name="T82" fmla="*/ 2147483647 w 421"/>
              <a:gd name="T83" fmla="*/ 0 h 332"/>
              <a:gd name="T84" fmla="*/ 2147483647 w 421"/>
              <a:gd name="T85" fmla="*/ 2147483647 h 332"/>
              <a:gd name="T86" fmla="*/ 2147483647 w 421"/>
              <a:gd name="T87" fmla="*/ 2147483647 h 332"/>
              <a:gd name="T88" fmla="*/ 2147483647 w 421"/>
              <a:gd name="T89" fmla="*/ 2147483647 h 332"/>
              <a:gd name="T90" fmla="*/ 2147483647 w 421"/>
              <a:gd name="T91" fmla="*/ 2147483647 h 332"/>
              <a:gd name="T92" fmla="*/ 2147483647 w 421"/>
              <a:gd name="T93" fmla="*/ 2147483647 h 332"/>
              <a:gd name="T94" fmla="*/ 2147483647 w 421"/>
              <a:gd name="T95" fmla="*/ 2147483647 h 332"/>
              <a:gd name="T96" fmla="*/ 2147483647 w 421"/>
              <a:gd name="T97" fmla="*/ 2147483647 h 332"/>
              <a:gd name="T98" fmla="*/ 2147483647 w 421"/>
              <a:gd name="T99" fmla="*/ 2147483647 h 332"/>
              <a:gd name="T100" fmla="*/ 2147483647 w 421"/>
              <a:gd name="T101" fmla="*/ 2147483647 h 332"/>
              <a:gd name="T102" fmla="*/ 2147483647 w 421"/>
              <a:gd name="T103" fmla="*/ 2147483647 h 332"/>
              <a:gd name="T104" fmla="*/ 2147483647 w 421"/>
              <a:gd name="T105" fmla="*/ 2147483647 h 332"/>
              <a:gd name="T106" fmla="*/ 2147483647 w 421"/>
              <a:gd name="T107" fmla="*/ 2147483647 h 332"/>
              <a:gd name="T108" fmla="*/ 2147483647 w 421"/>
              <a:gd name="T109" fmla="*/ 2147483647 h 332"/>
              <a:gd name="T110" fmla="*/ 2147483647 w 421"/>
              <a:gd name="T111" fmla="*/ 2147483647 h 332"/>
              <a:gd name="T112" fmla="*/ 2147483647 w 421"/>
              <a:gd name="T113" fmla="*/ 2147483647 h 332"/>
              <a:gd name="T114" fmla="*/ 2147483647 w 421"/>
              <a:gd name="T115" fmla="*/ 2147483647 h 332"/>
              <a:gd name="T116" fmla="*/ 2147483647 w 421"/>
              <a:gd name="T117" fmla="*/ 2147483647 h 332"/>
              <a:gd name="T118" fmla="*/ 2147483647 w 421"/>
              <a:gd name="T119" fmla="*/ 2147483647 h 33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21"/>
              <a:gd name="T181" fmla="*/ 0 h 332"/>
              <a:gd name="T182" fmla="*/ 421 w 421"/>
              <a:gd name="T183" fmla="*/ 332 h 33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21" h="332">
                <a:moveTo>
                  <a:pt x="307" y="68"/>
                </a:moveTo>
                <a:lnTo>
                  <a:pt x="315" y="78"/>
                </a:lnTo>
                <a:lnTo>
                  <a:pt x="318" y="87"/>
                </a:lnTo>
                <a:lnTo>
                  <a:pt x="322" y="99"/>
                </a:lnTo>
                <a:lnTo>
                  <a:pt x="331" y="98"/>
                </a:lnTo>
                <a:lnTo>
                  <a:pt x="345" y="95"/>
                </a:lnTo>
                <a:lnTo>
                  <a:pt x="359" y="88"/>
                </a:lnTo>
                <a:lnTo>
                  <a:pt x="368" y="84"/>
                </a:lnTo>
                <a:lnTo>
                  <a:pt x="379" y="84"/>
                </a:lnTo>
                <a:lnTo>
                  <a:pt x="389" y="95"/>
                </a:lnTo>
                <a:lnTo>
                  <a:pt x="394" y="103"/>
                </a:lnTo>
                <a:lnTo>
                  <a:pt x="399" y="112"/>
                </a:lnTo>
                <a:lnTo>
                  <a:pt x="402" y="119"/>
                </a:lnTo>
                <a:lnTo>
                  <a:pt x="405" y="131"/>
                </a:lnTo>
                <a:lnTo>
                  <a:pt x="407" y="137"/>
                </a:lnTo>
                <a:lnTo>
                  <a:pt x="411" y="143"/>
                </a:lnTo>
                <a:lnTo>
                  <a:pt x="416" y="151"/>
                </a:lnTo>
                <a:lnTo>
                  <a:pt x="420" y="160"/>
                </a:lnTo>
                <a:lnTo>
                  <a:pt x="416" y="169"/>
                </a:lnTo>
                <a:lnTo>
                  <a:pt x="416" y="180"/>
                </a:lnTo>
                <a:lnTo>
                  <a:pt x="418" y="191"/>
                </a:lnTo>
                <a:lnTo>
                  <a:pt x="416" y="200"/>
                </a:lnTo>
                <a:lnTo>
                  <a:pt x="413" y="209"/>
                </a:lnTo>
                <a:lnTo>
                  <a:pt x="410" y="222"/>
                </a:lnTo>
                <a:lnTo>
                  <a:pt x="409" y="229"/>
                </a:lnTo>
                <a:lnTo>
                  <a:pt x="407" y="240"/>
                </a:lnTo>
                <a:lnTo>
                  <a:pt x="405" y="248"/>
                </a:lnTo>
                <a:lnTo>
                  <a:pt x="404" y="257"/>
                </a:lnTo>
                <a:lnTo>
                  <a:pt x="403" y="265"/>
                </a:lnTo>
                <a:lnTo>
                  <a:pt x="403" y="274"/>
                </a:lnTo>
                <a:lnTo>
                  <a:pt x="396" y="272"/>
                </a:lnTo>
                <a:lnTo>
                  <a:pt x="385" y="270"/>
                </a:lnTo>
                <a:lnTo>
                  <a:pt x="372" y="266"/>
                </a:lnTo>
                <a:lnTo>
                  <a:pt x="360" y="263"/>
                </a:lnTo>
                <a:lnTo>
                  <a:pt x="332" y="257"/>
                </a:lnTo>
                <a:lnTo>
                  <a:pt x="323" y="255"/>
                </a:lnTo>
                <a:lnTo>
                  <a:pt x="315" y="250"/>
                </a:lnTo>
                <a:lnTo>
                  <a:pt x="307" y="250"/>
                </a:lnTo>
                <a:lnTo>
                  <a:pt x="306" y="262"/>
                </a:lnTo>
                <a:lnTo>
                  <a:pt x="305" y="270"/>
                </a:lnTo>
                <a:lnTo>
                  <a:pt x="304" y="278"/>
                </a:lnTo>
                <a:lnTo>
                  <a:pt x="298" y="285"/>
                </a:lnTo>
                <a:lnTo>
                  <a:pt x="299" y="292"/>
                </a:lnTo>
                <a:lnTo>
                  <a:pt x="301" y="300"/>
                </a:lnTo>
                <a:lnTo>
                  <a:pt x="301" y="307"/>
                </a:lnTo>
                <a:lnTo>
                  <a:pt x="303" y="313"/>
                </a:lnTo>
                <a:lnTo>
                  <a:pt x="305" y="322"/>
                </a:lnTo>
                <a:lnTo>
                  <a:pt x="305" y="328"/>
                </a:lnTo>
                <a:lnTo>
                  <a:pt x="300" y="330"/>
                </a:lnTo>
                <a:lnTo>
                  <a:pt x="290" y="331"/>
                </a:lnTo>
                <a:lnTo>
                  <a:pt x="281" y="330"/>
                </a:lnTo>
                <a:lnTo>
                  <a:pt x="282" y="322"/>
                </a:lnTo>
                <a:lnTo>
                  <a:pt x="285" y="316"/>
                </a:lnTo>
                <a:lnTo>
                  <a:pt x="284" y="310"/>
                </a:lnTo>
                <a:lnTo>
                  <a:pt x="279" y="307"/>
                </a:lnTo>
                <a:lnTo>
                  <a:pt x="269" y="304"/>
                </a:lnTo>
                <a:lnTo>
                  <a:pt x="264" y="303"/>
                </a:lnTo>
                <a:lnTo>
                  <a:pt x="260" y="300"/>
                </a:lnTo>
                <a:lnTo>
                  <a:pt x="257" y="297"/>
                </a:lnTo>
                <a:lnTo>
                  <a:pt x="253" y="290"/>
                </a:lnTo>
                <a:lnTo>
                  <a:pt x="247" y="286"/>
                </a:lnTo>
                <a:lnTo>
                  <a:pt x="246" y="281"/>
                </a:lnTo>
                <a:lnTo>
                  <a:pt x="251" y="273"/>
                </a:lnTo>
                <a:lnTo>
                  <a:pt x="255" y="269"/>
                </a:lnTo>
                <a:lnTo>
                  <a:pt x="254" y="264"/>
                </a:lnTo>
                <a:lnTo>
                  <a:pt x="246" y="262"/>
                </a:lnTo>
                <a:lnTo>
                  <a:pt x="240" y="265"/>
                </a:lnTo>
                <a:lnTo>
                  <a:pt x="236" y="261"/>
                </a:lnTo>
                <a:lnTo>
                  <a:pt x="235" y="253"/>
                </a:lnTo>
                <a:lnTo>
                  <a:pt x="238" y="248"/>
                </a:lnTo>
                <a:lnTo>
                  <a:pt x="241" y="242"/>
                </a:lnTo>
                <a:lnTo>
                  <a:pt x="243" y="233"/>
                </a:lnTo>
                <a:lnTo>
                  <a:pt x="241" y="227"/>
                </a:lnTo>
                <a:lnTo>
                  <a:pt x="234" y="224"/>
                </a:lnTo>
                <a:lnTo>
                  <a:pt x="228" y="223"/>
                </a:lnTo>
                <a:lnTo>
                  <a:pt x="224" y="220"/>
                </a:lnTo>
                <a:lnTo>
                  <a:pt x="223" y="212"/>
                </a:lnTo>
                <a:lnTo>
                  <a:pt x="224" y="206"/>
                </a:lnTo>
                <a:lnTo>
                  <a:pt x="223" y="201"/>
                </a:lnTo>
                <a:lnTo>
                  <a:pt x="219" y="198"/>
                </a:lnTo>
                <a:lnTo>
                  <a:pt x="215" y="199"/>
                </a:lnTo>
                <a:lnTo>
                  <a:pt x="211" y="209"/>
                </a:lnTo>
                <a:lnTo>
                  <a:pt x="210" y="212"/>
                </a:lnTo>
                <a:lnTo>
                  <a:pt x="207" y="218"/>
                </a:lnTo>
                <a:lnTo>
                  <a:pt x="204" y="218"/>
                </a:lnTo>
                <a:lnTo>
                  <a:pt x="200" y="225"/>
                </a:lnTo>
                <a:lnTo>
                  <a:pt x="199" y="229"/>
                </a:lnTo>
                <a:lnTo>
                  <a:pt x="199" y="236"/>
                </a:lnTo>
                <a:lnTo>
                  <a:pt x="199" y="245"/>
                </a:lnTo>
                <a:lnTo>
                  <a:pt x="190" y="246"/>
                </a:lnTo>
                <a:lnTo>
                  <a:pt x="182" y="240"/>
                </a:lnTo>
                <a:lnTo>
                  <a:pt x="175" y="236"/>
                </a:lnTo>
                <a:lnTo>
                  <a:pt x="168" y="231"/>
                </a:lnTo>
                <a:lnTo>
                  <a:pt x="163" y="226"/>
                </a:lnTo>
                <a:lnTo>
                  <a:pt x="157" y="221"/>
                </a:lnTo>
                <a:lnTo>
                  <a:pt x="153" y="215"/>
                </a:lnTo>
                <a:lnTo>
                  <a:pt x="146" y="209"/>
                </a:lnTo>
                <a:lnTo>
                  <a:pt x="138" y="205"/>
                </a:lnTo>
                <a:lnTo>
                  <a:pt x="128" y="203"/>
                </a:lnTo>
                <a:lnTo>
                  <a:pt x="119" y="199"/>
                </a:lnTo>
                <a:lnTo>
                  <a:pt x="110" y="192"/>
                </a:lnTo>
                <a:lnTo>
                  <a:pt x="101" y="190"/>
                </a:lnTo>
                <a:lnTo>
                  <a:pt x="95" y="187"/>
                </a:lnTo>
                <a:lnTo>
                  <a:pt x="89" y="189"/>
                </a:lnTo>
                <a:lnTo>
                  <a:pt x="86" y="194"/>
                </a:lnTo>
                <a:lnTo>
                  <a:pt x="79" y="192"/>
                </a:lnTo>
                <a:lnTo>
                  <a:pt x="77" y="198"/>
                </a:lnTo>
                <a:lnTo>
                  <a:pt x="77" y="207"/>
                </a:lnTo>
                <a:lnTo>
                  <a:pt x="76" y="215"/>
                </a:lnTo>
                <a:lnTo>
                  <a:pt x="75" y="223"/>
                </a:lnTo>
                <a:lnTo>
                  <a:pt x="73" y="229"/>
                </a:lnTo>
                <a:lnTo>
                  <a:pt x="71" y="240"/>
                </a:lnTo>
                <a:lnTo>
                  <a:pt x="64" y="247"/>
                </a:lnTo>
                <a:lnTo>
                  <a:pt x="65" y="246"/>
                </a:lnTo>
                <a:lnTo>
                  <a:pt x="62" y="245"/>
                </a:lnTo>
                <a:lnTo>
                  <a:pt x="57" y="243"/>
                </a:lnTo>
                <a:lnTo>
                  <a:pt x="51" y="240"/>
                </a:lnTo>
                <a:lnTo>
                  <a:pt x="46" y="238"/>
                </a:lnTo>
                <a:lnTo>
                  <a:pt x="41" y="235"/>
                </a:lnTo>
                <a:lnTo>
                  <a:pt x="39" y="234"/>
                </a:lnTo>
                <a:lnTo>
                  <a:pt x="38" y="234"/>
                </a:lnTo>
                <a:lnTo>
                  <a:pt x="33" y="231"/>
                </a:lnTo>
                <a:lnTo>
                  <a:pt x="26" y="227"/>
                </a:lnTo>
                <a:lnTo>
                  <a:pt x="20" y="222"/>
                </a:lnTo>
                <a:lnTo>
                  <a:pt x="19" y="210"/>
                </a:lnTo>
                <a:lnTo>
                  <a:pt x="18" y="205"/>
                </a:lnTo>
                <a:lnTo>
                  <a:pt x="12" y="201"/>
                </a:lnTo>
                <a:lnTo>
                  <a:pt x="4" y="202"/>
                </a:lnTo>
                <a:lnTo>
                  <a:pt x="1" y="198"/>
                </a:lnTo>
                <a:lnTo>
                  <a:pt x="0" y="192"/>
                </a:lnTo>
                <a:lnTo>
                  <a:pt x="3" y="182"/>
                </a:lnTo>
                <a:lnTo>
                  <a:pt x="6" y="175"/>
                </a:lnTo>
                <a:lnTo>
                  <a:pt x="8" y="165"/>
                </a:lnTo>
                <a:lnTo>
                  <a:pt x="12" y="159"/>
                </a:lnTo>
                <a:lnTo>
                  <a:pt x="14" y="155"/>
                </a:lnTo>
                <a:lnTo>
                  <a:pt x="18" y="149"/>
                </a:lnTo>
                <a:lnTo>
                  <a:pt x="23" y="144"/>
                </a:lnTo>
                <a:lnTo>
                  <a:pt x="26" y="138"/>
                </a:lnTo>
                <a:lnTo>
                  <a:pt x="46" y="128"/>
                </a:lnTo>
                <a:lnTo>
                  <a:pt x="50" y="126"/>
                </a:lnTo>
                <a:lnTo>
                  <a:pt x="58" y="124"/>
                </a:lnTo>
                <a:lnTo>
                  <a:pt x="66" y="117"/>
                </a:lnTo>
                <a:lnTo>
                  <a:pt x="78" y="108"/>
                </a:lnTo>
                <a:lnTo>
                  <a:pt x="84" y="102"/>
                </a:lnTo>
                <a:lnTo>
                  <a:pt x="86" y="96"/>
                </a:lnTo>
                <a:lnTo>
                  <a:pt x="85" y="91"/>
                </a:lnTo>
                <a:lnTo>
                  <a:pt x="84" y="86"/>
                </a:lnTo>
                <a:lnTo>
                  <a:pt x="85" y="77"/>
                </a:lnTo>
                <a:lnTo>
                  <a:pt x="86" y="69"/>
                </a:lnTo>
                <a:lnTo>
                  <a:pt x="89" y="62"/>
                </a:lnTo>
                <a:lnTo>
                  <a:pt x="93" y="59"/>
                </a:lnTo>
                <a:lnTo>
                  <a:pt x="95" y="54"/>
                </a:lnTo>
                <a:lnTo>
                  <a:pt x="95" y="49"/>
                </a:lnTo>
                <a:lnTo>
                  <a:pt x="97" y="44"/>
                </a:lnTo>
                <a:lnTo>
                  <a:pt x="98" y="41"/>
                </a:lnTo>
                <a:lnTo>
                  <a:pt x="98" y="36"/>
                </a:lnTo>
                <a:lnTo>
                  <a:pt x="99" y="30"/>
                </a:lnTo>
                <a:lnTo>
                  <a:pt x="99" y="26"/>
                </a:lnTo>
                <a:lnTo>
                  <a:pt x="100" y="22"/>
                </a:lnTo>
                <a:lnTo>
                  <a:pt x="101" y="15"/>
                </a:lnTo>
                <a:lnTo>
                  <a:pt x="103" y="10"/>
                </a:lnTo>
                <a:lnTo>
                  <a:pt x="105" y="6"/>
                </a:lnTo>
                <a:lnTo>
                  <a:pt x="107" y="2"/>
                </a:lnTo>
                <a:lnTo>
                  <a:pt x="114" y="1"/>
                </a:lnTo>
                <a:lnTo>
                  <a:pt x="228" y="0"/>
                </a:lnTo>
                <a:lnTo>
                  <a:pt x="227" y="7"/>
                </a:lnTo>
                <a:lnTo>
                  <a:pt x="223" y="18"/>
                </a:lnTo>
                <a:lnTo>
                  <a:pt x="222" y="26"/>
                </a:lnTo>
                <a:lnTo>
                  <a:pt x="222" y="38"/>
                </a:lnTo>
                <a:lnTo>
                  <a:pt x="219" y="42"/>
                </a:lnTo>
                <a:lnTo>
                  <a:pt x="207" y="45"/>
                </a:lnTo>
                <a:lnTo>
                  <a:pt x="184" y="57"/>
                </a:lnTo>
                <a:lnTo>
                  <a:pt x="164" y="71"/>
                </a:lnTo>
                <a:lnTo>
                  <a:pt x="154" y="84"/>
                </a:lnTo>
                <a:lnTo>
                  <a:pt x="142" y="103"/>
                </a:lnTo>
                <a:lnTo>
                  <a:pt x="136" y="115"/>
                </a:lnTo>
                <a:lnTo>
                  <a:pt x="130" y="115"/>
                </a:lnTo>
                <a:lnTo>
                  <a:pt x="125" y="109"/>
                </a:lnTo>
                <a:lnTo>
                  <a:pt x="114" y="113"/>
                </a:lnTo>
                <a:lnTo>
                  <a:pt x="102" y="121"/>
                </a:lnTo>
                <a:lnTo>
                  <a:pt x="95" y="131"/>
                </a:lnTo>
                <a:lnTo>
                  <a:pt x="88" y="141"/>
                </a:lnTo>
                <a:lnTo>
                  <a:pt x="89" y="150"/>
                </a:lnTo>
                <a:lnTo>
                  <a:pt x="94" y="154"/>
                </a:lnTo>
                <a:lnTo>
                  <a:pt x="103" y="150"/>
                </a:lnTo>
                <a:lnTo>
                  <a:pt x="110" y="143"/>
                </a:lnTo>
                <a:lnTo>
                  <a:pt x="122" y="137"/>
                </a:lnTo>
                <a:lnTo>
                  <a:pt x="133" y="134"/>
                </a:lnTo>
                <a:lnTo>
                  <a:pt x="139" y="131"/>
                </a:lnTo>
                <a:lnTo>
                  <a:pt x="148" y="132"/>
                </a:lnTo>
                <a:lnTo>
                  <a:pt x="149" y="143"/>
                </a:lnTo>
                <a:lnTo>
                  <a:pt x="150" y="155"/>
                </a:lnTo>
                <a:lnTo>
                  <a:pt x="149" y="168"/>
                </a:lnTo>
                <a:lnTo>
                  <a:pt x="156" y="171"/>
                </a:lnTo>
                <a:lnTo>
                  <a:pt x="164" y="178"/>
                </a:lnTo>
                <a:lnTo>
                  <a:pt x="169" y="179"/>
                </a:lnTo>
                <a:lnTo>
                  <a:pt x="179" y="181"/>
                </a:lnTo>
                <a:lnTo>
                  <a:pt x="189" y="188"/>
                </a:lnTo>
                <a:lnTo>
                  <a:pt x="196" y="191"/>
                </a:lnTo>
                <a:lnTo>
                  <a:pt x="202" y="185"/>
                </a:lnTo>
                <a:lnTo>
                  <a:pt x="209" y="177"/>
                </a:lnTo>
                <a:lnTo>
                  <a:pt x="219" y="175"/>
                </a:lnTo>
                <a:lnTo>
                  <a:pt x="229" y="181"/>
                </a:lnTo>
                <a:lnTo>
                  <a:pt x="239" y="181"/>
                </a:lnTo>
                <a:lnTo>
                  <a:pt x="245" y="177"/>
                </a:lnTo>
                <a:lnTo>
                  <a:pt x="253" y="183"/>
                </a:lnTo>
                <a:lnTo>
                  <a:pt x="255" y="196"/>
                </a:lnTo>
                <a:lnTo>
                  <a:pt x="265" y="215"/>
                </a:lnTo>
                <a:lnTo>
                  <a:pt x="267" y="228"/>
                </a:lnTo>
                <a:lnTo>
                  <a:pt x="273" y="239"/>
                </a:lnTo>
                <a:lnTo>
                  <a:pt x="278" y="243"/>
                </a:lnTo>
                <a:lnTo>
                  <a:pt x="284" y="244"/>
                </a:lnTo>
                <a:lnTo>
                  <a:pt x="290" y="240"/>
                </a:lnTo>
                <a:lnTo>
                  <a:pt x="294" y="233"/>
                </a:lnTo>
                <a:lnTo>
                  <a:pt x="297" y="230"/>
                </a:lnTo>
                <a:lnTo>
                  <a:pt x="297" y="222"/>
                </a:lnTo>
                <a:lnTo>
                  <a:pt x="300" y="211"/>
                </a:lnTo>
                <a:lnTo>
                  <a:pt x="311" y="203"/>
                </a:lnTo>
                <a:lnTo>
                  <a:pt x="313" y="196"/>
                </a:lnTo>
                <a:lnTo>
                  <a:pt x="310" y="183"/>
                </a:lnTo>
                <a:lnTo>
                  <a:pt x="300" y="176"/>
                </a:lnTo>
                <a:lnTo>
                  <a:pt x="287" y="165"/>
                </a:lnTo>
                <a:lnTo>
                  <a:pt x="278" y="161"/>
                </a:lnTo>
                <a:lnTo>
                  <a:pt x="272" y="159"/>
                </a:lnTo>
                <a:lnTo>
                  <a:pt x="269" y="152"/>
                </a:lnTo>
                <a:lnTo>
                  <a:pt x="270" y="138"/>
                </a:lnTo>
                <a:lnTo>
                  <a:pt x="274" y="125"/>
                </a:lnTo>
                <a:lnTo>
                  <a:pt x="279" y="114"/>
                </a:lnTo>
                <a:lnTo>
                  <a:pt x="285" y="114"/>
                </a:lnTo>
                <a:lnTo>
                  <a:pt x="292" y="120"/>
                </a:lnTo>
                <a:lnTo>
                  <a:pt x="300" y="110"/>
                </a:lnTo>
                <a:lnTo>
                  <a:pt x="298" y="101"/>
                </a:lnTo>
                <a:lnTo>
                  <a:pt x="307" y="96"/>
                </a:lnTo>
                <a:lnTo>
                  <a:pt x="310" y="87"/>
                </a:lnTo>
                <a:lnTo>
                  <a:pt x="308" y="78"/>
                </a:lnTo>
                <a:lnTo>
                  <a:pt x="307" y="68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22" name="Freeform 76"/>
          <p:cNvSpPr>
            <a:spLocks/>
          </p:cNvSpPr>
          <p:nvPr/>
        </p:nvSpPr>
        <p:spPr bwMode="auto">
          <a:xfrm>
            <a:off x="2835275" y="4779963"/>
            <a:ext cx="668338" cy="527050"/>
          </a:xfrm>
          <a:custGeom>
            <a:avLst/>
            <a:gdLst>
              <a:gd name="T0" fmla="*/ 2147483647 w 421"/>
              <a:gd name="T1" fmla="*/ 2147483647 h 332"/>
              <a:gd name="T2" fmla="*/ 2147483647 w 421"/>
              <a:gd name="T3" fmla="*/ 2147483647 h 332"/>
              <a:gd name="T4" fmla="*/ 2147483647 w 421"/>
              <a:gd name="T5" fmla="*/ 2147483647 h 332"/>
              <a:gd name="T6" fmla="*/ 2147483647 w 421"/>
              <a:gd name="T7" fmla="*/ 2147483647 h 332"/>
              <a:gd name="T8" fmla="*/ 2147483647 w 421"/>
              <a:gd name="T9" fmla="*/ 2147483647 h 332"/>
              <a:gd name="T10" fmla="*/ 2147483647 w 421"/>
              <a:gd name="T11" fmla="*/ 2147483647 h 332"/>
              <a:gd name="T12" fmla="*/ 2147483647 w 421"/>
              <a:gd name="T13" fmla="*/ 2147483647 h 332"/>
              <a:gd name="T14" fmla="*/ 2147483647 w 421"/>
              <a:gd name="T15" fmla="*/ 2147483647 h 332"/>
              <a:gd name="T16" fmla="*/ 2147483647 w 421"/>
              <a:gd name="T17" fmla="*/ 2147483647 h 332"/>
              <a:gd name="T18" fmla="*/ 2147483647 w 421"/>
              <a:gd name="T19" fmla="*/ 2147483647 h 332"/>
              <a:gd name="T20" fmla="*/ 2147483647 w 421"/>
              <a:gd name="T21" fmla="*/ 2147483647 h 332"/>
              <a:gd name="T22" fmla="*/ 2147483647 w 421"/>
              <a:gd name="T23" fmla="*/ 2147483647 h 332"/>
              <a:gd name="T24" fmla="*/ 2147483647 w 421"/>
              <a:gd name="T25" fmla="*/ 2147483647 h 332"/>
              <a:gd name="T26" fmla="*/ 2147483647 w 421"/>
              <a:gd name="T27" fmla="*/ 2147483647 h 332"/>
              <a:gd name="T28" fmla="*/ 2147483647 w 421"/>
              <a:gd name="T29" fmla="*/ 2147483647 h 332"/>
              <a:gd name="T30" fmla="*/ 2147483647 w 421"/>
              <a:gd name="T31" fmla="*/ 2147483647 h 332"/>
              <a:gd name="T32" fmla="*/ 2147483647 w 421"/>
              <a:gd name="T33" fmla="*/ 2147483647 h 332"/>
              <a:gd name="T34" fmla="*/ 2147483647 w 421"/>
              <a:gd name="T35" fmla="*/ 2147483647 h 332"/>
              <a:gd name="T36" fmla="*/ 2147483647 w 421"/>
              <a:gd name="T37" fmla="*/ 2147483647 h 332"/>
              <a:gd name="T38" fmla="*/ 2147483647 w 421"/>
              <a:gd name="T39" fmla="*/ 2147483647 h 332"/>
              <a:gd name="T40" fmla="*/ 2147483647 w 421"/>
              <a:gd name="T41" fmla="*/ 2147483647 h 332"/>
              <a:gd name="T42" fmla="*/ 2147483647 w 421"/>
              <a:gd name="T43" fmla="*/ 2147483647 h 332"/>
              <a:gd name="T44" fmla="*/ 2147483647 w 421"/>
              <a:gd name="T45" fmla="*/ 2147483647 h 332"/>
              <a:gd name="T46" fmla="*/ 2147483647 w 421"/>
              <a:gd name="T47" fmla="*/ 2147483647 h 332"/>
              <a:gd name="T48" fmla="*/ 2147483647 w 421"/>
              <a:gd name="T49" fmla="*/ 2147483647 h 332"/>
              <a:gd name="T50" fmla="*/ 2147483647 w 421"/>
              <a:gd name="T51" fmla="*/ 2147483647 h 332"/>
              <a:gd name="T52" fmla="*/ 2147483647 w 421"/>
              <a:gd name="T53" fmla="*/ 2147483647 h 332"/>
              <a:gd name="T54" fmla="*/ 2147483647 w 421"/>
              <a:gd name="T55" fmla="*/ 2147483647 h 332"/>
              <a:gd name="T56" fmla="*/ 2147483647 w 421"/>
              <a:gd name="T57" fmla="*/ 2147483647 h 332"/>
              <a:gd name="T58" fmla="*/ 2147483647 w 421"/>
              <a:gd name="T59" fmla="*/ 2147483647 h 332"/>
              <a:gd name="T60" fmla="*/ 2147483647 w 421"/>
              <a:gd name="T61" fmla="*/ 2147483647 h 332"/>
              <a:gd name="T62" fmla="*/ 2147483647 w 421"/>
              <a:gd name="T63" fmla="*/ 2147483647 h 332"/>
              <a:gd name="T64" fmla="*/ 2147483647 w 421"/>
              <a:gd name="T65" fmla="*/ 2147483647 h 332"/>
              <a:gd name="T66" fmla="*/ 2147483647 w 421"/>
              <a:gd name="T67" fmla="*/ 2147483647 h 332"/>
              <a:gd name="T68" fmla="*/ 2147483647 w 421"/>
              <a:gd name="T69" fmla="*/ 2147483647 h 332"/>
              <a:gd name="T70" fmla="*/ 2147483647 w 421"/>
              <a:gd name="T71" fmla="*/ 2147483647 h 332"/>
              <a:gd name="T72" fmla="*/ 2147483647 w 421"/>
              <a:gd name="T73" fmla="*/ 2147483647 h 332"/>
              <a:gd name="T74" fmla="*/ 2147483647 w 421"/>
              <a:gd name="T75" fmla="*/ 2147483647 h 332"/>
              <a:gd name="T76" fmla="*/ 2147483647 w 421"/>
              <a:gd name="T77" fmla="*/ 2147483647 h 332"/>
              <a:gd name="T78" fmla="*/ 2147483647 w 421"/>
              <a:gd name="T79" fmla="*/ 2147483647 h 332"/>
              <a:gd name="T80" fmla="*/ 2147483647 w 421"/>
              <a:gd name="T81" fmla="*/ 2147483647 h 332"/>
              <a:gd name="T82" fmla="*/ 2147483647 w 421"/>
              <a:gd name="T83" fmla="*/ 0 h 332"/>
              <a:gd name="T84" fmla="*/ 2147483647 w 421"/>
              <a:gd name="T85" fmla="*/ 2147483647 h 332"/>
              <a:gd name="T86" fmla="*/ 2147483647 w 421"/>
              <a:gd name="T87" fmla="*/ 2147483647 h 332"/>
              <a:gd name="T88" fmla="*/ 2147483647 w 421"/>
              <a:gd name="T89" fmla="*/ 2147483647 h 332"/>
              <a:gd name="T90" fmla="*/ 2147483647 w 421"/>
              <a:gd name="T91" fmla="*/ 2147483647 h 332"/>
              <a:gd name="T92" fmla="*/ 2147483647 w 421"/>
              <a:gd name="T93" fmla="*/ 2147483647 h 332"/>
              <a:gd name="T94" fmla="*/ 2147483647 w 421"/>
              <a:gd name="T95" fmla="*/ 2147483647 h 332"/>
              <a:gd name="T96" fmla="*/ 2147483647 w 421"/>
              <a:gd name="T97" fmla="*/ 2147483647 h 332"/>
              <a:gd name="T98" fmla="*/ 2147483647 w 421"/>
              <a:gd name="T99" fmla="*/ 2147483647 h 332"/>
              <a:gd name="T100" fmla="*/ 2147483647 w 421"/>
              <a:gd name="T101" fmla="*/ 2147483647 h 332"/>
              <a:gd name="T102" fmla="*/ 2147483647 w 421"/>
              <a:gd name="T103" fmla="*/ 2147483647 h 332"/>
              <a:gd name="T104" fmla="*/ 2147483647 w 421"/>
              <a:gd name="T105" fmla="*/ 2147483647 h 332"/>
              <a:gd name="T106" fmla="*/ 2147483647 w 421"/>
              <a:gd name="T107" fmla="*/ 2147483647 h 332"/>
              <a:gd name="T108" fmla="*/ 2147483647 w 421"/>
              <a:gd name="T109" fmla="*/ 2147483647 h 332"/>
              <a:gd name="T110" fmla="*/ 2147483647 w 421"/>
              <a:gd name="T111" fmla="*/ 2147483647 h 332"/>
              <a:gd name="T112" fmla="*/ 2147483647 w 421"/>
              <a:gd name="T113" fmla="*/ 2147483647 h 332"/>
              <a:gd name="T114" fmla="*/ 2147483647 w 421"/>
              <a:gd name="T115" fmla="*/ 2147483647 h 332"/>
              <a:gd name="T116" fmla="*/ 2147483647 w 421"/>
              <a:gd name="T117" fmla="*/ 2147483647 h 332"/>
              <a:gd name="T118" fmla="*/ 2147483647 w 421"/>
              <a:gd name="T119" fmla="*/ 2147483647 h 33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21"/>
              <a:gd name="T181" fmla="*/ 0 h 332"/>
              <a:gd name="T182" fmla="*/ 421 w 421"/>
              <a:gd name="T183" fmla="*/ 332 h 33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21" h="332">
                <a:moveTo>
                  <a:pt x="307" y="68"/>
                </a:moveTo>
                <a:lnTo>
                  <a:pt x="315" y="78"/>
                </a:lnTo>
                <a:lnTo>
                  <a:pt x="318" y="87"/>
                </a:lnTo>
                <a:lnTo>
                  <a:pt x="322" y="99"/>
                </a:lnTo>
                <a:lnTo>
                  <a:pt x="331" y="98"/>
                </a:lnTo>
                <a:lnTo>
                  <a:pt x="345" y="95"/>
                </a:lnTo>
                <a:lnTo>
                  <a:pt x="359" y="88"/>
                </a:lnTo>
                <a:lnTo>
                  <a:pt x="368" y="84"/>
                </a:lnTo>
                <a:lnTo>
                  <a:pt x="379" y="84"/>
                </a:lnTo>
                <a:lnTo>
                  <a:pt x="389" y="95"/>
                </a:lnTo>
                <a:lnTo>
                  <a:pt x="394" y="103"/>
                </a:lnTo>
                <a:lnTo>
                  <a:pt x="399" y="112"/>
                </a:lnTo>
                <a:lnTo>
                  <a:pt x="402" y="119"/>
                </a:lnTo>
                <a:lnTo>
                  <a:pt x="405" y="131"/>
                </a:lnTo>
                <a:lnTo>
                  <a:pt x="407" y="137"/>
                </a:lnTo>
                <a:lnTo>
                  <a:pt x="411" y="143"/>
                </a:lnTo>
                <a:lnTo>
                  <a:pt x="416" y="151"/>
                </a:lnTo>
                <a:lnTo>
                  <a:pt x="420" y="160"/>
                </a:lnTo>
                <a:lnTo>
                  <a:pt x="416" y="169"/>
                </a:lnTo>
                <a:lnTo>
                  <a:pt x="416" y="180"/>
                </a:lnTo>
                <a:lnTo>
                  <a:pt x="418" y="191"/>
                </a:lnTo>
                <a:lnTo>
                  <a:pt x="416" y="200"/>
                </a:lnTo>
                <a:lnTo>
                  <a:pt x="413" y="209"/>
                </a:lnTo>
                <a:lnTo>
                  <a:pt x="410" y="222"/>
                </a:lnTo>
                <a:lnTo>
                  <a:pt x="409" y="229"/>
                </a:lnTo>
                <a:lnTo>
                  <a:pt x="407" y="240"/>
                </a:lnTo>
                <a:lnTo>
                  <a:pt x="405" y="248"/>
                </a:lnTo>
                <a:lnTo>
                  <a:pt x="404" y="257"/>
                </a:lnTo>
                <a:lnTo>
                  <a:pt x="403" y="265"/>
                </a:lnTo>
                <a:lnTo>
                  <a:pt x="403" y="274"/>
                </a:lnTo>
                <a:lnTo>
                  <a:pt x="396" y="272"/>
                </a:lnTo>
                <a:lnTo>
                  <a:pt x="385" y="270"/>
                </a:lnTo>
                <a:lnTo>
                  <a:pt x="372" y="266"/>
                </a:lnTo>
                <a:lnTo>
                  <a:pt x="360" y="263"/>
                </a:lnTo>
                <a:lnTo>
                  <a:pt x="332" y="257"/>
                </a:lnTo>
                <a:lnTo>
                  <a:pt x="323" y="255"/>
                </a:lnTo>
                <a:lnTo>
                  <a:pt x="315" y="250"/>
                </a:lnTo>
                <a:lnTo>
                  <a:pt x="307" y="250"/>
                </a:lnTo>
                <a:lnTo>
                  <a:pt x="306" y="262"/>
                </a:lnTo>
                <a:lnTo>
                  <a:pt x="305" y="270"/>
                </a:lnTo>
                <a:lnTo>
                  <a:pt x="304" y="278"/>
                </a:lnTo>
                <a:lnTo>
                  <a:pt x="298" y="285"/>
                </a:lnTo>
                <a:lnTo>
                  <a:pt x="299" y="292"/>
                </a:lnTo>
                <a:lnTo>
                  <a:pt x="301" y="300"/>
                </a:lnTo>
                <a:lnTo>
                  <a:pt x="301" y="307"/>
                </a:lnTo>
                <a:lnTo>
                  <a:pt x="303" y="313"/>
                </a:lnTo>
                <a:lnTo>
                  <a:pt x="305" y="322"/>
                </a:lnTo>
                <a:lnTo>
                  <a:pt x="305" y="328"/>
                </a:lnTo>
                <a:lnTo>
                  <a:pt x="300" y="330"/>
                </a:lnTo>
                <a:lnTo>
                  <a:pt x="290" y="331"/>
                </a:lnTo>
                <a:lnTo>
                  <a:pt x="281" y="330"/>
                </a:lnTo>
                <a:lnTo>
                  <a:pt x="282" y="322"/>
                </a:lnTo>
                <a:lnTo>
                  <a:pt x="285" y="316"/>
                </a:lnTo>
                <a:lnTo>
                  <a:pt x="284" y="310"/>
                </a:lnTo>
                <a:lnTo>
                  <a:pt x="279" y="307"/>
                </a:lnTo>
                <a:lnTo>
                  <a:pt x="269" y="304"/>
                </a:lnTo>
                <a:lnTo>
                  <a:pt x="264" y="303"/>
                </a:lnTo>
                <a:lnTo>
                  <a:pt x="260" y="300"/>
                </a:lnTo>
                <a:lnTo>
                  <a:pt x="257" y="297"/>
                </a:lnTo>
                <a:lnTo>
                  <a:pt x="253" y="290"/>
                </a:lnTo>
                <a:lnTo>
                  <a:pt x="247" y="286"/>
                </a:lnTo>
                <a:lnTo>
                  <a:pt x="246" y="281"/>
                </a:lnTo>
                <a:lnTo>
                  <a:pt x="251" y="273"/>
                </a:lnTo>
                <a:lnTo>
                  <a:pt x="255" y="269"/>
                </a:lnTo>
                <a:lnTo>
                  <a:pt x="254" y="264"/>
                </a:lnTo>
                <a:lnTo>
                  <a:pt x="246" y="262"/>
                </a:lnTo>
                <a:lnTo>
                  <a:pt x="240" y="265"/>
                </a:lnTo>
                <a:lnTo>
                  <a:pt x="236" y="261"/>
                </a:lnTo>
                <a:lnTo>
                  <a:pt x="235" y="253"/>
                </a:lnTo>
                <a:lnTo>
                  <a:pt x="238" y="248"/>
                </a:lnTo>
                <a:lnTo>
                  <a:pt x="241" y="242"/>
                </a:lnTo>
                <a:lnTo>
                  <a:pt x="243" y="233"/>
                </a:lnTo>
                <a:lnTo>
                  <a:pt x="241" y="227"/>
                </a:lnTo>
                <a:lnTo>
                  <a:pt x="234" y="224"/>
                </a:lnTo>
                <a:lnTo>
                  <a:pt x="228" y="223"/>
                </a:lnTo>
                <a:lnTo>
                  <a:pt x="224" y="220"/>
                </a:lnTo>
                <a:lnTo>
                  <a:pt x="223" y="212"/>
                </a:lnTo>
                <a:lnTo>
                  <a:pt x="224" y="206"/>
                </a:lnTo>
                <a:lnTo>
                  <a:pt x="223" y="201"/>
                </a:lnTo>
                <a:lnTo>
                  <a:pt x="219" y="198"/>
                </a:lnTo>
                <a:lnTo>
                  <a:pt x="215" y="199"/>
                </a:lnTo>
                <a:lnTo>
                  <a:pt x="211" y="209"/>
                </a:lnTo>
                <a:lnTo>
                  <a:pt x="210" y="212"/>
                </a:lnTo>
                <a:lnTo>
                  <a:pt x="207" y="218"/>
                </a:lnTo>
                <a:lnTo>
                  <a:pt x="204" y="218"/>
                </a:lnTo>
                <a:lnTo>
                  <a:pt x="200" y="225"/>
                </a:lnTo>
                <a:lnTo>
                  <a:pt x="199" y="229"/>
                </a:lnTo>
                <a:lnTo>
                  <a:pt x="199" y="236"/>
                </a:lnTo>
                <a:lnTo>
                  <a:pt x="199" y="245"/>
                </a:lnTo>
                <a:lnTo>
                  <a:pt x="190" y="246"/>
                </a:lnTo>
                <a:lnTo>
                  <a:pt x="182" y="240"/>
                </a:lnTo>
                <a:lnTo>
                  <a:pt x="175" y="236"/>
                </a:lnTo>
                <a:lnTo>
                  <a:pt x="168" y="231"/>
                </a:lnTo>
                <a:lnTo>
                  <a:pt x="163" y="226"/>
                </a:lnTo>
                <a:lnTo>
                  <a:pt x="157" y="221"/>
                </a:lnTo>
                <a:lnTo>
                  <a:pt x="153" y="215"/>
                </a:lnTo>
                <a:lnTo>
                  <a:pt x="146" y="209"/>
                </a:lnTo>
                <a:lnTo>
                  <a:pt x="138" y="205"/>
                </a:lnTo>
                <a:lnTo>
                  <a:pt x="128" y="203"/>
                </a:lnTo>
                <a:lnTo>
                  <a:pt x="119" y="199"/>
                </a:lnTo>
                <a:lnTo>
                  <a:pt x="110" y="192"/>
                </a:lnTo>
                <a:lnTo>
                  <a:pt x="101" y="190"/>
                </a:lnTo>
                <a:lnTo>
                  <a:pt x="95" y="187"/>
                </a:lnTo>
                <a:lnTo>
                  <a:pt x="89" y="189"/>
                </a:lnTo>
                <a:lnTo>
                  <a:pt x="86" y="194"/>
                </a:lnTo>
                <a:lnTo>
                  <a:pt x="79" y="192"/>
                </a:lnTo>
                <a:lnTo>
                  <a:pt x="77" y="198"/>
                </a:lnTo>
                <a:lnTo>
                  <a:pt x="77" y="207"/>
                </a:lnTo>
                <a:lnTo>
                  <a:pt x="76" y="215"/>
                </a:lnTo>
                <a:lnTo>
                  <a:pt x="75" y="223"/>
                </a:lnTo>
                <a:lnTo>
                  <a:pt x="73" y="229"/>
                </a:lnTo>
                <a:lnTo>
                  <a:pt x="71" y="240"/>
                </a:lnTo>
                <a:lnTo>
                  <a:pt x="64" y="247"/>
                </a:lnTo>
                <a:lnTo>
                  <a:pt x="65" y="246"/>
                </a:lnTo>
                <a:lnTo>
                  <a:pt x="62" y="245"/>
                </a:lnTo>
                <a:lnTo>
                  <a:pt x="57" y="243"/>
                </a:lnTo>
                <a:lnTo>
                  <a:pt x="51" y="240"/>
                </a:lnTo>
                <a:lnTo>
                  <a:pt x="46" y="238"/>
                </a:lnTo>
                <a:lnTo>
                  <a:pt x="41" y="235"/>
                </a:lnTo>
                <a:lnTo>
                  <a:pt x="39" y="234"/>
                </a:lnTo>
                <a:lnTo>
                  <a:pt x="38" y="234"/>
                </a:lnTo>
                <a:lnTo>
                  <a:pt x="33" y="231"/>
                </a:lnTo>
                <a:lnTo>
                  <a:pt x="26" y="227"/>
                </a:lnTo>
                <a:lnTo>
                  <a:pt x="20" y="222"/>
                </a:lnTo>
                <a:lnTo>
                  <a:pt x="19" y="210"/>
                </a:lnTo>
                <a:lnTo>
                  <a:pt x="18" y="205"/>
                </a:lnTo>
                <a:lnTo>
                  <a:pt x="12" y="201"/>
                </a:lnTo>
                <a:lnTo>
                  <a:pt x="4" y="202"/>
                </a:lnTo>
                <a:lnTo>
                  <a:pt x="1" y="198"/>
                </a:lnTo>
                <a:lnTo>
                  <a:pt x="0" y="192"/>
                </a:lnTo>
                <a:lnTo>
                  <a:pt x="3" y="182"/>
                </a:lnTo>
                <a:lnTo>
                  <a:pt x="6" y="175"/>
                </a:lnTo>
                <a:lnTo>
                  <a:pt x="8" y="165"/>
                </a:lnTo>
                <a:lnTo>
                  <a:pt x="12" y="159"/>
                </a:lnTo>
                <a:lnTo>
                  <a:pt x="14" y="155"/>
                </a:lnTo>
                <a:lnTo>
                  <a:pt x="18" y="149"/>
                </a:lnTo>
                <a:lnTo>
                  <a:pt x="23" y="144"/>
                </a:lnTo>
                <a:lnTo>
                  <a:pt x="26" y="138"/>
                </a:lnTo>
                <a:lnTo>
                  <a:pt x="46" y="128"/>
                </a:lnTo>
                <a:lnTo>
                  <a:pt x="50" y="126"/>
                </a:lnTo>
                <a:lnTo>
                  <a:pt x="58" y="124"/>
                </a:lnTo>
                <a:lnTo>
                  <a:pt x="66" y="117"/>
                </a:lnTo>
                <a:lnTo>
                  <a:pt x="78" y="108"/>
                </a:lnTo>
                <a:lnTo>
                  <a:pt x="84" y="102"/>
                </a:lnTo>
                <a:lnTo>
                  <a:pt x="86" y="96"/>
                </a:lnTo>
                <a:lnTo>
                  <a:pt x="85" y="91"/>
                </a:lnTo>
                <a:lnTo>
                  <a:pt x="84" y="86"/>
                </a:lnTo>
                <a:lnTo>
                  <a:pt x="85" y="77"/>
                </a:lnTo>
                <a:lnTo>
                  <a:pt x="86" y="69"/>
                </a:lnTo>
                <a:lnTo>
                  <a:pt x="89" y="62"/>
                </a:lnTo>
                <a:lnTo>
                  <a:pt x="93" y="59"/>
                </a:lnTo>
                <a:lnTo>
                  <a:pt x="95" y="54"/>
                </a:lnTo>
                <a:lnTo>
                  <a:pt x="95" y="49"/>
                </a:lnTo>
                <a:lnTo>
                  <a:pt x="97" y="44"/>
                </a:lnTo>
                <a:lnTo>
                  <a:pt x="98" y="41"/>
                </a:lnTo>
                <a:lnTo>
                  <a:pt x="98" y="36"/>
                </a:lnTo>
                <a:lnTo>
                  <a:pt x="99" y="30"/>
                </a:lnTo>
                <a:lnTo>
                  <a:pt x="99" y="26"/>
                </a:lnTo>
                <a:lnTo>
                  <a:pt x="100" y="22"/>
                </a:lnTo>
                <a:lnTo>
                  <a:pt x="101" y="15"/>
                </a:lnTo>
                <a:lnTo>
                  <a:pt x="103" y="10"/>
                </a:lnTo>
                <a:lnTo>
                  <a:pt x="105" y="6"/>
                </a:lnTo>
                <a:lnTo>
                  <a:pt x="107" y="2"/>
                </a:lnTo>
                <a:lnTo>
                  <a:pt x="114" y="1"/>
                </a:lnTo>
                <a:lnTo>
                  <a:pt x="228" y="0"/>
                </a:lnTo>
                <a:lnTo>
                  <a:pt x="227" y="7"/>
                </a:lnTo>
                <a:lnTo>
                  <a:pt x="223" y="18"/>
                </a:lnTo>
                <a:lnTo>
                  <a:pt x="222" y="26"/>
                </a:lnTo>
                <a:lnTo>
                  <a:pt x="222" y="38"/>
                </a:lnTo>
                <a:lnTo>
                  <a:pt x="219" y="42"/>
                </a:lnTo>
                <a:lnTo>
                  <a:pt x="207" y="45"/>
                </a:lnTo>
                <a:lnTo>
                  <a:pt x="184" y="57"/>
                </a:lnTo>
                <a:lnTo>
                  <a:pt x="164" y="71"/>
                </a:lnTo>
                <a:lnTo>
                  <a:pt x="154" y="84"/>
                </a:lnTo>
                <a:lnTo>
                  <a:pt x="142" y="103"/>
                </a:lnTo>
                <a:lnTo>
                  <a:pt x="136" y="115"/>
                </a:lnTo>
                <a:lnTo>
                  <a:pt x="130" y="115"/>
                </a:lnTo>
                <a:lnTo>
                  <a:pt x="125" y="109"/>
                </a:lnTo>
                <a:lnTo>
                  <a:pt x="114" y="113"/>
                </a:lnTo>
                <a:lnTo>
                  <a:pt x="102" y="121"/>
                </a:lnTo>
                <a:lnTo>
                  <a:pt x="95" y="131"/>
                </a:lnTo>
                <a:lnTo>
                  <a:pt x="88" y="141"/>
                </a:lnTo>
                <a:lnTo>
                  <a:pt x="89" y="150"/>
                </a:lnTo>
                <a:lnTo>
                  <a:pt x="94" y="154"/>
                </a:lnTo>
                <a:lnTo>
                  <a:pt x="103" y="150"/>
                </a:lnTo>
                <a:lnTo>
                  <a:pt x="110" y="143"/>
                </a:lnTo>
                <a:lnTo>
                  <a:pt x="122" y="137"/>
                </a:lnTo>
                <a:lnTo>
                  <a:pt x="133" y="134"/>
                </a:lnTo>
                <a:lnTo>
                  <a:pt x="139" y="131"/>
                </a:lnTo>
                <a:lnTo>
                  <a:pt x="148" y="132"/>
                </a:lnTo>
                <a:lnTo>
                  <a:pt x="149" y="143"/>
                </a:lnTo>
                <a:lnTo>
                  <a:pt x="150" y="155"/>
                </a:lnTo>
                <a:lnTo>
                  <a:pt x="149" y="168"/>
                </a:lnTo>
                <a:lnTo>
                  <a:pt x="156" y="171"/>
                </a:lnTo>
                <a:lnTo>
                  <a:pt x="164" y="178"/>
                </a:lnTo>
                <a:lnTo>
                  <a:pt x="169" y="179"/>
                </a:lnTo>
                <a:lnTo>
                  <a:pt x="179" y="181"/>
                </a:lnTo>
                <a:lnTo>
                  <a:pt x="189" y="188"/>
                </a:lnTo>
                <a:lnTo>
                  <a:pt x="196" y="191"/>
                </a:lnTo>
                <a:lnTo>
                  <a:pt x="202" y="185"/>
                </a:lnTo>
                <a:lnTo>
                  <a:pt x="209" y="177"/>
                </a:lnTo>
                <a:lnTo>
                  <a:pt x="219" y="175"/>
                </a:lnTo>
                <a:lnTo>
                  <a:pt x="229" y="181"/>
                </a:lnTo>
                <a:lnTo>
                  <a:pt x="239" y="181"/>
                </a:lnTo>
                <a:lnTo>
                  <a:pt x="245" y="177"/>
                </a:lnTo>
                <a:lnTo>
                  <a:pt x="253" y="183"/>
                </a:lnTo>
                <a:lnTo>
                  <a:pt x="255" y="196"/>
                </a:lnTo>
                <a:lnTo>
                  <a:pt x="265" y="215"/>
                </a:lnTo>
                <a:lnTo>
                  <a:pt x="267" y="228"/>
                </a:lnTo>
                <a:lnTo>
                  <a:pt x="273" y="239"/>
                </a:lnTo>
                <a:lnTo>
                  <a:pt x="278" y="243"/>
                </a:lnTo>
                <a:lnTo>
                  <a:pt x="284" y="244"/>
                </a:lnTo>
                <a:lnTo>
                  <a:pt x="290" y="240"/>
                </a:lnTo>
                <a:lnTo>
                  <a:pt x="294" y="233"/>
                </a:lnTo>
                <a:lnTo>
                  <a:pt x="297" y="230"/>
                </a:lnTo>
                <a:lnTo>
                  <a:pt x="297" y="222"/>
                </a:lnTo>
                <a:lnTo>
                  <a:pt x="300" y="211"/>
                </a:lnTo>
                <a:lnTo>
                  <a:pt x="311" y="203"/>
                </a:lnTo>
                <a:lnTo>
                  <a:pt x="313" y="196"/>
                </a:lnTo>
                <a:lnTo>
                  <a:pt x="310" y="183"/>
                </a:lnTo>
                <a:lnTo>
                  <a:pt x="300" y="176"/>
                </a:lnTo>
                <a:lnTo>
                  <a:pt x="287" y="165"/>
                </a:lnTo>
                <a:lnTo>
                  <a:pt x="278" y="161"/>
                </a:lnTo>
                <a:lnTo>
                  <a:pt x="272" y="159"/>
                </a:lnTo>
                <a:lnTo>
                  <a:pt x="269" y="152"/>
                </a:lnTo>
                <a:lnTo>
                  <a:pt x="270" y="138"/>
                </a:lnTo>
                <a:lnTo>
                  <a:pt x="274" y="125"/>
                </a:lnTo>
                <a:lnTo>
                  <a:pt x="279" y="114"/>
                </a:lnTo>
                <a:lnTo>
                  <a:pt x="285" y="114"/>
                </a:lnTo>
                <a:lnTo>
                  <a:pt x="292" y="120"/>
                </a:lnTo>
                <a:lnTo>
                  <a:pt x="300" y="110"/>
                </a:lnTo>
                <a:lnTo>
                  <a:pt x="298" y="101"/>
                </a:lnTo>
                <a:lnTo>
                  <a:pt x="307" y="96"/>
                </a:lnTo>
                <a:lnTo>
                  <a:pt x="310" y="87"/>
                </a:lnTo>
                <a:lnTo>
                  <a:pt x="308" y="78"/>
                </a:lnTo>
                <a:lnTo>
                  <a:pt x="307" y="68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23" name="Freeform 77"/>
          <p:cNvSpPr>
            <a:spLocks/>
          </p:cNvSpPr>
          <p:nvPr/>
        </p:nvSpPr>
        <p:spPr bwMode="auto">
          <a:xfrm>
            <a:off x="3594100" y="5122863"/>
            <a:ext cx="669925" cy="482600"/>
          </a:xfrm>
          <a:custGeom>
            <a:avLst/>
            <a:gdLst>
              <a:gd name="T0" fmla="*/ 2147483647 w 422"/>
              <a:gd name="T1" fmla="*/ 2147483647 h 304"/>
              <a:gd name="T2" fmla="*/ 2147483647 w 422"/>
              <a:gd name="T3" fmla="*/ 2147483647 h 304"/>
              <a:gd name="T4" fmla="*/ 2147483647 w 422"/>
              <a:gd name="T5" fmla="*/ 2147483647 h 304"/>
              <a:gd name="T6" fmla="*/ 2147483647 w 422"/>
              <a:gd name="T7" fmla="*/ 2147483647 h 304"/>
              <a:gd name="T8" fmla="*/ 2147483647 w 422"/>
              <a:gd name="T9" fmla="*/ 2147483647 h 304"/>
              <a:gd name="T10" fmla="*/ 2147483647 w 422"/>
              <a:gd name="T11" fmla="*/ 2147483647 h 304"/>
              <a:gd name="T12" fmla="*/ 2147483647 w 422"/>
              <a:gd name="T13" fmla="*/ 2147483647 h 304"/>
              <a:gd name="T14" fmla="*/ 2147483647 w 422"/>
              <a:gd name="T15" fmla="*/ 2147483647 h 304"/>
              <a:gd name="T16" fmla="*/ 2147483647 w 422"/>
              <a:gd name="T17" fmla="*/ 2147483647 h 304"/>
              <a:gd name="T18" fmla="*/ 2147483647 w 422"/>
              <a:gd name="T19" fmla="*/ 2147483647 h 304"/>
              <a:gd name="T20" fmla="*/ 2147483647 w 422"/>
              <a:gd name="T21" fmla="*/ 2147483647 h 304"/>
              <a:gd name="T22" fmla="*/ 2147483647 w 422"/>
              <a:gd name="T23" fmla="*/ 2147483647 h 304"/>
              <a:gd name="T24" fmla="*/ 2147483647 w 422"/>
              <a:gd name="T25" fmla="*/ 2147483647 h 304"/>
              <a:gd name="T26" fmla="*/ 2147483647 w 422"/>
              <a:gd name="T27" fmla="*/ 2147483647 h 304"/>
              <a:gd name="T28" fmla="*/ 2147483647 w 422"/>
              <a:gd name="T29" fmla="*/ 2147483647 h 304"/>
              <a:gd name="T30" fmla="*/ 2147483647 w 422"/>
              <a:gd name="T31" fmla="*/ 2147483647 h 304"/>
              <a:gd name="T32" fmla="*/ 2147483647 w 422"/>
              <a:gd name="T33" fmla="*/ 2147483647 h 304"/>
              <a:gd name="T34" fmla="*/ 2147483647 w 422"/>
              <a:gd name="T35" fmla="*/ 2147483647 h 304"/>
              <a:gd name="T36" fmla="*/ 2147483647 w 422"/>
              <a:gd name="T37" fmla="*/ 2147483647 h 304"/>
              <a:gd name="T38" fmla="*/ 2147483647 w 422"/>
              <a:gd name="T39" fmla="*/ 2147483647 h 304"/>
              <a:gd name="T40" fmla="*/ 2147483647 w 422"/>
              <a:gd name="T41" fmla="*/ 2147483647 h 304"/>
              <a:gd name="T42" fmla="*/ 2147483647 w 422"/>
              <a:gd name="T43" fmla="*/ 2147483647 h 304"/>
              <a:gd name="T44" fmla="*/ 2147483647 w 422"/>
              <a:gd name="T45" fmla="*/ 2147483647 h 304"/>
              <a:gd name="T46" fmla="*/ 2147483647 w 422"/>
              <a:gd name="T47" fmla="*/ 2147483647 h 304"/>
              <a:gd name="T48" fmla="*/ 2147483647 w 422"/>
              <a:gd name="T49" fmla="*/ 2147483647 h 304"/>
              <a:gd name="T50" fmla="*/ 2147483647 w 422"/>
              <a:gd name="T51" fmla="*/ 2147483647 h 304"/>
              <a:gd name="T52" fmla="*/ 2147483647 w 422"/>
              <a:gd name="T53" fmla="*/ 2147483647 h 304"/>
              <a:gd name="T54" fmla="*/ 2147483647 w 422"/>
              <a:gd name="T55" fmla="*/ 2147483647 h 304"/>
              <a:gd name="T56" fmla="*/ 2147483647 w 422"/>
              <a:gd name="T57" fmla="*/ 2147483647 h 304"/>
              <a:gd name="T58" fmla="*/ 2147483647 w 422"/>
              <a:gd name="T59" fmla="*/ 2147483647 h 304"/>
              <a:gd name="T60" fmla="*/ 2147483647 w 422"/>
              <a:gd name="T61" fmla="*/ 2147483647 h 304"/>
              <a:gd name="T62" fmla="*/ 2147483647 w 422"/>
              <a:gd name="T63" fmla="*/ 2147483647 h 304"/>
              <a:gd name="T64" fmla="*/ 2147483647 w 422"/>
              <a:gd name="T65" fmla="*/ 2147483647 h 304"/>
              <a:gd name="T66" fmla="*/ 2147483647 w 422"/>
              <a:gd name="T67" fmla="*/ 2147483647 h 304"/>
              <a:gd name="T68" fmla="*/ 2147483647 w 422"/>
              <a:gd name="T69" fmla="*/ 2147483647 h 304"/>
              <a:gd name="T70" fmla="*/ 2147483647 w 422"/>
              <a:gd name="T71" fmla="*/ 2147483647 h 304"/>
              <a:gd name="T72" fmla="*/ 2147483647 w 422"/>
              <a:gd name="T73" fmla="*/ 2147483647 h 304"/>
              <a:gd name="T74" fmla="*/ 2147483647 w 422"/>
              <a:gd name="T75" fmla="*/ 2147483647 h 304"/>
              <a:gd name="T76" fmla="*/ 2147483647 w 422"/>
              <a:gd name="T77" fmla="*/ 2147483647 h 304"/>
              <a:gd name="T78" fmla="*/ 2147483647 w 422"/>
              <a:gd name="T79" fmla="*/ 2147483647 h 304"/>
              <a:gd name="T80" fmla="*/ 2147483647 w 422"/>
              <a:gd name="T81" fmla="*/ 2147483647 h 304"/>
              <a:gd name="T82" fmla="*/ 2147483647 w 422"/>
              <a:gd name="T83" fmla="*/ 2147483647 h 304"/>
              <a:gd name="T84" fmla="*/ 2147483647 w 422"/>
              <a:gd name="T85" fmla="*/ 2147483647 h 304"/>
              <a:gd name="T86" fmla="*/ 2147483647 w 422"/>
              <a:gd name="T87" fmla="*/ 2147483647 h 304"/>
              <a:gd name="T88" fmla="*/ 2147483647 w 422"/>
              <a:gd name="T89" fmla="*/ 2147483647 h 304"/>
              <a:gd name="T90" fmla="*/ 2147483647 w 422"/>
              <a:gd name="T91" fmla="*/ 2147483647 h 304"/>
              <a:gd name="T92" fmla="*/ 2147483647 w 422"/>
              <a:gd name="T93" fmla="*/ 2147483647 h 304"/>
              <a:gd name="T94" fmla="*/ 2147483647 w 422"/>
              <a:gd name="T95" fmla="*/ 2147483647 h 304"/>
              <a:gd name="T96" fmla="*/ 2147483647 w 422"/>
              <a:gd name="T97" fmla="*/ 2147483647 h 304"/>
              <a:gd name="T98" fmla="*/ 2147483647 w 422"/>
              <a:gd name="T99" fmla="*/ 2147483647 h 304"/>
              <a:gd name="T100" fmla="*/ 2147483647 w 422"/>
              <a:gd name="T101" fmla="*/ 2147483647 h 304"/>
              <a:gd name="T102" fmla="*/ 2147483647 w 422"/>
              <a:gd name="T103" fmla="*/ 2147483647 h 304"/>
              <a:gd name="T104" fmla="*/ 2147483647 w 422"/>
              <a:gd name="T105" fmla="*/ 2147483647 h 304"/>
              <a:gd name="T106" fmla="*/ 2147483647 w 422"/>
              <a:gd name="T107" fmla="*/ 2147483647 h 304"/>
              <a:gd name="T108" fmla="*/ 2147483647 w 422"/>
              <a:gd name="T109" fmla="*/ 2147483647 h 304"/>
              <a:gd name="T110" fmla="*/ 0 w 422"/>
              <a:gd name="T111" fmla="*/ 2147483647 h 304"/>
              <a:gd name="T112" fmla="*/ 0 w 422"/>
              <a:gd name="T113" fmla="*/ 2147483647 h 30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22"/>
              <a:gd name="T172" fmla="*/ 0 h 304"/>
              <a:gd name="T173" fmla="*/ 422 w 422"/>
              <a:gd name="T174" fmla="*/ 304 h 30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22" h="304">
                <a:moveTo>
                  <a:pt x="0" y="193"/>
                </a:moveTo>
                <a:lnTo>
                  <a:pt x="1" y="185"/>
                </a:lnTo>
                <a:lnTo>
                  <a:pt x="3" y="180"/>
                </a:lnTo>
                <a:lnTo>
                  <a:pt x="6" y="174"/>
                </a:lnTo>
                <a:lnTo>
                  <a:pt x="8" y="168"/>
                </a:lnTo>
                <a:lnTo>
                  <a:pt x="17" y="168"/>
                </a:lnTo>
                <a:lnTo>
                  <a:pt x="24" y="168"/>
                </a:lnTo>
                <a:lnTo>
                  <a:pt x="29" y="170"/>
                </a:lnTo>
                <a:lnTo>
                  <a:pt x="31" y="164"/>
                </a:lnTo>
                <a:lnTo>
                  <a:pt x="33" y="158"/>
                </a:lnTo>
                <a:lnTo>
                  <a:pt x="39" y="153"/>
                </a:lnTo>
                <a:lnTo>
                  <a:pt x="44" y="150"/>
                </a:lnTo>
                <a:lnTo>
                  <a:pt x="44" y="144"/>
                </a:lnTo>
                <a:lnTo>
                  <a:pt x="41" y="138"/>
                </a:lnTo>
                <a:lnTo>
                  <a:pt x="38" y="133"/>
                </a:lnTo>
                <a:lnTo>
                  <a:pt x="35" y="125"/>
                </a:lnTo>
                <a:lnTo>
                  <a:pt x="41" y="121"/>
                </a:lnTo>
                <a:lnTo>
                  <a:pt x="50" y="118"/>
                </a:lnTo>
                <a:lnTo>
                  <a:pt x="64" y="123"/>
                </a:lnTo>
                <a:lnTo>
                  <a:pt x="71" y="127"/>
                </a:lnTo>
                <a:lnTo>
                  <a:pt x="79" y="128"/>
                </a:lnTo>
                <a:lnTo>
                  <a:pt x="86" y="126"/>
                </a:lnTo>
                <a:lnTo>
                  <a:pt x="91" y="120"/>
                </a:lnTo>
                <a:lnTo>
                  <a:pt x="89" y="111"/>
                </a:lnTo>
                <a:lnTo>
                  <a:pt x="94" y="104"/>
                </a:lnTo>
                <a:lnTo>
                  <a:pt x="100" y="110"/>
                </a:lnTo>
                <a:lnTo>
                  <a:pt x="106" y="119"/>
                </a:lnTo>
                <a:lnTo>
                  <a:pt x="112" y="127"/>
                </a:lnTo>
                <a:lnTo>
                  <a:pt x="123" y="130"/>
                </a:lnTo>
                <a:lnTo>
                  <a:pt x="128" y="123"/>
                </a:lnTo>
                <a:lnTo>
                  <a:pt x="132" y="116"/>
                </a:lnTo>
                <a:lnTo>
                  <a:pt x="135" y="109"/>
                </a:lnTo>
                <a:lnTo>
                  <a:pt x="134" y="101"/>
                </a:lnTo>
                <a:lnTo>
                  <a:pt x="141" y="94"/>
                </a:lnTo>
                <a:lnTo>
                  <a:pt x="148" y="98"/>
                </a:lnTo>
                <a:lnTo>
                  <a:pt x="157" y="98"/>
                </a:lnTo>
                <a:lnTo>
                  <a:pt x="165" y="99"/>
                </a:lnTo>
                <a:lnTo>
                  <a:pt x="171" y="105"/>
                </a:lnTo>
                <a:lnTo>
                  <a:pt x="177" y="107"/>
                </a:lnTo>
                <a:lnTo>
                  <a:pt x="184" y="102"/>
                </a:lnTo>
                <a:lnTo>
                  <a:pt x="192" y="101"/>
                </a:lnTo>
                <a:lnTo>
                  <a:pt x="200" y="101"/>
                </a:lnTo>
                <a:lnTo>
                  <a:pt x="209" y="98"/>
                </a:lnTo>
                <a:lnTo>
                  <a:pt x="209" y="89"/>
                </a:lnTo>
                <a:lnTo>
                  <a:pt x="206" y="82"/>
                </a:lnTo>
                <a:lnTo>
                  <a:pt x="201" y="72"/>
                </a:lnTo>
                <a:lnTo>
                  <a:pt x="194" y="63"/>
                </a:lnTo>
                <a:lnTo>
                  <a:pt x="193" y="53"/>
                </a:lnTo>
                <a:lnTo>
                  <a:pt x="198" y="46"/>
                </a:lnTo>
                <a:lnTo>
                  <a:pt x="205" y="41"/>
                </a:lnTo>
                <a:lnTo>
                  <a:pt x="211" y="36"/>
                </a:lnTo>
                <a:lnTo>
                  <a:pt x="217" y="31"/>
                </a:lnTo>
                <a:lnTo>
                  <a:pt x="224" y="33"/>
                </a:lnTo>
                <a:lnTo>
                  <a:pt x="225" y="42"/>
                </a:lnTo>
                <a:lnTo>
                  <a:pt x="230" y="48"/>
                </a:lnTo>
                <a:lnTo>
                  <a:pt x="238" y="48"/>
                </a:lnTo>
                <a:lnTo>
                  <a:pt x="247" y="48"/>
                </a:lnTo>
                <a:lnTo>
                  <a:pt x="255" y="48"/>
                </a:lnTo>
                <a:lnTo>
                  <a:pt x="256" y="40"/>
                </a:lnTo>
                <a:lnTo>
                  <a:pt x="256" y="32"/>
                </a:lnTo>
                <a:lnTo>
                  <a:pt x="257" y="26"/>
                </a:lnTo>
                <a:lnTo>
                  <a:pt x="264" y="19"/>
                </a:lnTo>
                <a:lnTo>
                  <a:pt x="270" y="23"/>
                </a:lnTo>
                <a:lnTo>
                  <a:pt x="281" y="28"/>
                </a:lnTo>
                <a:lnTo>
                  <a:pt x="296" y="26"/>
                </a:lnTo>
                <a:lnTo>
                  <a:pt x="306" y="24"/>
                </a:lnTo>
                <a:lnTo>
                  <a:pt x="313" y="15"/>
                </a:lnTo>
                <a:lnTo>
                  <a:pt x="319" y="4"/>
                </a:lnTo>
                <a:lnTo>
                  <a:pt x="326" y="0"/>
                </a:lnTo>
                <a:lnTo>
                  <a:pt x="333" y="3"/>
                </a:lnTo>
                <a:lnTo>
                  <a:pt x="332" y="13"/>
                </a:lnTo>
                <a:lnTo>
                  <a:pt x="332" y="22"/>
                </a:lnTo>
                <a:lnTo>
                  <a:pt x="332" y="34"/>
                </a:lnTo>
                <a:lnTo>
                  <a:pt x="337" y="40"/>
                </a:lnTo>
                <a:lnTo>
                  <a:pt x="347" y="44"/>
                </a:lnTo>
                <a:lnTo>
                  <a:pt x="353" y="49"/>
                </a:lnTo>
                <a:lnTo>
                  <a:pt x="359" y="55"/>
                </a:lnTo>
                <a:lnTo>
                  <a:pt x="367" y="60"/>
                </a:lnTo>
                <a:lnTo>
                  <a:pt x="381" y="65"/>
                </a:lnTo>
                <a:lnTo>
                  <a:pt x="379" y="74"/>
                </a:lnTo>
                <a:lnTo>
                  <a:pt x="381" y="79"/>
                </a:lnTo>
                <a:lnTo>
                  <a:pt x="387" y="85"/>
                </a:lnTo>
                <a:lnTo>
                  <a:pt x="394" y="87"/>
                </a:lnTo>
                <a:lnTo>
                  <a:pt x="398" y="96"/>
                </a:lnTo>
                <a:lnTo>
                  <a:pt x="404" y="104"/>
                </a:lnTo>
                <a:lnTo>
                  <a:pt x="406" y="110"/>
                </a:lnTo>
                <a:lnTo>
                  <a:pt x="408" y="117"/>
                </a:lnTo>
                <a:lnTo>
                  <a:pt x="409" y="123"/>
                </a:lnTo>
                <a:lnTo>
                  <a:pt x="408" y="127"/>
                </a:lnTo>
                <a:lnTo>
                  <a:pt x="400" y="126"/>
                </a:lnTo>
                <a:lnTo>
                  <a:pt x="395" y="128"/>
                </a:lnTo>
                <a:lnTo>
                  <a:pt x="389" y="132"/>
                </a:lnTo>
                <a:lnTo>
                  <a:pt x="384" y="128"/>
                </a:lnTo>
                <a:lnTo>
                  <a:pt x="377" y="132"/>
                </a:lnTo>
                <a:lnTo>
                  <a:pt x="381" y="140"/>
                </a:lnTo>
                <a:lnTo>
                  <a:pt x="388" y="144"/>
                </a:lnTo>
                <a:lnTo>
                  <a:pt x="395" y="144"/>
                </a:lnTo>
                <a:lnTo>
                  <a:pt x="404" y="144"/>
                </a:lnTo>
                <a:lnTo>
                  <a:pt x="413" y="144"/>
                </a:lnTo>
                <a:lnTo>
                  <a:pt x="421" y="148"/>
                </a:lnTo>
                <a:lnTo>
                  <a:pt x="417" y="157"/>
                </a:lnTo>
                <a:lnTo>
                  <a:pt x="411" y="166"/>
                </a:lnTo>
                <a:lnTo>
                  <a:pt x="407" y="174"/>
                </a:lnTo>
                <a:lnTo>
                  <a:pt x="401" y="183"/>
                </a:lnTo>
                <a:lnTo>
                  <a:pt x="395" y="185"/>
                </a:lnTo>
                <a:lnTo>
                  <a:pt x="383" y="181"/>
                </a:lnTo>
                <a:lnTo>
                  <a:pt x="375" y="185"/>
                </a:lnTo>
                <a:lnTo>
                  <a:pt x="369" y="191"/>
                </a:lnTo>
                <a:lnTo>
                  <a:pt x="360" y="199"/>
                </a:lnTo>
                <a:lnTo>
                  <a:pt x="354" y="205"/>
                </a:lnTo>
                <a:lnTo>
                  <a:pt x="351" y="211"/>
                </a:lnTo>
                <a:lnTo>
                  <a:pt x="353" y="216"/>
                </a:lnTo>
                <a:lnTo>
                  <a:pt x="360" y="219"/>
                </a:lnTo>
                <a:lnTo>
                  <a:pt x="365" y="223"/>
                </a:lnTo>
                <a:lnTo>
                  <a:pt x="362" y="230"/>
                </a:lnTo>
                <a:lnTo>
                  <a:pt x="354" y="233"/>
                </a:lnTo>
                <a:lnTo>
                  <a:pt x="347" y="234"/>
                </a:lnTo>
                <a:lnTo>
                  <a:pt x="335" y="234"/>
                </a:lnTo>
                <a:lnTo>
                  <a:pt x="328" y="232"/>
                </a:lnTo>
                <a:lnTo>
                  <a:pt x="319" y="234"/>
                </a:lnTo>
                <a:lnTo>
                  <a:pt x="310" y="233"/>
                </a:lnTo>
                <a:lnTo>
                  <a:pt x="300" y="233"/>
                </a:lnTo>
                <a:lnTo>
                  <a:pt x="295" y="246"/>
                </a:lnTo>
                <a:lnTo>
                  <a:pt x="292" y="251"/>
                </a:lnTo>
                <a:lnTo>
                  <a:pt x="278" y="266"/>
                </a:lnTo>
                <a:lnTo>
                  <a:pt x="265" y="275"/>
                </a:lnTo>
                <a:lnTo>
                  <a:pt x="250" y="284"/>
                </a:lnTo>
                <a:lnTo>
                  <a:pt x="240" y="291"/>
                </a:lnTo>
                <a:lnTo>
                  <a:pt x="231" y="298"/>
                </a:lnTo>
                <a:lnTo>
                  <a:pt x="216" y="303"/>
                </a:lnTo>
                <a:lnTo>
                  <a:pt x="207" y="299"/>
                </a:lnTo>
                <a:lnTo>
                  <a:pt x="195" y="298"/>
                </a:lnTo>
                <a:lnTo>
                  <a:pt x="183" y="295"/>
                </a:lnTo>
                <a:lnTo>
                  <a:pt x="173" y="292"/>
                </a:lnTo>
                <a:lnTo>
                  <a:pt x="162" y="289"/>
                </a:lnTo>
                <a:lnTo>
                  <a:pt x="152" y="286"/>
                </a:lnTo>
                <a:lnTo>
                  <a:pt x="143" y="280"/>
                </a:lnTo>
                <a:lnTo>
                  <a:pt x="134" y="272"/>
                </a:lnTo>
                <a:lnTo>
                  <a:pt x="126" y="269"/>
                </a:lnTo>
                <a:lnTo>
                  <a:pt x="116" y="284"/>
                </a:lnTo>
                <a:lnTo>
                  <a:pt x="110" y="277"/>
                </a:lnTo>
                <a:lnTo>
                  <a:pt x="104" y="265"/>
                </a:lnTo>
                <a:lnTo>
                  <a:pt x="98" y="258"/>
                </a:lnTo>
                <a:lnTo>
                  <a:pt x="95" y="251"/>
                </a:lnTo>
                <a:lnTo>
                  <a:pt x="90" y="243"/>
                </a:lnTo>
                <a:lnTo>
                  <a:pt x="85" y="233"/>
                </a:lnTo>
                <a:lnTo>
                  <a:pt x="76" y="230"/>
                </a:lnTo>
                <a:lnTo>
                  <a:pt x="70" y="237"/>
                </a:lnTo>
                <a:lnTo>
                  <a:pt x="65" y="243"/>
                </a:lnTo>
                <a:lnTo>
                  <a:pt x="56" y="245"/>
                </a:lnTo>
                <a:lnTo>
                  <a:pt x="48" y="250"/>
                </a:lnTo>
                <a:lnTo>
                  <a:pt x="39" y="254"/>
                </a:lnTo>
                <a:lnTo>
                  <a:pt x="30" y="253"/>
                </a:lnTo>
                <a:lnTo>
                  <a:pt x="24" y="251"/>
                </a:lnTo>
                <a:lnTo>
                  <a:pt x="22" y="245"/>
                </a:lnTo>
                <a:lnTo>
                  <a:pt x="19" y="238"/>
                </a:lnTo>
                <a:lnTo>
                  <a:pt x="16" y="233"/>
                </a:lnTo>
                <a:lnTo>
                  <a:pt x="17" y="227"/>
                </a:lnTo>
                <a:lnTo>
                  <a:pt x="15" y="220"/>
                </a:lnTo>
                <a:lnTo>
                  <a:pt x="12" y="213"/>
                </a:lnTo>
                <a:lnTo>
                  <a:pt x="8" y="206"/>
                </a:lnTo>
                <a:lnTo>
                  <a:pt x="7" y="199"/>
                </a:lnTo>
                <a:lnTo>
                  <a:pt x="2" y="193"/>
                </a:lnTo>
                <a:lnTo>
                  <a:pt x="0" y="193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24" name="Freeform 78"/>
          <p:cNvSpPr>
            <a:spLocks/>
          </p:cNvSpPr>
          <p:nvPr/>
        </p:nvSpPr>
        <p:spPr bwMode="auto">
          <a:xfrm>
            <a:off x="3594100" y="5122863"/>
            <a:ext cx="669925" cy="482600"/>
          </a:xfrm>
          <a:custGeom>
            <a:avLst/>
            <a:gdLst>
              <a:gd name="T0" fmla="*/ 2147483647 w 422"/>
              <a:gd name="T1" fmla="*/ 2147483647 h 304"/>
              <a:gd name="T2" fmla="*/ 2147483647 w 422"/>
              <a:gd name="T3" fmla="*/ 2147483647 h 304"/>
              <a:gd name="T4" fmla="*/ 2147483647 w 422"/>
              <a:gd name="T5" fmla="*/ 2147483647 h 304"/>
              <a:gd name="T6" fmla="*/ 2147483647 w 422"/>
              <a:gd name="T7" fmla="*/ 2147483647 h 304"/>
              <a:gd name="T8" fmla="*/ 2147483647 w 422"/>
              <a:gd name="T9" fmla="*/ 2147483647 h 304"/>
              <a:gd name="T10" fmla="*/ 2147483647 w 422"/>
              <a:gd name="T11" fmla="*/ 2147483647 h 304"/>
              <a:gd name="T12" fmla="*/ 2147483647 w 422"/>
              <a:gd name="T13" fmla="*/ 2147483647 h 304"/>
              <a:gd name="T14" fmla="*/ 2147483647 w 422"/>
              <a:gd name="T15" fmla="*/ 2147483647 h 304"/>
              <a:gd name="T16" fmla="*/ 2147483647 w 422"/>
              <a:gd name="T17" fmla="*/ 2147483647 h 304"/>
              <a:gd name="T18" fmla="*/ 2147483647 w 422"/>
              <a:gd name="T19" fmla="*/ 2147483647 h 304"/>
              <a:gd name="T20" fmla="*/ 2147483647 w 422"/>
              <a:gd name="T21" fmla="*/ 2147483647 h 304"/>
              <a:gd name="T22" fmla="*/ 2147483647 w 422"/>
              <a:gd name="T23" fmla="*/ 2147483647 h 304"/>
              <a:gd name="T24" fmla="*/ 2147483647 w 422"/>
              <a:gd name="T25" fmla="*/ 2147483647 h 304"/>
              <a:gd name="T26" fmla="*/ 2147483647 w 422"/>
              <a:gd name="T27" fmla="*/ 2147483647 h 304"/>
              <a:gd name="T28" fmla="*/ 2147483647 w 422"/>
              <a:gd name="T29" fmla="*/ 2147483647 h 304"/>
              <a:gd name="T30" fmla="*/ 2147483647 w 422"/>
              <a:gd name="T31" fmla="*/ 2147483647 h 304"/>
              <a:gd name="T32" fmla="*/ 2147483647 w 422"/>
              <a:gd name="T33" fmla="*/ 2147483647 h 304"/>
              <a:gd name="T34" fmla="*/ 2147483647 w 422"/>
              <a:gd name="T35" fmla="*/ 2147483647 h 304"/>
              <a:gd name="T36" fmla="*/ 2147483647 w 422"/>
              <a:gd name="T37" fmla="*/ 2147483647 h 304"/>
              <a:gd name="T38" fmla="*/ 2147483647 w 422"/>
              <a:gd name="T39" fmla="*/ 2147483647 h 304"/>
              <a:gd name="T40" fmla="*/ 2147483647 w 422"/>
              <a:gd name="T41" fmla="*/ 2147483647 h 304"/>
              <a:gd name="T42" fmla="*/ 2147483647 w 422"/>
              <a:gd name="T43" fmla="*/ 2147483647 h 304"/>
              <a:gd name="T44" fmla="*/ 2147483647 w 422"/>
              <a:gd name="T45" fmla="*/ 2147483647 h 304"/>
              <a:gd name="T46" fmla="*/ 2147483647 w 422"/>
              <a:gd name="T47" fmla="*/ 2147483647 h 304"/>
              <a:gd name="T48" fmla="*/ 2147483647 w 422"/>
              <a:gd name="T49" fmla="*/ 2147483647 h 304"/>
              <a:gd name="T50" fmla="*/ 2147483647 w 422"/>
              <a:gd name="T51" fmla="*/ 2147483647 h 304"/>
              <a:gd name="T52" fmla="*/ 2147483647 w 422"/>
              <a:gd name="T53" fmla="*/ 2147483647 h 304"/>
              <a:gd name="T54" fmla="*/ 2147483647 w 422"/>
              <a:gd name="T55" fmla="*/ 2147483647 h 304"/>
              <a:gd name="T56" fmla="*/ 2147483647 w 422"/>
              <a:gd name="T57" fmla="*/ 2147483647 h 304"/>
              <a:gd name="T58" fmla="*/ 2147483647 w 422"/>
              <a:gd name="T59" fmla="*/ 2147483647 h 304"/>
              <a:gd name="T60" fmla="*/ 2147483647 w 422"/>
              <a:gd name="T61" fmla="*/ 2147483647 h 304"/>
              <a:gd name="T62" fmla="*/ 2147483647 w 422"/>
              <a:gd name="T63" fmla="*/ 2147483647 h 304"/>
              <a:gd name="T64" fmla="*/ 2147483647 w 422"/>
              <a:gd name="T65" fmla="*/ 2147483647 h 304"/>
              <a:gd name="T66" fmla="*/ 2147483647 w 422"/>
              <a:gd name="T67" fmla="*/ 2147483647 h 304"/>
              <a:gd name="T68" fmla="*/ 2147483647 w 422"/>
              <a:gd name="T69" fmla="*/ 2147483647 h 304"/>
              <a:gd name="T70" fmla="*/ 2147483647 w 422"/>
              <a:gd name="T71" fmla="*/ 2147483647 h 304"/>
              <a:gd name="T72" fmla="*/ 2147483647 w 422"/>
              <a:gd name="T73" fmla="*/ 2147483647 h 304"/>
              <a:gd name="T74" fmla="*/ 2147483647 w 422"/>
              <a:gd name="T75" fmla="*/ 2147483647 h 304"/>
              <a:gd name="T76" fmla="*/ 2147483647 w 422"/>
              <a:gd name="T77" fmla="*/ 2147483647 h 304"/>
              <a:gd name="T78" fmla="*/ 2147483647 w 422"/>
              <a:gd name="T79" fmla="*/ 2147483647 h 304"/>
              <a:gd name="T80" fmla="*/ 2147483647 w 422"/>
              <a:gd name="T81" fmla="*/ 2147483647 h 304"/>
              <a:gd name="T82" fmla="*/ 2147483647 w 422"/>
              <a:gd name="T83" fmla="*/ 2147483647 h 304"/>
              <a:gd name="T84" fmla="*/ 2147483647 w 422"/>
              <a:gd name="T85" fmla="*/ 2147483647 h 304"/>
              <a:gd name="T86" fmla="*/ 2147483647 w 422"/>
              <a:gd name="T87" fmla="*/ 2147483647 h 304"/>
              <a:gd name="T88" fmla="*/ 2147483647 w 422"/>
              <a:gd name="T89" fmla="*/ 2147483647 h 304"/>
              <a:gd name="T90" fmla="*/ 2147483647 w 422"/>
              <a:gd name="T91" fmla="*/ 2147483647 h 304"/>
              <a:gd name="T92" fmla="*/ 2147483647 w 422"/>
              <a:gd name="T93" fmla="*/ 2147483647 h 304"/>
              <a:gd name="T94" fmla="*/ 2147483647 w 422"/>
              <a:gd name="T95" fmla="*/ 2147483647 h 304"/>
              <a:gd name="T96" fmla="*/ 2147483647 w 422"/>
              <a:gd name="T97" fmla="*/ 2147483647 h 304"/>
              <a:gd name="T98" fmla="*/ 2147483647 w 422"/>
              <a:gd name="T99" fmla="*/ 2147483647 h 304"/>
              <a:gd name="T100" fmla="*/ 2147483647 w 422"/>
              <a:gd name="T101" fmla="*/ 2147483647 h 304"/>
              <a:gd name="T102" fmla="*/ 2147483647 w 422"/>
              <a:gd name="T103" fmla="*/ 2147483647 h 304"/>
              <a:gd name="T104" fmla="*/ 2147483647 w 422"/>
              <a:gd name="T105" fmla="*/ 2147483647 h 304"/>
              <a:gd name="T106" fmla="*/ 2147483647 w 422"/>
              <a:gd name="T107" fmla="*/ 2147483647 h 304"/>
              <a:gd name="T108" fmla="*/ 2147483647 w 422"/>
              <a:gd name="T109" fmla="*/ 2147483647 h 304"/>
              <a:gd name="T110" fmla="*/ 0 w 422"/>
              <a:gd name="T111" fmla="*/ 2147483647 h 304"/>
              <a:gd name="T112" fmla="*/ 0 w 422"/>
              <a:gd name="T113" fmla="*/ 2147483647 h 30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22"/>
              <a:gd name="T172" fmla="*/ 0 h 304"/>
              <a:gd name="T173" fmla="*/ 422 w 422"/>
              <a:gd name="T174" fmla="*/ 304 h 30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22" h="304">
                <a:moveTo>
                  <a:pt x="0" y="193"/>
                </a:moveTo>
                <a:lnTo>
                  <a:pt x="1" y="185"/>
                </a:lnTo>
                <a:lnTo>
                  <a:pt x="3" y="180"/>
                </a:lnTo>
                <a:lnTo>
                  <a:pt x="6" y="174"/>
                </a:lnTo>
                <a:lnTo>
                  <a:pt x="8" y="168"/>
                </a:lnTo>
                <a:lnTo>
                  <a:pt x="17" y="168"/>
                </a:lnTo>
                <a:lnTo>
                  <a:pt x="24" y="168"/>
                </a:lnTo>
                <a:lnTo>
                  <a:pt x="29" y="170"/>
                </a:lnTo>
                <a:lnTo>
                  <a:pt x="31" y="164"/>
                </a:lnTo>
                <a:lnTo>
                  <a:pt x="33" y="158"/>
                </a:lnTo>
                <a:lnTo>
                  <a:pt x="39" y="153"/>
                </a:lnTo>
                <a:lnTo>
                  <a:pt x="44" y="150"/>
                </a:lnTo>
                <a:lnTo>
                  <a:pt x="44" y="144"/>
                </a:lnTo>
                <a:lnTo>
                  <a:pt x="41" y="138"/>
                </a:lnTo>
                <a:lnTo>
                  <a:pt x="38" y="133"/>
                </a:lnTo>
                <a:lnTo>
                  <a:pt x="35" y="125"/>
                </a:lnTo>
                <a:lnTo>
                  <a:pt x="41" y="121"/>
                </a:lnTo>
                <a:lnTo>
                  <a:pt x="50" y="118"/>
                </a:lnTo>
                <a:lnTo>
                  <a:pt x="64" y="123"/>
                </a:lnTo>
                <a:lnTo>
                  <a:pt x="71" y="127"/>
                </a:lnTo>
                <a:lnTo>
                  <a:pt x="79" y="128"/>
                </a:lnTo>
                <a:lnTo>
                  <a:pt x="86" y="126"/>
                </a:lnTo>
                <a:lnTo>
                  <a:pt x="91" y="120"/>
                </a:lnTo>
                <a:lnTo>
                  <a:pt x="89" y="111"/>
                </a:lnTo>
                <a:lnTo>
                  <a:pt x="94" y="104"/>
                </a:lnTo>
                <a:lnTo>
                  <a:pt x="100" y="110"/>
                </a:lnTo>
                <a:lnTo>
                  <a:pt x="106" y="119"/>
                </a:lnTo>
                <a:lnTo>
                  <a:pt x="112" y="127"/>
                </a:lnTo>
                <a:lnTo>
                  <a:pt x="123" y="130"/>
                </a:lnTo>
                <a:lnTo>
                  <a:pt x="128" y="123"/>
                </a:lnTo>
                <a:lnTo>
                  <a:pt x="132" y="116"/>
                </a:lnTo>
                <a:lnTo>
                  <a:pt x="135" y="109"/>
                </a:lnTo>
                <a:lnTo>
                  <a:pt x="134" y="101"/>
                </a:lnTo>
                <a:lnTo>
                  <a:pt x="141" y="94"/>
                </a:lnTo>
                <a:lnTo>
                  <a:pt x="148" y="98"/>
                </a:lnTo>
                <a:lnTo>
                  <a:pt x="157" y="98"/>
                </a:lnTo>
                <a:lnTo>
                  <a:pt x="165" y="99"/>
                </a:lnTo>
                <a:lnTo>
                  <a:pt x="171" y="105"/>
                </a:lnTo>
                <a:lnTo>
                  <a:pt x="177" y="107"/>
                </a:lnTo>
                <a:lnTo>
                  <a:pt x="184" y="102"/>
                </a:lnTo>
                <a:lnTo>
                  <a:pt x="192" y="101"/>
                </a:lnTo>
                <a:lnTo>
                  <a:pt x="200" y="101"/>
                </a:lnTo>
                <a:lnTo>
                  <a:pt x="209" y="98"/>
                </a:lnTo>
                <a:lnTo>
                  <a:pt x="209" y="89"/>
                </a:lnTo>
                <a:lnTo>
                  <a:pt x="206" y="82"/>
                </a:lnTo>
                <a:lnTo>
                  <a:pt x="201" y="72"/>
                </a:lnTo>
                <a:lnTo>
                  <a:pt x="194" y="63"/>
                </a:lnTo>
                <a:lnTo>
                  <a:pt x="193" y="53"/>
                </a:lnTo>
                <a:lnTo>
                  <a:pt x="198" y="46"/>
                </a:lnTo>
                <a:lnTo>
                  <a:pt x="205" y="41"/>
                </a:lnTo>
                <a:lnTo>
                  <a:pt x="211" y="36"/>
                </a:lnTo>
                <a:lnTo>
                  <a:pt x="217" y="31"/>
                </a:lnTo>
                <a:lnTo>
                  <a:pt x="224" y="33"/>
                </a:lnTo>
                <a:lnTo>
                  <a:pt x="225" y="42"/>
                </a:lnTo>
                <a:lnTo>
                  <a:pt x="230" y="48"/>
                </a:lnTo>
                <a:lnTo>
                  <a:pt x="238" y="48"/>
                </a:lnTo>
                <a:lnTo>
                  <a:pt x="247" y="48"/>
                </a:lnTo>
                <a:lnTo>
                  <a:pt x="255" y="48"/>
                </a:lnTo>
                <a:lnTo>
                  <a:pt x="256" y="40"/>
                </a:lnTo>
                <a:lnTo>
                  <a:pt x="256" y="32"/>
                </a:lnTo>
                <a:lnTo>
                  <a:pt x="257" y="26"/>
                </a:lnTo>
                <a:lnTo>
                  <a:pt x="264" y="19"/>
                </a:lnTo>
                <a:lnTo>
                  <a:pt x="270" y="23"/>
                </a:lnTo>
                <a:lnTo>
                  <a:pt x="281" y="28"/>
                </a:lnTo>
                <a:lnTo>
                  <a:pt x="296" y="26"/>
                </a:lnTo>
                <a:lnTo>
                  <a:pt x="306" y="24"/>
                </a:lnTo>
                <a:lnTo>
                  <a:pt x="313" y="15"/>
                </a:lnTo>
                <a:lnTo>
                  <a:pt x="319" y="4"/>
                </a:lnTo>
                <a:lnTo>
                  <a:pt x="326" y="0"/>
                </a:lnTo>
                <a:lnTo>
                  <a:pt x="333" y="3"/>
                </a:lnTo>
                <a:lnTo>
                  <a:pt x="332" y="13"/>
                </a:lnTo>
                <a:lnTo>
                  <a:pt x="332" y="22"/>
                </a:lnTo>
                <a:lnTo>
                  <a:pt x="332" y="34"/>
                </a:lnTo>
                <a:lnTo>
                  <a:pt x="337" y="40"/>
                </a:lnTo>
                <a:lnTo>
                  <a:pt x="347" y="44"/>
                </a:lnTo>
                <a:lnTo>
                  <a:pt x="353" y="49"/>
                </a:lnTo>
                <a:lnTo>
                  <a:pt x="359" y="55"/>
                </a:lnTo>
                <a:lnTo>
                  <a:pt x="367" y="60"/>
                </a:lnTo>
                <a:lnTo>
                  <a:pt x="381" y="65"/>
                </a:lnTo>
                <a:lnTo>
                  <a:pt x="379" y="74"/>
                </a:lnTo>
                <a:lnTo>
                  <a:pt x="381" y="79"/>
                </a:lnTo>
                <a:lnTo>
                  <a:pt x="387" y="85"/>
                </a:lnTo>
                <a:lnTo>
                  <a:pt x="394" y="87"/>
                </a:lnTo>
                <a:lnTo>
                  <a:pt x="398" y="96"/>
                </a:lnTo>
                <a:lnTo>
                  <a:pt x="404" y="104"/>
                </a:lnTo>
                <a:lnTo>
                  <a:pt x="406" y="110"/>
                </a:lnTo>
                <a:lnTo>
                  <a:pt x="408" y="117"/>
                </a:lnTo>
                <a:lnTo>
                  <a:pt x="409" y="123"/>
                </a:lnTo>
                <a:lnTo>
                  <a:pt x="408" y="127"/>
                </a:lnTo>
                <a:lnTo>
                  <a:pt x="400" y="126"/>
                </a:lnTo>
                <a:lnTo>
                  <a:pt x="395" y="128"/>
                </a:lnTo>
                <a:lnTo>
                  <a:pt x="389" y="132"/>
                </a:lnTo>
                <a:lnTo>
                  <a:pt x="384" y="128"/>
                </a:lnTo>
                <a:lnTo>
                  <a:pt x="377" y="132"/>
                </a:lnTo>
                <a:lnTo>
                  <a:pt x="381" y="140"/>
                </a:lnTo>
                <a:lnTo>
                  <a:pt x="388" y="144"/>
                </a:lnTo>
                <a:lnTo>
                  <a:pt x="395" y="144"/>
                </a:lnTo>
                <a:lnTo>
                  <a:pt x="404" y="144"/>
                </a:lnTo>
                <a:lnTo>
                  <a:pt x="413" y="144"/>
                </a:lnTo>
                <a:lnTo>
                  <a:pt x="421" y="148"/>
                </a:lnTo>
                <a:lnTo>
                  <a:pt x="417" y="157"/>
                </a:lnTo>
                <a:lnTo>
                  <a:pt x="411" y="166"/>
                </a:lnTo>
                <a:lnTo>
                  <a:pt x="407" y="174"/>
                </a:lnTo>
                <a:lnTo>
                  <a:pt x="401" y="183"/>
                </a:lnTo>
                <a:lnTo>
                  <a:pt x="395" y="185"/>
                </a:lnTo>
                <a:lnTo>
                  <a:pt x="383" y="181"/>
                </a:lnTo>
                <a:lnTo>
                  <a:pt x="375" y="185"/>
                </a:lnTo>
                <a:lnTo>
                  <a:pt x="369" y="191"/>
                </a:lnTo>
                <a:lnTo>
                  <a:pt x="360" y="199"/>
                </a:lnTo>
                <a:lnTo>
                  <a:pt x="354" y="205"/>
                </a:lnTo>
                <a:lnTo>
                  <a:pt x="351" y="211"/>
                </a:lnTo>
                <a:lnTo>
                  <a:pt x="353" y="216"/>
                </a:lnTo>
                <a:lnTo>
                  <a:pt x="360" y="219"/>
                </a:lnTo>
                <a:lnTo>
                  <a:pt x="365" y="223"/>
                </a:lnTo>
                <a:lnTo>
                  <a:pt x="362" y="230"/>
                </a:lnTo>
                <a:lnTo>
                  <a:pt x="354" y="233"/>
                </a:lnTo>
                <a:lnTo>
                  <a:pt x="347" y="234"/>
                </a:lnTo>
                <a:lnTo>
                  <a:pt x="335" y="234"/>
                </a:lnTo>
                <a:lnTo>
                  <a:pt x="328" y="232"/>
                </a:lnTo>
                <a:lnTo>
                  <a:pt x="319" y="234"/>
                </a:lnTo>
                <a:lnTo>
                  <a:pt x="310" y="233"/>
                </a:lnTo>
                <a:lnTo>
                  <a:pt x="300" y="233"/>
                </a:lnTo>
                <a:lnTo>
                  <a:pt x="295" y="246"/>
                </a:lnTo>
                <a:lnTo>
                  <a:pt x="292" y="251"/>
                </a:lnTo>
                <a:lnTo>
                  <a:pt x="278" y="266"/>
                </a:lnTo>
                <a:lnTo>
                  <a:pt x="265" y="275"/>
                </a:lnTo>
                <a:lnTo>
                  <a:pt x="250" y="284"/>
                </a:lnTo>
                <a:lnTo>
                  <a:pt x="240" y="291"/>
                </a:lnTo>
                <a:lnTo>
                  <a:pt x="231" y="298"/>
                </a:lnTo>
                <a:lnTo>
                  <a:pt x="216" y="303"/>
                </a:lnTo>
                <a:lnTo>
                  <a:pt x="207" y="299"/>
                </a:lnTo>
                <a:lnTo>
                  <a:pt x="195" y="298"/>
                </a:lnTo>
                <a:lnTo>
                  <a:pt x="183" y="295"/>
                </a:lnTo>
                <a:lnTo>
                  <a:pt x="173" y="292"/>
                </a:lnTo>
                <a:lnTo>
                  <a:pt x="162" y="289"/>
                </a:lnTo>
                <a:lnTo>
                  <a:pt x="152" y="286"/>
                </a:lnTo>
                <a:lnTo>
                  <a:pt x="143" y="280"/>
                </a:lnTo>
                <a:lnTo>
                  <a:pt x="134" y="272"/>
                </a:lnTo>
                <a:lnTo>
                  <a:pt x="126" y="269"/>
                </a:lnTo>
                <a:lnTo>
                  <a:pt x="116" y="284"/>
                </a:lnTo>
                <a:lnTo>
                  <a:pt x="110" y="277"/>
                </a:lnTo>
                <a:lnTo>
                  <a:pt x="104" y="265"/>
                </a:lnTo>
                <a:lnTo>
                  <a:pt x="98" y="258"/>
                </a:lnTo>
                <a:lnTo>
                  <a:pt x="95" y="251"/>
                </a:lnTo>
                <a:lnTo>
                  <a:pt x="90" y="243"/>
                </a:lnTo>
                <a:lnTo>
                  <a:pt x="85" y="233"/>
                </a:lnTo>
                <a:lnTo>
                  <a:pt x="76" y="230"/>
                </a:lnTo>
                <a:lnTo>
                  <a:pt x="70" y="237"/>
                </a:lnTo>
                <a:lnTo>
                  <a:pt x="65" y="243"/>
                </a:lnTo>
                <a:lnTo>
                  <a:pt x="56" y="245"/>
                </a:lnTo>
                <a:lnTo>
                  <a:pt x="48" y="250"/>
                </a:lnTo>
                <a:lnTo>
                  <a:pt x="39" y="254"/>
                </a:lnTo>
                <a:lnTo>
                  <a:pt x="30" y="253"/>
                </a:lnTo>
                <a:lnTo>
                  <a:pt x="24" y="251"/>
                </a:lnTo>
                <a:lnTo>
                  <a:pt x="22" y="245"/>
                </a:lnTo>
                <a:lnTo>
                  <a:pt x="19" y="238"/>
                </a:lnTo>
                <a:lnTo>
                  <a:pt x="16" y="233"/>
                </a:lnTo>
                <a:lnTo>
                  <a:pt x="17" y="227"/>
                </a:lnTo>
                <a:lnTo>
                  <a:pt x="15" y="220"/>
                </a:lnTo>
                <a:lnTo>
                  <a:pt x="12" y="213"/>
                </a:lnTo>
                <a:lnTo>
                  <a:pt x="8" y="206"/>
                </a:lnTo>
                <a:lnTo>
                  <a:pt x="7" y="199"/>
                </a:lnTo>
                <a:lnTo>
                  <a:pt x="2" y="193"/>
                </a:lnTo>
                <a:lnTo>
                  <a:pt x="0" y="193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25" name="Freeform 79"/>
          <p:cNvSpPr>
            <a:spLocks/>
          </p:cNvSpPr>
          <p:nvPr/>
        </p:nvSpPr>
        <p:spPr bwMode="auto">
          <a:xfrm>
            <a:off x="3919538" y="4883150"/>
            <a:ext cx="288925" cy="344488"/>
          </a:xfrm>
          <a:custGeom>
            <a:avLst/>
            <a:gdLst>
              <a:gd name="T0" fmla="*/ 2147483647 w 182"/>
              <a:gd name="T1" fmla="*/ 2147483647 h 217"/>
              <a:gd name="T2" fmla="*/ 2147483647 w 182"/>
              <a:gd name="T3" fmla="*/ 2147483647 h 217"/>
              <a:gd name="T4" fmla="*/ 2147483647 w 182"/>
              <a:gd name="T5" fmla="*/ 2147483647 h 217"/>
              <a:gd name="T6" fmla="*/ 2147483647 w 182"/>
              <a:gd name="T7" fmla="*/ 2147483647 h 217"/>
              <a:gd name="T8" fmla="*/ 2147483647 w 182"/>
              <a:gd name="T9" fmla="*/ 2147483647 h 217"/>
              <a:gd name="T10" fmla="*/ 2147483647 w 182"/>
              <a:gd name="T11" fmla="*/ 2147483647 h 217"/>
              <a:gd name="T12" fmla="*/ 2147483647 w 182"/>
              <a:gd name="T13" fmla="*/ 2147483647 h 217"/>
              <a:gd name="T14" fmla="*/ 2147483647 w 182"/>
              <a:gd name="T15" fmla="*/ 2147483647 h 217"/>
              <a:gd name="T16" fmla="*/ 2147483647 w 182"/>
              <a:gd name="T17" fmla="*/ 2147483647 h 217"/>
              <a:gd name="T18" fmla="*/ 2147483647 w 182"/>
              <a:gd name="T19" fmla="*/ 2147483647 h 217"/>
              <a:gd name="T20" fmla="*/ 2147483647 w 182"/>
              <a:gd name="T21" fmla="*/ 2147483647 h 217"/>
              <a:gd name="T22" fmla="*/ 2147483647 w 182"/>
              <a:gd name="T23" fmla="*/ 2147483647 h 217"/>
              <a:gd name="T24" fmla="*/ 2147483647 w 182"/>
              <a:gd name="T25" fmla="*/ 2147483647 h 217"/>
              <a:gd name="T26" fmla="*/ 2147483647 w 182"/>
              <a:gd name="T27" fmla="*/ 2147483647 h 217"/>
              <a:gd name="T28" fmla="*/ 2147483647 w 182"/>
              <a:gd name="T29" fmla="*/ 2147483647 h 217"/>
              <a:gd name="T30" fmla="*/ 2147483647 w 182"/>
              <a:gd name="T31" fmla="*/ 2147483647 h 217"/>
              <a:gd name="T32" fmla="*/ 2147483647 w 182"/>
              <a:gd name="T33" fmla="*/ 2147483647 h 217"/>
              <a:gd name="T34" fmla="*/ 2147483647 w 182"/>
              <a:gd name="T35" fmla="*/ 2147483647 h 217"/>
              <a:gd name="T36" fmla="*/ 2147483647 w 182"/>
              <a:gd name="T37" fmla="*/ 2147483647 h 217"/>
              <a:gd name="T38" fmla="*/ 2147483647 w 182"/>
              <a:gd name="T39" fmla="*/ 2147483647 h 217"/>
              <a:gd name="T40" fmla="*/ 2147483647 w 182"/>
              <a:gd name="T41" fmla="*/ 2147483647 h 217"/>
              <a:gd name="T42" fmla="*/ 2147483647 w 182"/>
              <a:gd name="T43" fmla="*/ 2147483647 h 217"/>
              <a:gd name="T44" fmla="*/ 0 w 182"/>
              <a:gd name="T45" fmla="*/ 2147483647 h 217"/>
              <a:gd name="T46" fmla="*/ 2147483647 w 182"/>
              <a:gd name="T47" fmla="*/ 2147483647 h 217"/>
              <a:gd name="T48" fmla="*/ 2147483647 w 182"/>
              <a:gd name="T49" fmla="*/ 2147483647 h 217"/>
              <a:gd name="T50" fmla="*/ 2147483647 w 182"/>
              <a:gd name="T51" fmla="*/ 2147483647 h 217"/>
              <a:gd name="T52" fmla="*/ 2147483647 w 182"/>
              <a:gd name="T53" fmla="*/ 2147483647 h 217"/>
              <a:gd name="T54" fmla="*/ 2147483647 w 182"/>
              <a:gd name="T55" fmla="*/ 2147483647 h 217"/>
              <a:gd name="T56" fmla="*/ 2147483647 w 182"/>
              <a:gd name="T57" fmla="*/ 2147483647 h 217"/>
              <a:gd name="T58" fmla="*/ 2147483647 w 182"/>
              <a:gd name="T59" fmla="*/ 2147483647 h 217"/>
              <a:gd name="T60" fmla="*/ 2147483647 w 182"/>
              <a:gd name="T61" fmla="*/ 2147483647 h 217"/>
              <a:gd name="T62" fmla="*/ 2147483647 w 182"/>
              <a:gd name="T63" fmla="*/ 2147483647 h 217"/>
              <a:gd name="T64" fmla="*/ 2147483647 w 182"/>
              <a:gd name="T65" fmla="*/ 2147483647 h 217"/>
              <a:gd name="T66" fmla="*/ 2147483647 w 182"/>
              <a:gd name="T67" fmla="*/ 2147483647 h 217"/>
              <a:gd name="T68" fmla="*/ 2147483647 w 182"/>
              <a:gd name="T69" fmla="*/ 2147483647 h 217"/>
              <a:gd name="T70" fmla="*/ 2147483647 w 182"/>
              <a:gd name="T71" fmla="*/ 2147483647 h 217"/>
              <a:gd name="T72" fmla="*/ 2147483647 w 182"/>
              <a:gd name="T73" fmla="*/ 2147483647 h 217"/>
              <a:gd name="T74" fmla="*/ 2147483647 w 182"/>
              <a:gd name="T75" fmla="*/ 2147483647 h 217"/>
              <a:gd name="T76" fmla="*/ 2147483647 w 182"/>
              <a:gd name="T77" fmla="*/ 2147483647 h 217"/>
              <a:gd name="T78" fmla="*/ 2147483647 w 182"/>
              <a:gd name="T79" fmla="*/ 2147483647 h 217"/>
              <a:gd name="T80" fmla="*/ 2147483647 w 182"/>
              <a:gd name="T81" fmla="*/ 2147483647 h 217"/>
              <a:gd name="T82" fmla="*/ 2147483647 w 182"/>
              <a:gd name="T83" fmla="*/ 2147483647 h 217"/>
              <a:gd name="T84" fmla="*/ 2147483647 w 182"/>
              <a:gd name="T85" fmla="*/ 2147483647 h 217"/>
              <a:gd name="T86" fmla="*/ 2147483647 w 182"/>
              <a:gd name="T87" fmla="*/ 2147483647 h 217"/>
              <a:gd name="T88" fmla="*/ 2147483647 w 182"/>
              <a:gd name="T89" fmla="*/ 2147483647 h 217"/>
              <a:gd name="T90" fmla="*/ 2147483647 w 182"/>
              <a:gd name="T91" fmla="*/ 2147483647 h 21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82"/>
              <a:gd name="T139" fmla="*/ 0 h 217"/>
              <a:gd name="T140" fmla="*/ 182 w 182"/>
              <a:gd name="T141" fmla="*/ 217 h 21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82" h="217">
                <a:moveTo>
                  <a:pt x="176" y="216"/>
                </a:moveTo>
                <a:lnTo>
                  <a:pt x="162" y="211"/>
                </a:lnTo>
                <a:lnTo>
                  <a:pt x="154" y="206"/>
                </a:lnTo>
                <a:lnTo>
                  <a:pt x="148" y="200"/>
                </a:lnTo>
                <a:lnTo>
                  <a:pt x="142" y="195"/>
                </a:lnTo>
                <a:lnTo>
                  <a:pt x="132" y="191"/>
                </a:lnTo>
                <a:lnTo>
                  <a:pt x="127" y="185"/>
                </a:lnTo>
                <a:lnTo>
                  <a:pt x="127" y="173"/>
                </a:lnTo>
                <a:lnTo>
                  <a:pt x="127" y="164"/>
                </a:lnTo>
                <a:lnTo>
                  <a:pt x="128" y="154"/>
                </a:lnTo>
                <a:lnTo>
                  <a:pt x="121" y="151"/>
                </a:lnTo>
                <a:lnTo>
                  <a:pt x="114" y="155"/>
                </a:lnTo>
                <a:lnTo>
                  <a:pt x="108" y="166"/>
                </a:lnTo>
                <a:lnTo>
                  <a:pt x="101" y="175"/>
                </a:lnTo>
                <a:lnTo>
                  <a:pt x="91" y="177"/>
                </a:lnTo>
                <a:lnTo>
                  <a:pt x="76" y="179"/>
                </a:lnTo>
                <a:lnTo>
                  <a:pt x="65" y="174"/>
                </a:lnTo>
                <a:lnTo>
                  <a:pt x="59" y="170"/>
                </a:lnTo>
                <a:lnTo>
                  <a:pt x="52" y="177"/>
                </a:lnTo>
                <a:lnTo>
                  <a:pt x="51" y="183"/>
                </a:lnTo>
                <a:lnTo>
                  <a:pt x="51" y="191"/>
                </a:lnTo>
                <a:lnTo>
                  <a:pt x="50" y="199"/>
                </a:lnTo>
                <a:lnTo>
                  <a:pt x="42" y="199"/>
                </a:lnTo>
                <a:lnTo>
                  <a:pt x="33" y="199"/>
                </a:lnTo>
                <a:lnTo>
                  <a:pt x="25" y="199"/>
                </a:lnTo>
                <a:lnTo>
                  <a:pt x="20" y="193"/>
                </a:lnTo>
                <a:lnTo>
                  <a:pt x="19" y="184"/>
                </a:lnTo>
                <a:lnTo>
                  <a:pt x="12" y="182"/>
                </a:lnTo>
                <a:lnTo>
                  <a:pt x="11" y="183"/>
                </a:lnTo>
                <a:lnTo>
                  <a:pt x="11" y="182"/>
                </a:lnTo>
                <a:lnTo>
                  <a:pt x="14" y="172"/>
                </a:lnTo>
                <a:lnTo>
                  <a:pt x="20" y="165"/>
                </a:lnTo>
                <a:lnTo>
                  <a:pt x="24" y="160"/>
                </a:lnTo>
                <a:lnTo>
                  <a:pt x="28" y="155"/>
                </a:lnTo>
                <a:lnTo>
                  <a:pt x="34" y="149"/>
                </a:lnTo>
                <a:lnTo>
                  <a:pt x="37" y="143"/>
                </a:lnTo>
                <a:lnTo>
                  <a:pt x="35" y="138"/>
                </a:lnTo>
                <a:lnTo>
                  <a:pt x="26" y="136"/>
                </a:lnTo>
                <a:lnTo>
                  <a:pt x="17" y="132"/>
                </a:lnTo>
                <a:lnTo>
                  <a:pt x="9" y="125"/>
                </a:lnTo>
                <a:lnTo>
                  <a:pt x="6" y="118"/>
                </a:lnTo>
                <a:lnTo>
                  <a:pt x="4" y="108"/>
                </a:lnTo>
                <a:lnTo>
                  <a:pt x="4" y="101"/>
                </a:lnTo>
                <a:lnTo>
                  <a:pt x="1" y="90"/>
                </a:lnTo>
                <a:lnTo>
                  <a:pt x="1" y="83"/>
                </a:lnTo>
                <a:lnTo>
                  <a:pt x="0" y="73"/>
                </a:lnTo>
                <a:lnTo>
                  <a:pt x="1" y="63"/>
                </a:lnTo>
                <a:lnTo>
                  <a:pt x="4" y="54"/>
                </a:lnTo>
                <a:lnTo>
                  <a:pt x="11" y="45"/>
                </a:lnTo>
                <a:lnTo>
                  <a:pt x="19" y="43"/>
                </a:lnTo>
                <a:lnTo>
                  <a:pt x="25" y="41"/>
                </a:lnTo>
                <a:lnTo>
                  <a:pt x="33" y="40"/>
                </a:lnTo>
                <a:lnTo>
                  <a:pt x="39" y="39"/>
                </a:lnTo>
                <a:lnTo>
                  <a:pt x="44" y="37"/>
                </a:lnTo>
                <a:lnTo>
                  <a:pt x="49" y="31"/>
                </a:lnTo>
                <a:lnTo>
                  <a:pt x="51" y="23"/>
                </a:lnTo>
                <a:lnTo>
                  <a:pt x="53" y="17"/>
                </a:lnTo>
                <a:lnTo>
                  <a:pt x="56" y="11"/>
                </a:lnTo>
                <a:lnTo>
                  <a:pt x="57" y="8"/>
                </a:lnTo>
                <a:lnTo>
                  <a:pt x="56" y="1"/>
                </a:lnTo>
                <a:lnTo>
                  <a:pt x="55" y="0"/>
                </a:lnTo>
                <a:lnTo>
                  <a:pt x="63" y="11"/>
                </a:lnTo>
                <a:lnTo>
                  <a:pt x="72" y="15"/>
                </a:lnTo>
                <a:lnTo>
                  <a:pt x="84" y="18"/>
                </a:lnTo>
                <a:lnTo>
                  <a:pt x="87" y="20"/>
                </a:lnTo>
                <a:lnTo>
                  <a:pt x="97" y="26"/>
                </a:lnTo>
                <a:lnTo>
                  <a:pt x="106" y="32"/>
                </a:lnTo>
                <a:lnTo>
                  <a:pt x="115" y="39"/>
                </a:lnTo>
                <a:lnTo>
                  <a:pt x="118" y="47"/>
                </a:lnTo>
                <a:lnTo>
                  <a:pt x="122" y="56"/>
                </a:lnTo>
                <a:lnTo>
                  <a:pt x="127" y="63"/>
                </a:lnTo>
                <a:lnTo>
                  <a:pt x="129" y="71"/>
                </a:lnTo>
                <a:lnTo>
                  <a:pt x="130" y="78"/>
                </a:lnTo>
                <a:lnTo>
                  <a:pt x="134" y="85"/>
                </a:lnTo>
                <a:lnTo>
                  <a:pt x="136" y="94"/>
                </a:lnTo>
                <a:lnTo>
                  <a:pt x="139" y="105"/>
                </a:lnTo>
                <a:lnTo>
                  <a:pt x="144" y="114"/>
                </a:lnTo>
                <a:lnTo>
                  <a:pt x="149" y="122"/>
                </a:lnTo>
                <a:lnTo>
                  <a:pt x="156" y="131"/>
                </a:lnTo>
                <a:lnTo>
                  <a:pt x="156" y="141"/>
                </a:lnTo>
                <a:lnTo>
                  <a:pt x="155" y="151"/>
                </a:lnTo>
                <a:lnTo>
                  <a:pt x="157" y="156"/>
                </a:lnTo>
                <a:lnTo>
                  <a:pt x="162" y="164"/>
                </a:lnTo>
                <a:lnTo>
                  <a:pt x="168" y="172"/>
                </a:lnTo>
                <a:lnTo>
                  <a:pt x="172" y="179"/>
                </a:lnTo>
                <a:lnTo>
                  <a:pt x="176" y="189"/>
                </a:lnTo>
                <a:lnTo>
                  <a:pt x="180" y="197"/>
                </a:lnTo>
                <a:lnTo>
                  <a:pt x="181" y="207"/>
                </a:lnTo>
                <a:lnTo>
                  <a:pt x="176" y="216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26" name="Freeform 80"/>
          <p:cNvSpPr>
            <a:spLocks/>
          </p:cNvSpPr>
          <p:nvPr/>
        </p:nvSpPr>
        <p:spPr bwMode="auto">
          <a:xfrm>
            <a:off x="3919538" y="4883150"/>
            <a:ext cx="288925" cy="344488"/>
          </a:xfrm>
          <a:custGeom>
            <a:avLst/>
            <a:gdLst>
              <a:gd name="T0" fmla="*/ 2147483647 w 182"/>
              <a:gd name="T1" fmla="*/ 2147483647 h 217"/>
              <a:gd name="T2" fmla="*/ 2147483647 w 182"/>
              <a:gd name="T3" fmla="*/ 2147483647 h 217"/>
              <a:gd name="T4" fmla="*/ 2147483647 w 182"/>
              <a:gd name="T5" fmla="*/ 2147483647 h 217"/>
              <a:gd name="T6" fmla="*/ 2147483647 w 182"/>
              <a:gd name="T7" fmla="*/ 2147483647 h 217"/>
              <a:gd name="T8" fmla="*/ 2147483647 w 182"/>
              <a:gd name="T9" fmla="*/ 2147483647 h 217"/>
              <a:gd name="T10" fmla="*/ 2147483647 w 182"/>
              <a:gd name="T11" fmla="*/ 2147483647 h 217"/>
              <a:gd name="T12" fmla="*/ 2147483647 w 182"/>
              <a:gd name="T13" fmla="*/ 2147483647 h 217"/>
              <a:gd name="T14" fmla="*/ 2147483647 w 182"/>
              <a:gd name="T15" fmla="*/ 2147483647 h 217"/>
              <a:gd name="T16" fmla="*/ 2147483647 w 182"/>
              <a:gd name="T17" fmla="*/ 2147483647 h 217"/>
              <a:gd name="T18" fmla="*/ 2147483647 w 182"/>
              <a:gd name="T19" fmla="*/ 2147483647 h 217"/>
              <a:gd name="T20" fmla="*/ 2147483647 w 182"/>
              <a:gd name="T21" fmla="*/ 2147483647 h 217"/>
              <a:gd name="T22" fmla="*/ 2147483647 w 182"/>
              <a:gd name="T23" fmla="*/ 2147483647 h 217"/>
              <a:gd name="T24" fmla="*/ 2147483647 w 182"/>
              <a:gd name="T25" fmla="*/ 2147483647 h 217"/>
              <a:gd name="T26" fmla="*/ 2147483647 w 182"/>
              <a:gd name="T27" fmla="*/ 2147483647 h 217"/>
              <a:gd name="T28" fmla="*/ 2147483647 w 182"/>
              <a:gd name="T29" fmla="*/ 2147483647 h 217"/>
              <a:gd name="T30" fmla="*/ 2147483647 w 182"/>
              <a:gd name="T31" fmla="*/ 2147483647 h 217"/>
              <a:gd name="T32" fmla="*/ 2147483647 w 182"/>
              <a:gd name="T33" fmla="*/ 2147483647 h 217"/>
              <a:gd name="T34" fmla="*/ 2147483647 w 182"/>
              <a:gd name="T35" fmla="*/ 2147483647 h 217"/>
              <a:gd name="T36" fmla="*/ 2147483647 w 182"/>
              <a:gd name="T37" fmla="*/ 2147483647 h 217"/>
              <a:gd name="T38" fmla="*/ 2147483647 w 182"/>
              <a:gd name="T39" fmla="*/ 2147483647 h 217"/>
              <a:gd name="T40" fmla="*/ 2147483647 w 182"/>
              <a:gd name="T41" fmla="*/ 2147483647 h 217"/>
              <a:gd name="T42" fmla="*/ 2147483647 w 182"/>
              <a:gd name="T43" fmla="*/ 2147483647 h 217"/>
              <a:gd name="T44" fmla="*/ 0 w 182"/>
              <a:gd name="T45" fmla="*/ 2147483647 h 217"/>
              <a:gd name="T46" fmla="*/ 2147483647 w 182"/>
              <a:gd name="T47" fmla="*/ 2147483647 h 217"/>
              <a:gd name="T48" fmla="*/ 2147483647 w 182"/>
              <a:gd name="T49" fmla="*/ 2147483647 h 217"/>
              <a:gd name="T50" fmla="*/ 2147483647 w 182"/>
              <a:gd name="T51" fmla="*/ 2147483647 h 217"/>
              <a:gd name="T52" fmla="*/ 2147483647 w 182"/>
              <a:gd name="T53" fmla="*/ 2147483647 h 217"/>
              <a:gd name="T54" fmla="*/ 2147483647 w 182"/>
              <a:gd name="T55" fmla="*/ 2147483647 h 217"/>
              <a:gd name="T56" fmla="*/ 2147483647 w 182"/>
              <a:gd name="T57" fmla="*/ 2147483647 h 217"/>
              <a:gd name="T58" fmla="*/ 2147483647 w 182"/>
              <a:gd name="T59" fmla="*/ 2147483647 h 217"/>
              <a:gd name="T60" fmla="*/ 2147483647 w 182"/>
              <a:gd name="T61" fmla="*/ 2147483647 h 217"/>
              <a:gd name="T62" fmla="*/ 2147483647 w 182"/>
              <a:gd name="T63" fmla="*/ 2147483647 h 217"/>
              <a:gd name="T64" fmla="*/ 2147483647 w 182"/>
              <a:gd name="T65" fmla="*/ 2147483647 h 217"/>
              <a:gd name="T66" fmla="*/ 2147483647 w 182"/>
              <a:gd name="T67" fmla="*/ 2147483647 h 217"/>
              <a:gd name="T68" fmla="*/ 2147483647 w 182"/>
              <a:gd name="T69" fmla="*/ 2147483647 h 217"/>
              <a:gd name="T70" fmla="*/ 2147483647 w 182"/>
              <a:gd name="T71" fmla="*/ 2147483647 h 217"/>
              <a:gd name="T72" fmla="*/ 2147483647 w 182"/>
              <a:gd name="T73" fmla="*/ 2147483647 h 217"/>
              <a:gd name="T74" fmla="*/ 2147483647 w 182"/>
              <a:gd name="T75" fmla="*/ 2147483647 h 217"/>
              <a:gd name="T76" fmla="*/ 2147483647 w 182"/>
              <a:gd name="T77" fmla="*/ 2147483647 h 217"/>
              <a:gd name="T78" fmla="*/ 2147483647 w 182"/>
              <a:gd name="T79" fmla="*/ 2147483647 h 217"/>
              <a:gd name="T80" fmla="*/ 2147483647 w 182"/>
              <a:gd name="T81" fmla="*/ 2147483647 h 217"/>
              <a:gd name="T82" fmla="*/ 2147483647 w 182"/>
              <a:gd name="T83" fmla="*/ 2147483647 h 217"/>
              <a:gd name="T84" fmla="*/ 2147483647 w 182"/>
              <a:gd name="T85" fmla="*/ 2147483647 h 217"/>
              <a:gd name="T86" fmla="*/ 2147483647 w 182"/>
              <a:gd name="T87" fmla="*/ 2147483647 h 217"/>
              <a:gd name="T88" fmla="*/ 2147483647 w 182"/>
              <a:gd name="T89" fmla="*/ 2147483647 h 217"/>
              <a:gd name="T90" fmla="*/ 2147483647 w 182"/>
              <a:gd name="T91" fmla="*/ 2147483647 h 21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82"/>
              <a:gd name="T139" fmla="*/ 0 h 217"/>
              <a:gd name="T140" fmla="*/ 182 w 182"/>
              <a:gd name="T141" fmla="*/ 217 h 21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82" h="217">
                <a:moveTo>
                  <a:pt x="176" y="216"/>
                </a:moveTo>
                <a:lnTo>
                  <a:pt x="162" y="211"/>
                </a:lnTo>
                <a:lnTo>
                  <a:pt x="154" y="206"/>
                </a:lnTo>
                <a:lnTo>
                  <a:pt x="148" y="200"/>
                </a:lnTo>
                <a:lnTo>
                  <a:pt x="142" y="195"/>
                </a:lnTo>
                <a:lnTo>
                  <a:pt x="132" y="191"/>
                </a:lnTo>
                <a:lnTo>
                  <a:pt x="127" y="185"/>
                </a:lnTo>
                <a:lnTo>
                  <a:pt x="127" y="173"/>
                </a:lnTo>
                <a:lnTo>
                  <a:pt x="127" y="164"/>
                </a:lnTo>
                <a:lnTo>
                  <a:pt x="128" y="154"/>
                </a:lnTo>
                <a:lnTo>
                  <a:pt x="121" y="151"/>
                </a:lnTo>
                <a:lnTo>
                  <a:pt x="114" y="155"/>
                </a:lnTo>
                <a:lnTo>
                  <a:pt x="108" y="166"/>
                </a:lnTo>
                <a:lnTo>
                  <a:pt x="101" y="175"/>
                </a:lnTo>
                <a:lnTo>
                  <a:pt x="91" y="177"/>
                </a:lnTo>
                <a:lnTo>
                  <a:pt x="76" y="179"/>
                </a:lnTo>
                <a:lnTo>
                  <a:pt x="65" y="174"/>
                </a:lnTo>
                <a:lnTo>
                  <a:pt x="59" y="170"/>
                </a:lnTo>
                <a:lnTo>
                  <a:pt x="52" y="177"/>
                </a:lnTo>
                <a:lnTo>
                  <a:pt x="51" y="183"/>
                </a:lnTo>
                <a:lnTo>
                  <a:pt x="51" y="191"/>
                </a:lnTo>
                <a:lnTo>
                  <a:pt x="50" y="199"/>
                </a:lnTo>
                <a:lnTo>
                  <a:pt x="42" y="199"/>
                </a:lnTo>
                <a:lnTo>
                  <a:pt x="33" y="199"/>
                </a:lnTo>
                <a:lnTo>
                  <a:pt x="25" y="199"/>
                </a:lnTo>
                <a:lnTo>
                  <a:pt x="20" y="193"/>
                </a:lnTo>
                <a:lnTo>
                  <a:pt x="19" y="184"/>
                </a:lnTo>
                <a:lnTo>
                  <a:pt x="12" y="182"/>
                </a:lnTo>
                <a:lnTo>
                  <a:pt x="11" y="183"/>
                </a:lnTo>
                <a:lnTo>
                  <a:pt x="11" y="182"/>
                </a:lnTo>
                <a:lnTo>
                  <a:pt x="14" y="172"/>
                </a:lnTo>
                <a:lnTo>
                  <a:pt x="20" y="165"/>
                </a:lnTo>
                <a:lnTo>
                  <a:pt x="24" y="160"/>
                </a:lnTo>
                <a:lnTo>
                  <a:pt x="28" y="155"/>
                </a:lnTo>
                <a:lnTo>
                  <a:pt x="34" y="149"/>
                </a:lnTo>
                <a:lnTo>
                  <a:pt x="37" y="143"/>
                </a:lnTo>
                <a:lnTo>
                  <a:pt x="35" y="138"/>
                </a:lnTo>
                <a:lnTo>
                  <a:pt x="26" y="136"/>
                </a:lnTo>
                <a:lnTo>
                  <a:pt x="17" y="132"/>
                </a:lnTo>
                <a:lnTo>
                  <a:pt x="9" y="125"/>
                </a:lnTo>
                <a:lnTo>
                  <a:pt x="6" y="118"/>
                </a:lnTo>
                <a:lnTo>
                  <a:pt x="4" y="108"/>
                </a:lnTo>
                <a:lnTo>
                  <a:pt x="4" y="101"/>
                </a:lnTo>
                <a:lnTo>
                  <a:pt x="1" y="90"/>
                </a:lnTo>
                <a:lnTo>
                  <a:pt x="1" y="83"/>
                </a:lnTo>
                <a:lnTo>
                  <a:pt x="0" y="73"/>
                </a:lnTo>
                <a:lnTo>
                  <a:pt x="1" y="63"/>
                </a:lnTo>
                <a:lnTo>
                  <a:pt x="4" y="54"/>
                </a:lnTo>
                <a:lnTo>
                  <a:pt x="11" y="45"/>
                </a:lnTo>
                <a:lnTo>
                  <a:pt x="19" y="43"/>
                </a:lnTo>
                <a:lnTo>
                  <a:pt x="25" y="41"/>
                </a:lnTo>
                <a:lnTo>
                  <a:pt x="33" y="40"/>
                </a:lnTo>
                <a:lnTo>
                  <a:pt x="39" y="39"/>
                </a:lnTo>
                <a:lnTo>
                  <a:pt x="44" y="37"/>
                </a:lnTo>
                <a:lnTo>
                  <a:pt x="49" y="31"/>
                </a:lnTo>
                <a:lnTo>
                  <a:pt x="51" y="23"/>
                </a:lnTo>
                <a:lnTo>
                  <a:pt x="53" y="17"/>
                </a:lnTo>
                <a:lnTo>
                  <a:pt x="56" y="11"/>
                </a:lnTo>
                <a:lnTo>
                  <a:pt x="57" y="8"/>
                </a:lnTo>
                <a:lnTo>
                  <a:pt x="56" y="1"/>
                </a:lnTo>
                <a:lnTo>
                  <a:pt x="55" y="0"/>
                </a:lnTo>
                <a:lnTo>
                  <a:pt x="63" y="11"/>
                </a:lnTo>
                <a:lnTo>
                  <a:pt x="72" y="15"/>
                </a:lnTo>
                <a:lnTo>
                  <a:pt x="84" y="18"/>
                </a:lnTo>
                <a:lnTo>
                  <a:pt x="87" y="20"/>
                </a:lnTo>
                <a:lnTo>
                  <a:pt x="97" y="26"/>
                </a:lnTo>
                <a:lnTo>
                  <a:pt x="106" y="32"/>
                </a:lnTo>
                <a:lnTo>
                  <a:pt x="115" y="39"/>
                </a:lnTo>
                <a:lnTo>
                  <a:pt x="118" y="47"/>
                </a:lnTo>
                <a:lnTo>
                  <a:pt x="122" y="56"/>
                </a:lnTo>
                <a:lnTo>
                  <a:pt x="127" y="63"/>
                </a:lnTo>
                <a:lnTo>
                  <a:pt x="129" y="71"/>
                </a:lnTo>
                <a:lnTo>
                  <a:pt x="130" y="78"/>
                </a:lnTo>
                <a:lnTo>
                  <a:pt x="134" y="85"/>
                </a:lnTo>
                <a:lnTo>
                  <a:pt x="136" y="94"/>
                </a:lnTo>
                <a:lnTo>
                  <a:pt x="139" y="105"/>
                </a:lnTo>
                <a:lnTo>
                  <a:pt x="144" y="114"/>
                </a:lnTo>
                <a:lnTo>
                  <a:pt x="149" y="122"/>
                </a:lnTo>
                <a:lnTo>
                  <a:pt x="156" y="131"/>
                </a:lnTo>
                <a:lnTo>
                  <a:pt x="156" y="141"/>
                </a:lnTo>
                <a:lnTo>
                  <a:pt x="155" y="151"/>
                </a:lnTo>
                <a:lnTo>
                  <a:pt x="157" y="156"/>
                </a:lnTo>
                <a:lnTo>
                  <a:pt x="162" y="164"/>
                </a:lnTo>
                <a:lnTo>
                  <a:pt x="168" y="172"/>
                </a:lnTo>
                <a:lnTo>
                  <a:pt x="172" y="179"/>
                </a:lnTo>
                <a:lnTo>
                  <a:pt x="176" y="189"/>
                </a:lnTo>
                <a:lnTo>
                  <a:pt x="180" y="197"/>
                </a:lnTo>
                <a:lnTo>
                  <a:pt x="181" y="207"/>
                </a:lnTo>
                <a:lnTo>
                  <a:pt x="176" y="216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27" name="Freeform 81"/>
          <p:cNvSpPr>
            <a:spLocks/>
          </p:cNvSpPr>
          <p:nvPr/>
        </p:nvSpPr>
        <p:spPr bwMode="auto">
          <a:xfrm>
            <a:off x="4143375" y="5162550"/>
            <a:ext cx="295275" cy="787400"/>
          </a:xfrm>
          <a:custGeom>
            <a:avLst/>
            <a:gdLst>
              <a:gd name="T0" fmla="*/ 2147483647 w 186"/>
              <a:gd name="T1" fmla="*/ 2147483647 h 496"/>
              <a:gd name="T2" fmla="*/ 2147483647 w 186"/>
              <a:gd name="T3" fmla="*/ 2147483647 h 496"/>
              <a:gd name="T4" fmla="*/ 2147483647 w 186"/>
              <a:gd name="T5" fmla="*/ 2147483647 h 496"/>
              <a:gd name="T6" fmla="*/ 2147483647 w 186"/>
              <a:gd name="T7" fmla="*/ 2147483647 h 496"/>
              <a:gd name="T8" fmla="*/ 2147483647 w 186"/>
              <a:gd name="T9" fmla="*/ 2147483647 h 496"/>
              <a:gd name="T10" fmla="*/ 2147483647 w 186"/>
              <a:gd name="T11" fmla="*/ 2147483647 h 496"/>
              <a:gd name="T12" fmla="*/ 2147483647 w 186"/>
              <a:gd name="T13" fmla="*/ 2147483647 h 496"/>
              <a:gd name="T14" fmla="*/ 2147483647 w 186"/>
              <a:gd name="T15" fmla="*/ 2147483647 h 496"/>
              <a:gd name="T16" fmla="*/ 2147483647 w 186"/>
              <a:gd name="T17" fmla="*/ 2147483647 h 496"/>
              <a:gd name="T18" fmla="*/ 2147483647 w 186"/>
              <a:gd name="T19" fmla="*/ 2147483647 h 496"/>
              <a:gd name="T20" fmla="*/ 2147483647 w 186"/>
              <a:gd name="T21" fmla="*/ 2147483647 h 496"/>
              <a:gd name="T22" fmla="*/ 2147483647 w 186"/>
              <a:gd name="T23" fmla="*/ 2147483647 h 496"/>
              <a:gd name="T24" fmla="*/ 2147483647 w 186"/>
              <a:gd name="T25" fmla="*/ 2147483647 h 496"/>
              <a:gd name="T26" fmla="*/ 2147483647 w 186"/>
              <a:gd name="T27" fmla="*/ 2147483647 h 496"/>
              <a:gd name="T28" fmla="*/ 2147483647 w 186"/>
              <a:gd name="T29" fmla="*/ 2147483647 h 496"/>
              <a:gd name="T30" fmla="*/ 2147483647 w 186"/>
              <a:gd name="T31" fmla="*/ 2147483647 h 496"/>
              <a:gd name="T32" fmla="*/ 2147483647 w 186"/>
              <a:gd name="T33" fmla="*/ 2147483647 h 496"/>
              <a:gd name="T34" fmla="*/ 2147483647 w 186"/>
              <a:gd name="T35" fmla="*/ 2147483647 h 496"/>
              <a:gd name="T36" fmla="*/ 2147483647 w 186"/>
              <a:gd name="T37" fmla="*/ 2147483647 h 496"/>
              <a:gd name="T38" fmla="*/ 2147483647 w 186"/>
              <a:gd name="T39" fmla="*/ 2147483647 h 496"/>
              <a:gd name="T40" fmla="*/ 2147483647 w 186"/>
              <a:gd name="T41" fmla="*/ 2147483647 h 496"/>
              <a:gd name="T42" fmla="*/ 2147483647 w 186"/>
              <a:gd name="T43" fmla="*/ 2147483647 h 496"/>
              <a:gd name="T44" fmla="*/ 2147483647 w 186"/>
              <a:gd name="T45" fmla="*/ 2147483647 h 496"/>
              <a:gd name="T46" fmla="*/ 2147483647 w 186"/>
              <a:gd name="T47" fmla="*/ 2147483647 h 496"/>
              <a:gd name="T48" fmla="*/ 2147483647 w 186"/>
              <a:gd name="T49" fmla="*/ 2147483647 h 496"/>
              <a:gd name="T50" fmla="*/ 2147483647 w 186"/>
              <a:gd name="T51" fmla="*/ 2147483647 h 496"/>
              <a:gd name="T52" fmla="*/ 2147483647 w 186"/>
              <a:gd name="T53" fmla="*/ 2147483647 h 496"/>
              <a:gd name="T54" fmla="*/ 2147483647 w 186"/>
              <a:gd name="T55" fmla="*/ 2147483647 h 496"/>
              <a:gd name="T56" fmla="*/ 2147483647 w 186"/>
              <a:gd name="T57" fmla="*/ 2147483647 h 496"/>
              <a:gd name="T58" fmla="*/ 2147483647 w 186"/>
              <a:gd name="T59" fmla="*/ 2147483647 h 496"/>
              <a:gd name="T60" fmla="*/ 2147483647 w 186"/>
              <a:gd name="T61" fmla="*/ 2147483647 h 496"/>
              <a:gd name="T62" fmla="*/ 2147483647 w 186"/>
              <a:gd name="T63" fmla="*/ 2147483647 h 496"/>
              <a:gd name="T64" fmla="*/ 2147483647 w 186"/>
              <a:gd name="T65" fmla="*/ 2147483647 h 496"/>
              <a:gd name="T66" fmla="*/ 2147483647 w 186"/>
              <a:gd name="T67" fmla="*/ 2147483647 h 496"/>
              <a:gd name="T68" fmla="*/ 2147483647 w 186"/>
              <a:gd name="T69" fmla="*/ 2147483647 h 496"/>
              <a:gd name="T70" fmla="*/ 2147483647 w 186"/>
              <a:gd name="T71" fmla="*/ 2147483647 h 496"/>
              <a:gd name="T72" fmla="*/ 2147483647 w 186"/>
              <a:gd name="T73" fmla="*/ 2147483647 h 496"/>
              <a:gd name="T74" fmla="*/ 2147483647 w 186"/>
              <a:gd name="T75" fmla="*/ 2147483647 h 496"/>
              <a:gd name="T76" fmla="*/ 2147483647 w 186"/>
              <a:gd name="T77" fmla="*/ 2147483647 h 496"/>
              <a:gd name="T78" fmla="*/ 2147483647 w 186"/>
              <a:gd name="T79" fmla="*/ 2147483647 h 496"/>
              <a:gd name="T80" fmla="*/ 2147483647 w 186"/>
              <a:gd name="T81" fmla="*/ 2147483647 h 496"/>
              <a:gd name="T82" fmla="*/ 2147483647 w 186"/>
              <a:gd name="T83" fmla="*/ 2147483647 h 496"/>
              <a:gd name="T84" fmla="*/ 2147483647 w 186"/>
              <a:gd name="T85" fmla="*/ 2147483647 h 496"/>
              <a:gd name="T86" fmla="*/ 2147483647 w 186"/>
              <a:gd name="T87" fmla="*/ 2147483647 h 496"/>
              <a:gd name="T88" fmla="*/ 2147483647 w 186"/>
              <a:gd name="T89" fmla="*/ 2147483647 h 496"/>
              <a:gd name="T90" fmla="*/ 2147483647 w 186"/>
              <a:gd name="T91" fmla="*/ 2147483647 h 496"/>
              <a:gd name="T92" fmla="*/ 2147483647 w 186"/>
              <a:gd name="T93" fmla="*/ 2147483647 h 496"/>
              <a:gd name="T94" fmla="*/ 2147483647 w 186"/>
              <a:gd name="T95" fmla="*/ 2147483647 h 496"/>
              <a:gd name="T96" fmla="*/ 2147483647 w 186"/>
              <a:gd name="T97" fmla="*/ 2147483647 h 49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86"/>
              <a:gd name="T148" fmla="*/ 0 h 496"/>
              <a:gd name="T149" fmla="*/ 186 w 186"/>
              <a:gd name="T150" fmla="*/ 496 h 49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86" h="496">
                <a:moveTo>
                  <a:pt x="10" y="207"/>
                </a:moveTo>
                <a:lnTo>
                  <a:pt x="16" y="205"/>
                </a:lnTo>
                <a:lnTo>
                  <a:pt x="19" y="198"/>
                </a:lnTo>
                <a:lnTo>
                  <a:pt x="14" y="194"/>
                </a:lnTo>
                <a:lnTo>
                  <a:pt x="7" y="191"/>
                </a:lnTo>
                <a:lnTo>
                  <a:pt x="5" y="186"/>
                </a:lnTo>
                <a:lnTo>
                  <a:pt x="8" y="180"/>
                </a:lnTo>
                <a:lnTo>
                  <a:pt x="14" y="174"/>
                </a:lnTo>
                <a:lnTo>
                  <a:pt x="23" y="166"/>
                </a:lnTo>
                <a:lnTo>
                  <a:pt x="29" y="160"/>
                </a:lnTo>
                <a:lnTo>
                  <a:pt x="37" y="156"/>
                </a:lnTo>
                <a:lnTo>
                  <a:pt x="49" y="160"/>
                </a:lnTo>
                <a:lnTo>
                  <a:pt x="55" y="158"/>
                </a:lnTo>
                <a:lnTo>
                  <a:pt x="61" y="149"/>
                </a:lnTo>
                <a:lnTo>
                  <a:pt x="65" y="141"/>
                </a:lnTo>
                <a:lnTo>
                  <a:pt x="71" y="132"/>
                </a:lnTo>
                <a:lnTo>
                  <a:pt x="75" y="123"/>
                </a:lnTo>
                <a:lnTo>
                  <a:pt x="67" y="119"/>
                </a:lnTo>
                <a:lnTo>
                  <a:pt x="58" y="119"/>
                </a:lnTo>
                <a:lnTo>
                  <a:pt x="49" y="119"/>
                </a:lnTo>
                <a:lnTo>
                  <a:pt x="42" y="119"/>
                </a:lnTo>
                <a:lnTo>
                  <a:pt x="35" y="115"/>
                </a:lnTo>
                <a:lnTo>
                  <a:pt x="31" y="107"/>
                </a:lnTo>
                <a:lnTo>
                  <a:pt x="38" y="103"/>
                </a:lnTo>
                <a:lnTo>
                  <a:pt x="43" y="107"/>
                </a:lnTo>
                <a:lnTo>
                  <a:pt x="49" y="103"/>
                </a:lnTo>
                <a:lnTo>
                  <a:pt x="54" y="101"/>
                </a:lnTo>
                <a:lnTo>
                  <a:pt x="62" y="102"/>
                </a:lnTo>
                <a:lnTo>
                  <a:pt x="63" y="98"/>
                </a:lnTo>
                <a:lnTo>
                  <a:pt x="62" y="92"/>
                </a:lnTo>
                <a:lnTo>
                  <a:pt x="60" y="85"/>
                </a:lnTo>
                <a:lnTo>
                  <a:pt x="58" y="79"/>
                </a:lnTo>
                <a:lnTo>
                  <a:pt x="52" y="71"/>
                </a:lnTo>
                <a:lnTo>
                  <a:pt x="48" y="62"/>
                </a:lnTo>
                <a:lnTo>
                  <a:pt x="54" y="63"/>
                </a:lnTo>
                <a:lnTo>
                  <a:pt x="61" y="66"/>
                </a:lnTo>
                <a:lnTo>
                  <a:pt x="69" y="62"/>
                </a:lnTo>
                <a:lnTo>
                  <a:pt x="72" y="59"/>
                </a:lnTo>
                <a:lnTo>
                  <a:pt x="76" y="53"/>
                </a:lnTo>
                <a:lnTo>
                  <a:pt x="80" y="49"/>
                </a:lnTo>
                <a:lnTo>
                  <a:pt x="81" y="41"/>
                </a:lnTo>
                <a:lnTo>
                  <a:pt x="79" y="35"/>
                </a:lnTo>
                <a:lnTo>
                  <a:pt x="78" y="28"/>
                </a:lnTo>
                <a:lnTo>
                  <a:pt x="80" y="20"/>
                </a:lnTo>
                <a:lnTo>
                  <a:pt x="81" y="13"/>
                </a:lnTo>
                <a:lnTo>
                  <a:pt x="84" y="4"/>
                </a:lnTo>
                <a:lnTo>
                  <a:pt x="89" y="0"/>
                </a:lnTo>
                <a:lnTo>
                  <a:pt x="96" y="2"/>
                </a:lnTo>
                <a:lnTo>
                  <a:pt x="104" y="6"/>
                </a:lnTo>
                <a:lnTo>
                  <a:pt x="103" y="13"/>
                </a:lnTo>
                <a:lnTo>
                  <a:pt x="100" y="20"/>
                </a:lnTo>
                <a:lnTo>
                  <a:pt x="103" y="23"/>
                </a:lnTo>
                <a:lnTo>
                  <a:pt x="106" y="31"/>
                </a:lnTo>
                <a:lnTo>
                  <a:pt x="110" y="38"/>
                </a:lnTo>
                <a:lnTo>
                  <a:pt x="114" y="40"/>
                </a:lnTo>
                <a:lnTo>
                  <a:pt x="122" y="41"/>
                </a:lnTo>
                <a:lnTo>
                  <a:pt x="124" y="46"/>
                </a:lnTo>
                <a:lnTo>
                  <a:pt x="121" y="55"/>
                </a:lnTo>
                <a:lnTo>
                  <a:pt x="122" y="62"/>
                </a:lnTo>
                <a:lnTo>
                  <a:pt x="127" y="66"/>
                </a:lnTo>
                <a:lnTo>
                  <a:pt x="128" y="74"/>
                </a:lnTo>
                <a:lnTo>
                  <a:pt x="131" y="82"/>
                </a:lnTo>
                <a:lnTo>
                  <a:pt x="132" y="92"/>
                </a:lnTo>
                <a:lnTo>
                  <a:pt x="130" y="103"/>
                </a:lnTo>
                <a:lnTo>
                  <a:pt x="131" y="120"/>
                </a:lnTo>
                <a:lnTo>
                  <a:pt x="131" y="131"/>
                </a:lnTo>
                <a:lnTo>
                  <a:pt x="133" y="141"/>
                </a:lnTo>
                <a:lnTo>
                  <a:pt x="131" y="148"/>
                </a:lnTo>
                <a:lnTo>
                  <a:pt x="127" y="155"/>
                </a:lnTo>
                <a:lnTo>
                  <a:pt x="122" y="163"/>
                </a:lnTo>
                <a:lnTo>
                  <a:pt x="131" y="177"/>
                </a:lnTo>
                <a:lnTo>
                  <a:pt x="137" y="184"/>
                </a:lnTo>
                <a:lnTo>
                  <a:pt x="130" y="189"/>
                </a:lnTo>
                <a:lnTo>
                  <a:pt x="130" y="198"/>
                </a:lnTo>
                <a:lnTo>
                  <a:pt x="142" y="199"/>
                </a:lnTo>
                <a:lnTo>
                  <a:pt x="154" y="198"/>
                </a:lnTo>
                <a:lnTo>
                  <a:pt x="165" y="198"/>
                </a:lnTo>
                <a:lnTo>
                  <a:pt x="171" y="204"/>
                </a:lnTo>
                <a:lnTo>
                  <a:pt x="178" y="211"/>
                </a:lnTo>
                <a:lnTo>
                  <a:pt x="185" y="220"/>
                </a:lnTo>
                <a:lnTo>
                  <a:pt x="184" y="227"/>
                </a:lnTo>
                <a:lnTo>
                  <a:pt x="180" y="234"/>
                </a:lnTo>
                <a:lnTo>
                  <a:pt x="173" y="241"/>
                </a:lnTo>
                <a:lnTo>
                  <a:pt x="169" y="246"/>
                </a:lnTo>
                <a:lnTo>
                  <a:pt x="165" y="254"/>
                </a:lnTo>
                <a:lnTo>
                  <a:pt x="162" y="261"/>
                </a:lnTo>
                <a:lnTo>
                  <a:pt x="161" y="267"/>
                </a:lnTo>
                <a:lnTo>
                  <a:pt x="164" y="279"/>
                </a:lnTo>
                <a:lnTo>
                  <a:pt x="158" y="283"/>
                </a:lnTo>
                <a:lnTo>
                  <a:pt x="151" y="287"/>
                </a:lnTo>
                <a:lnTo>
                  <a:pt x="142" y="291"/>
                </a:lnTo>
                <a:lnTo>
                  <a:pt x="133" y="299"/>
                </a:lnTo>
                <a:lnTo>
                  <a:pt x="130" y="306"/>
                </a:lnTo>
                <a:lnTo>
                  <a:pt x="128" y="316"/>
                </a:lnTo>
                <a:lnTo>
                  <a:pt x="128" y="323"/>
                </a:lnTo>
                <a:lnTo>
                  <a:pt x="128" y="328"/>
                </a:lnTo>
                <a:lnTo>
                  <a:pt x="126" y="337"/>
                </a:lnTo>
                <a:lnTo>
                  <a:pt x="122" y="344"/>
                </a:lnTo>
                <a:lnTo>
                  <a:pt x="121" y="352"/>
                </a:lnTo>
                <a:lnTo>
                  <a:pt x="120" y="363"/>
                </a:lnTo>
                <a:lnTo>
                  <a:pt x="119" y="369"/>
                </a:lnTo>
                <a:lnTo>
                  <a:pt x="113" y="373"/>
                </a:lnTo>
                <a:lnTo>
                  <a:pt x="106" y="377"/>
                </a:lnTo>
                <a:lnTo>
                  <a:pt x="103" y="383"/>
                </a:lnTo>
                <a:lnTo>
                  <a:pt x="99" y="389"/>
                </a:lnTo>
                <a:lnTo>
                  <a:pt x="97" y="400"/>
                </a:lnTo>
                <a:lnTo>
                  <a:pt x="97" y="409"/>
                </a:lnTo>
                <a:lnTo>
                  <a:pt x="99" y="421"/>
                </a:lnTo>
                <a:lnTo>
                  <a:pt x="103" y="430"/>
                </a:lnTo>
                <a:lnTo>
                  <a:pt x="106" y="441"/>
                </a:lnTo>
                <a:lnTo>
                  <a:pt x="107" y="445"/>
                </a:lnTo>
                <a:lnTo>
                  <a:pt x="103" y="450"/>
                </a:lnTo>
                <a:lnTo>
                  <a:pt x="99" y="460"/>
                </a:lnTo>
                <a:lnTo>
                  <a:pt x="100" y="471"/>
                </a:lnTo>
                <a:lnTo>
                  <a:pt x="100" y="481"/>
                </a:lnTo>
                <a:lnTo>
                  <a:pt x="103" y="489"/>
                </a:lnTo>
                <a:lnTo>
                  <a:pt x="104" y="495"/>
                </a:lnTo>
                <a:lnTo>
                  <a:pt x="92" y="494"/>
                </a:lnTo>
                <a:lnTo>
                  <a:pt x="84" y="494"/>
                </a:lnTo>
                <a:lnTo>
                  <a:pt x="79" y="493"/>
                </a:lnTo>
                <a:lnTo>
                  <a:pt x="79" y="494"/>
                </a:lnTo>
                <a:lnTo>
                  <a:pt x="77" y="489"/>
                </a:lnTo>
                <a:lnTo>
                  <a:pt x="75" y="486"/>
                </a:lnTo>
                <a:lnTo>
                  <a:pt x="68" y="482"/>
                </a:lnTo>
                <a:lnTo>
                  <a:pt x="61" y="481"/>
                </a:lnTo>
                <a:lnTo>
                  <a:pt x="60" y="473"/>
                </a:lnTo>
                <a:lnTo>
                  <a:pt x="63" y="466"/>
                </a:lnTo>
                <a:lnTo>
                  <a:pt x="63" y="458"/>
                </a:lnTo>
                <a:lnTo>
                  <a:pt x="69" y="456"/>
                </a:lnTo>
                <a:lnTo>
                  <a:pt x="71" y="450"/>
                </a:lnTo>
                <a:lnTo>
                  <a:pt x="68" y="440"/>
                </a:lnTo>
                <a:lnTo>
                  <a:pt x="67" y="434"/>
                </a:lnTo>
                <a:lnTo>
                  <a:pt x="64" y="424"/>
                </a:lnTo>
                <a:lnTo>
                  <a:pt x="63" y="418"/>
                </a:lnTo>
                <a:lnTo>
                  <a:pt x="63" y="413"/>
                </a:lnTo>
                <a:lnTo>
                  <a:pt x="63" y="405"/>
                </a:lnTo>
                <a:lnTo>
                  <a:pt x="60" y="398"/>
                </a:lnTo>
                <a:lnTo>
                  <a:pt x="55" y="397"/>
                </a:lnTo>
                <a:lnTo>
                  <a:pt x="47" y="395"/>
                </a:lnTo>
                <a:lnTo>
                  <a:pt x="45" y="393"/>
                </a:lnTo>
                <a:lnTo>
                  <a:pt x="46" y="385"/>
                </a:lnTo>
                <a:lnTo>
                  <a:pt x="50" y="378"/>
                </a:lnTo>
                <a:lnTo>
                  <a:pt x="54" y="371"/>
                </a:lnTo>
                <a:lnTo>
                  <a:pt x="55" y="361"/>
                </a:lnTo>
                <a:lnTo>
                  <a:pt x="48" y="355"/>
                </a:lnTo>
                <a:lnTo>
                  <a:pt x="40" y="350"/>
                </a:lnTo>
                <a:lnTo>
                  <a:pt x="31" y="342"/>
                </a:lnTo>
                <a:lnTo>
                  <a:pt x="23" y="337"/>
                </a:lnTo>
                <a:lnTo>
                  <a:pt x="18" y="334"/>
                </a:lnTo>
                <a:lnTo>
                  <a:pt x="14" y="328"/>
                </a:lnTo>
                <a:lnTo>
                  <a:pt x="15" y="321"/>
                </a:lnTo>
                <a:lnTo>
                  <a:pt x="22" y="318"/>
                </a:lnTo>
                <a:lnTo>
                  <a:pt x="25" y="314"/>
                </a:lnTo>
                <a:lnTo>
                  <a:pt x="29" y="312"/>
                </a:lnTo>
                <a:lnTo>
                  <a:pt x="34" y="313"/>
                </a:lnTo>
                <a:lnTo>
                  <a:pt x="38" y="314"/>
                </a:lnTo>
                <a:lnTo>
                  <a:pt x="43" y="313"/>
                </a:lnTo>
                <a:lnTo>
                  <a:pt x="52" y="310"/>
                </a:lnTo>
                <a:lnTo>
                  <a:pt x="55" y="304"/>
                </a:lnTo>
                <a:lnTo>
                  <a:pt x="51" y="297"/>
                </a:lnTo>
                <a:lnTo>
                  <a:pt x="42" y="296"/>
                </a:lnTo>
                <a:lnTo>
                  <a:pt x="37" y="297"/>
                </a:lnTo>
                <a:lnTo>
                  <a:pt x="29" y="297"/>
                </a:lnTo>
                <a:lnTo>
                  <a:pt x="20" y="301"/>
                </a:lnTo>
                <a:lnTo>
                  <a:pt x="12" y="303"/>
                </a:lnTo>
                <a:lnTo>
                  <a:pt x="4" y="304"/>
                </a:lnTo>
                <a:lnTo>
                  <a:pt x="0" y="303"/>
                </a:lnTo>
                <a:lnTo>
                  <a:pt x="0" y="297"/>
                </a:lnTo>
                <a:lnTo>
                  <a:pt x="1" y="291"/>
                </a:lnTo>
                <a:lnTo>
                  <a:pt x="2" y="285"/>
                </a:lnTo>
                <a:lnTo>
                  <a:pt x="6" y="279"/>
                </a:lnTo>
                <a:lnTo>
                  <a:pt x="10" y="273"/>
                </a:lnTo>
                <a:lnTo>
                  <a:pt x="13" y="269"/>
                </a:lnTo>
                <a:lnTo>
                  <a:pt x="15" y="264"/>
                </a:lnTo>
                <a:lnTo>
                  <a:pt x="18" y="255"/>
                </a:lnTo>
                <a:lnTo>
                  <a:pt x="21" y="250"/>
                </a:lnTo>
                <a:lnTo>
                  <a:pt x="27" y="243"/>
                </a:lnTo>
                <a:lnTo>
                  <a:pt x="32" y="238"/>
                </a:lnTo>
                <a:lnTo>
                  <a:pt x="35" y="234"/>
                </a:lnTo>
                <a:lnTo>
                  <a:pt x="36" y="230"/>
                </a:lnTo>
                <a:lnTo>
                  <a:pt x="35" y="226"/>
                </a:lnTo>
                <a:lnTo>
                  <a:pt x="35" y="223"/>
                </a:lnTo>
                <a:lnTo>
                  <a:pt x="37" y="221"/>
                </a:lnTo>
                <a:lnTo>
                  <a:pt x="40" y="218"/>
                </a:lnTo>
                <a:lnTo>
                  <a:pt x="39" y="215"/>
                </a:lnTo>
                <a:lnTo>
                  <a:pt x="35" y="215"/>
                </a:lnTo>
                <a:lnTo>
                  <a:pt x="31" y="217"/>
                </a:lnTo>
                <a:lnTo>
                  <a:pt x="27" y="217"/>
                </a:lnTo>
                <a:lnTo>
                  <a:pt x="21" y="217"/>
                </a:lnTo>
                <a:lnTo>
                  <a:pt x="17" y="216"/>
                </a:lnTo>
                <a:lnTo>
                  <a:pt x="14" y="214"/>
                </a:lnTo>
                <a:lnTo>
                  <a:pt x="13" y="212"/>
                </a:lnTo>
                <a:lnTo>
                  <a:pt x="11" y="208"/>
                </a:lnTo>
                <a:lnTo>
                  <a:pt x="10" y="207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28" name="Freeform 82"/>
          <p:cNvSpPr>
            <a:spLocks/>
          </p:cNvSpPr>
          <p:nvPr/>
        </p:nvSpPr>
        <p:spPr bwMode="auto">
          <a:xfrm>
            <a:off x="4143375" y="5162550"/>
            <a:ext cx="295275" cy="787400"/>
          </a:xfrm>
          <a:custGeom>
            <a:avLst/>
            <a:gdLst>
              <a:gd name="T0" fmla="*/ 2147483647 w 186"/>
              <a:gd name="T1" fmla="*/ 2147483647 h 496"/>
              <a:gd name="T2" fmla="*/ 2147483647 w 186"/>
              <a:gd name="T3" fmla="*/ 2147483647 h 496"/>
              <a:gd name="T4" fmla="*/ 2147483647 w 186"/>
              <a:gd name="T5" fmla="*/ 2147483647 h 496"/>
              <a:gd name="T6" fmla="*/ 2147483647 w 186"/>
              <a:gd name="T7" fmla="*/ 2147483647 h 496"/>
              <a:gd name="T8" fmla="*/ 2147483647 w 186"/>
              <a:gd name="T9" fmla="*/ 2147483647 h 496"/>
              <a:gd name="T10" fmla="*/ 2147483647 w 186"/>
              <a:gd name="T11" fmla="*/ 2147483647 h 496"/>
              <a:gd name="T12" fmla="*/ 2147483647 w 186"/>
              <a:gd name="T13" fmla="*/ 2147483647 h 496"/>
              <a:gd name="T14" fmla="*/ 2147483647 w 186"/>
              <a:gd name="T15" fmla="*/ 2147483647 h 496"/>
              <a:gd name="T16" fmla="*/ 2147483647 w 186"/>
              <a:gd name="T17" fmla="*/ 2147483647 h 496"/>
              <a:gd name="T18" fmla="*/ 2147483647 w 186"/>
              <a:gd name="T19" fmla="*/ 2147483647 h 496"/>
              <a:gd name="T20" fmla="*/ 2147483647 w 186"/>
              <a:gd name="T21" fmla="*/ 2147483647 h 496"/>
              <a:gd name="T22" fmla="*/ 2147483647 w 186"/>
              <a:gd name="T23" fmla="*/ 2147483647 h 496"/>
              <a:gd name="T24" fmla="*/ 2147483647 w 186"/>
              <a:gd name="T25" fmla="*/ 2147483647 h 496"/>
              <a:gd name="T26" fmla="*/ 2147483647 w 186"/>
              <a:gd name="T27" fmla="*/ 2147483647 h 496"/>
              <a:gd name="T28" fmla="*/ 2147483647 w 186"/>
              <a:gd name="T29" fmla="*/ 2147483647 h 496"/>
              <a:gd name="T30" fmla="*/ 2147483647 w 186"/>
              <a:gd name="T31" fmla="*/ 2147483647 h 496"/>
              <a:gd name="T32" fmla="*/ 2147483647 w 186"/>
              <a:gd name="T33" fmla="*/ 2147483647 h 496"/>
              <a:gd name="T34" fmla="*/ 2147483647 w 186"/>
              <a:gd name="T35" fmla="*/ 2147483647 h 496"/>
              <a:gd name="T36" fmla="*/ 2147483647 w 186"/>
              <a:gd name="T37" fmla="*/ 2147483647 h 496"/>
              <a:gd name="T38" fmla="*/ 2147483647 w 186"/>
              <a:gd name="T39" fmla="*/ 2147483647 h 496"/>
              <a:gd name="T40" fmla="*/ 2147483647 w 186"/>
              <a:gd name="T41" fmla="*/ 2147483647 h 496"/>
              <a:gd name="T42" fmla="*/ 2147483647 w 186"/>
              <a:gd name="T43" fmla="*/ 2147483647 h 496"/>
              <a:gd name="T44" fmla="*/ 2147483647 w 186"/>
              <a:gd name="T45" fmla="*/ 2147483647 h 496"/>
              <a:gd name="T46" fmla="*/ 2147483647 w 186"/>
              <a:gd name="T47" fmla="*/ 2147483647 h 496"/>
              <a:gd name="T48" fmla="*/ 2147483647 w 186"/>
              <a:gd name="T49" fmla="*/ 2147483647 h 496"/>
              <a:gd name="T50" fmla="*/ 2147483647 w 186"/>
              <a:gd name="T51" fmla="*/ 2147483647 h 496"/>
              <a:gd name="T52" fmla="*/ 2147483647 w 186"/>
              <a:gd name="T53" fmla="*/ 2147483647 h 496"/>
              <a:gd name="T54" fmla="*/ 2147483647 w 186"/>
              <a:gd name="T55" fmla="*/ 2147483647 h 496"/>
              <a:gd name="T56" fmla="*/ 2147483647 w 186"/>
              <a:gd name="T57" fmla="*/ 2147483647 h 496"/>
              <a:gd name="T58" fmla="*/ 2147483647 w 186"/>
              <a:gd name="T59" fmla="*/ 2147483647 h 496"/>
              <a:gd name="T60" fmla="*/ 2147483647 w 186"/>
              <a:gd name="T61" fmla="*/ 2147483647 h 496"/>
              <a:gd name="T62" fmla="*/ 2147483647 w 186"/>
              <a:gd name="T63" fmla="*/ 2147483647 h 496"/>
              <a:gd name="T64" fmla="*/ 2147483647 w 186"/>
              <a:gd name="T65" fmla="*/ 2147483647 h 496"/>
              <a:gd name="T66" fmla="*/ 2147483647 w 186"/>
              <a:gd name="T67" fmla="*/ 2147483647 h 496"/>
              <a:gd name="T68" fmla="*/ 2147483647 w 186"/>
              <a:gd name="T69" fmla="*/ 2147483647 h 496"/>
              <a:gd name="T70" fmla="*/ 2147483647 w 186"/>
              <a:gd name="T71" fmla="*/ 2147483647 h 496"/>
              <a:gd name="T72" fmla="*/ 2147483647 w 186"/>
              <a:gd name="T73" fmla="*/ 2147483647 h 496"/>
              <a:gd name="T74" fmla="*/ 2147483647 w 186"/>
              <a:gd name="T75" fmla="*/ 2147483647 h 496"/>
              <a:gd name="T76" fmla="*/ 2147483647 w 186"/>
              <a:gd name="T77" fmla="*/ 2147483647 h 496"/>
              <a:gd name="T78" fmla="*/ 2147483647 w 186"/>
              <a:gd name="T79" fmla="*/ 2147483647 h 496"/>
              <a:gd name="T80" fmla="*/ 2147483647 w 186"/>
              <a:gd name="T81" fmla="*/ 2147483647 h 496"/>
              <a:gd name="T82" fmla="*/ 2147483647 w 186"/>
              <a:gd name="T83" fmla="*/ 2147483647 h 496"/>
              <a:gd name="T84" fmla="*/ 2147483647 w 186"/>
              <a:gd name="T85" fmla="*/ 2147483647 h 496"/>
              <a:gd name="T86" fmla="*/ 2147483647 w 186"/>
              <a:gd name="T87" fmla="*/ 2147483647 h 496"/>
              <a:gd name="T88" fmla="*/ 2147483647 w 186"/>
              <a:gd name="T89" fmla="*/ 2147483647 h 496"/>
              <a:gd name="T90" fmla="*/ 2147483647 w 186"/>
              <a:gd name="T91" fmla="*/ 2147483647 h 496"/>
              <a:gd name="T92" fmla="*/ 2147483647 w 186"/>
              <a:gd name="T93" fmla="*/ 2147483647 h 496"/>
              <a:gd name="T94" fmla="*/ 2147483647 w 186"/>
              <a:gd name="T95" fmla="*/ 2147483647 h 496"/>
              <a:gd name="T96" fmla="*/ 2147483647 w 186"/>
              <a:gd name="T97" fmla="*/ 2147483647 h 49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86"/>
              <a:gd name="T148" fmla="*/ 0 h 496"/>
              <a:gd name="T149" fmla="*/ 186 w 186"/>
              <a:gd name="T150" fmla="*/ 496 h 49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86" h="496">
                <a:moveTo>
                  <a:pt x="10" y="207"/>
                </a:moveTo>
                <a:lnTo>
                  <a:pt x="16" y="205"/>
                </a:lnTo>
                <a:lnTo>
                  <a:pt x="19" y="198"/>
                </a:lnTo>
                <a:lnTo>
                  <a:pt x="14" y="194"/>
                </a:lnTo>
                <a:lnTo>
                  <a:pt x="7" y="191"/>
                </a:lnTo>
                <a:lnTo>
                  <a:pt x="5" y="186"/>
                </a:lnTo>
                <a:lnTo>
                  <a:pt x="8" y="180"/>
                </a:lnTo>
                <a:lnTo>
                  <a:pt x="14" y="174"/>
                </a:lnTo>
                <a:lnTo>
                  <a:pt x="23" y="166"/>
                </a:lnTo>
                <a:lnTo>
                  <a:pt x="29" y="160"/>
                </a:lnTo>
                <a:lnTo>
                  <a:pt x="37" y="156"/>
                </a:lnTo>
                <a:lnTo>
                  <a:pt x="49" y="160"/>
                </a:lnTo>
                <a:lnTo>
                  <a:pt x="55" y="158"/>
                </a:lnTo>
                <a:lnTo>
                  <a:pt x="61" y="149"/>
                </a:lnTo>
                <a:lnTo>
                  <a:pt x="65" y="141"/>
                </a:lnTo>
                <a:lnTo>
                  <a:pt x="71" y="132"/>
                </a:lnTo>
                <a:lnTo>
                  <a:pt x="75" y="123"/>
                </a:lnTo>
                <a:lnTo>
                  <a:pt x="67" y="119"/>
                </a:lnTo>
                <a:lnTo>
                  <a:pt x="58" y="119"/>
                </a:lnTo>
                <a:lnTo>
                  <a:pt x="49" y="119"/>
                </a:lnTo>
                <a:lnTo>
                  <a:pt x="42" y="119"/>
                </a:lnTo>
                <a:lnTo>
                  <a:pt x="35" y="115"/>
                </a:lnTo>
                <a:lnTo>
                  <a:pt x="31" y="107"/>
                </a:lnTo>
                <a:lnTo>
                  <a:pt x="38" y="103"/>
                </a:lnTo>
                <a:lnTo>
                  <a:pt x="43" y="107"/>
                </a:lnTo>
                <a:lnTo>
                  <a:pt x="49" y="103"/>
                </a:lnTo>
                <a:lnTo>
                  <a:pt x="54" y="101"/>
                </a:lnTo>
                <a:lnTo>
                  <a:pt x="62" y="102"/>
                </a:lnTo>
                <a:lnTo>
                  <a:pt x="63" y="98"/>
                </a:lnTo>
                <a:lnTo>
                  <a:pt x="62" y="92"/>
                </a:lnTo>
                <a:lnTo>
                  <a:pt x="60" y="85"/>
                </a:lnTo>
                <a:lnTo>
                  <a:pt x="58" y="79"/>
                </a:lnTo>
                <a:lnTo>
                  <a:pt x="52" y="71"/>
                </a:lnTo>
                <a:lnTo>
                  <a:pt x="48" y="62"/>
                </a:lnTo>
                <a:lnTo>
                  <a:pt x="54" y="63"/>
                </a:lnTo>
                <a:lnTo>
                  <a:pt x="61" y="66"/>
                </a:lnTo>
                <a:lnTo>
                  <a:pt x="69" y="62"/>
                </a:lnTo>
                <a:lnTo>
                  <a:pt x="72" y="59"/>
                </a:lnTo>
                <a:lnTo>
                  <a:pt x="76" y="53"/>
                </a:lnTo>
                <a:lnTo>
                  <a:pt x="80" y="49"/>
                </a:lnTo>
                <a:lnTo>
                  <a:pt x="81" y="41"/>
                </a:lnTo>
                <a:lnTo>
                  <a:pt x="79" y="35"/>
                </a:lnTo>
                <a:lnTo>
                  <a:pt x="78" y="28"/>
                </a:lnTo>
                <a:lnTo>
                  <a:pt x="80" y="20"/>
                </a:lnTo>
                <a:lnTo>
                  <a:pt x="81" y="13"/>
                </a:lnTo>
                <a:lnTo>
                  <a:pt x="84" y="4"/>
                </a:lnTo>
                <a:lnTo>
                  <a:pt x="89" y="0"/>
                </a:lnTo>
                <a:lnTo>
                  <a:pt x="96" y="2"/>
                </a:lnTo>
                <a:lnTo>
                  <a:pt x="104" y="6"/>
                </a:lnTo>
                <a:lnTo>
                  <a:pt x="103" y="13"/>
                </a:lnTo>
                <a:lnTo>
                  <a:pt x="100" y="20"/>
                </a:lnTo>
                <a:lnTo>
                  <a:pt x="103" y="23"/>
                </a:lnTo>
                <a:lnTo>
                  <a:pt x="106" y="31"/>
                </a:lnTo>
                <a:lnTo>
                  <a:pt x="110" y="38"/>
                </a:lnTo>
                <a:lnTo>
                  <a:pt x="114" y="40"/>
                </a:lnTo>
                <a:lnTo>
                  <a:pt x="122" y="41"/>
                </a:lnTo>
                <a:lnTo>
                  <a:pt x="124" y="46"/>
                </a:lnTo>
                <a:lnTo>
                  <a:pt x="121" y="55"/>
                </a:lnTo>
                <a:lnTo>
                  <a:pt x="122" y="62"/>
                </a:lnTo>
                <a:lnTo>
                  <a:pt x="127" y="66"/>
                </a:lnTo>
                <a:lnTo>
                  <a:pt x="128" y="74"/>
                </a:lnTo>
                <a:lnTo>
                  <a:pt x="131" y="82"/>
                </a:lnTo>
                <a:lnTo>
                  <a:pt x="132" y="92"/>
                </a:lnTo>
                <a:lnTo>
                  <a:pt x="130" y="103"/>
                </a:lnTo>
                <a:lnTo>
                  <a:pt x="131" y="120"/>
                </a:lnTo>
                <a:lnTo>
                  <a:pt x="131" y="131"/>
                </a:lnTo>
                <a:lnTo>
                  <a:pt x="133" y="141"/>
                </a:lnTo>
                <a:lnTo>
                  <a:pt x="131" y="148"/>
                </a:lnTo>
                <a:lnTo>
                  <a:pt x="127" y="155"/>
                </a:lnTo>
                <a:lnTo>
                  <a:pt x="122" y="163"/>
                </a:lnTo>
                <a:lnTo>
                  <a:pt x="131" y="177"/>
                </a:lnTo>
                <a:lnTo>
                  <a:pt x="137" y="184"/>
                </a:lnTo>
                <a:lnTo>
                  <a:pt x="130" y="189"/>
                </a:lnTo>
                <a:lnTo>
                  <a:pt x="130" y="198"/>
                </a:lnTo>
                <a:lnTo>
                  <a:pt x="142" y="199"/>
                </a:lnTo>
                <a:lnTo>
                  <a:pt x="154" y="198"/>
                </a:lnTo>
                <a:lnTo>
                  <a:pt x="165" y="198"/>
                </a:lnTo>
                <a:lnTo>
                  <a:pt x="171" y="204"/>
                </a:lnTo>
                <a:lnTo>
                  <a:pt x="178" y="211"/>
                </a:lnTo>
                <a:lnTo>
                  <a:pt x="185" y="220"/>
                </a:lnTo>
                <a:lnTo>
                  <a:pt x="184" y="227"/>
                </a:lnTo>
                <a:lnTo>
                  <a:pt x="180" y="234"/>
                </a:lnTo>
                <a:lnTo>
                  <a:pt x="173" y="241"/>
                </a:lnTo>
                <a:lnTo>
                  <a:pt x="169" y="246"/>
                </a:lnTo>
                <a:lnTo>
                  <a:pt x="165" y="254"/>
                </a:lnTo>
                <a:lnTo>
                  <a:pt x="162" y="261"/>
                </a:lnTo>
                <a:lnTo>
                  <a:pt x="161" y="267"/>
                </a:lnTo>
                <a:lnTo>
                  <a:pt x="164" y="279"/>
                </a:lnTo>
                <a:lnTo>
                  <a:pt x="158" y="283"/>
                </a:lnTo>
                <a:lnTo>
                  <a:pt x="151" y="287"/>
                </a:lnTo>
                <a:lnTo>
                  <a:pt x="142" y="291"/>
                </a:lnTo>
                <a:lnTo>
                  <a:pt x="133" y="299"/>
                </a:lnTo>
                <a:lnTo>
                  <a:pt x="130" y="306"/>
                </a:lnTo>
                <a:lnTo>
                  <a:pt x="128" y="316"/>
                </a:lnTo>
                <a:lnTo>
                  <a:pt x="128" y="323"/>
                </a:lnTo>
                <a:lnTo>
                  <a:pt x="128" y="328"/>
                </a:lnTo>
                <a:lnTo>
                  <a:pt x="126" y="337"/>
                </a:lnTo>
                <a:lnTo>
                  <a:pt x="122" y="344"/>
                </a:lnTo>
                <a:lnTo>
                  <a:pt x="121" y="352"/>
                </a:lnTo>
                <a:lnTo>
                  <a:pt x="120" y="363"/>
                </a:lnTo>
                <a:lnTo>
                  <a:pt x="119" y="369"/>
                </a:lnTo>
                <a:lnTo>
                  <a:pt x="113" y="373"/>
                </a:lnTo>
                <a:lnTo>
                  <a:pt x="106" y="377"/>
                </a:lnTo>
                <a:lnTo>
                  <a:pt x="103" y="383"/>
                </a:lnTo>
                <a:lnTo>
                  <a:pt x="99" y="389"/>
                </a:lnTo>
                <a:lnTo>
                  <a:pt x="97" y="400"/>
                </a:lnTo>
                <a:lnTo>
                  <a:pt x="97" y="409"/>
                </a:lnTo>
                <a:lnTo>
                  <a:pt x="99" y="421"/>
                </a:lnTo>
                <a:lnTo>
                  <a:pt x="103" y="430"/>
                </a:lnTo>
                <a:lnTo>
                  <a:pt x="106" y="441"/>
                </a:lnTo>
                <a:lnTo>
                  <a:pt x="107" y="445"/>
                </a:lnTo>
                <a:lnTo>
                  <a:pt x="103" y="450"/>
                </a:lnTo>
                <a:lnTo>
                  <a:pt x="99" y="460"/>
                </a:lnTo>
                <a:lnTo>
                  <a:pt x="100" y="471"/>
                </a:lnTo>
                <a:lnTo>
                  <a:pt x="100" y="481"/>
                </a:lnTo>
                <a:lnTo>
                  <a:pt x="103" y="489"/>
                </a:lnTo>
                <a:lnTo>
                  <a:pt x="104" y="495"/>
                </a:lnTo>
                <a:lnTo>
                  <a:pt x="92" y="494"/>
                </a:lnTo>
                <a:lnTo>
                  <a:pt x="84" y="494"/>
                </a:lnTo>
                <a:lnTo>
                  <a:pt x="79" y="493"/>
                </a:lnTo>
                <a:lnTo>
                  <a:pt x="79" y="494"/>
                </a:lnTo>
                <a:lnTo>
                  <a:pt x="77" y="489"/>
                </a:lnTo>
                <a:lnTo>
                  <a:pt x="75" y="486"/>
                </a:lnTo>
                <a:lnTo>
                  <a:pt x="68" y="482"/>
                </a:lnTo>
                <a:lnTo>
                  <a:pt x="61" y="481"/>
                </a:lnTo>
                <a:lnTo>
                  <a:pt x="60" y="473"/>
                </a:lnTo>
                <a:lnTo>
                  <a:pt x="63" y="466"/>
                </a:lnTo>
                <a:lnTo>
                  <a:pt x="63" y="458"/>
                </a:lnTo>
                <a:lnTo>
                  <a:pt x="69" y="456"/>
                </a:lnTo>
                <a:lnTo>
                  <a:pt x="71" y="450"/>
                </a:lnTo>
                <a:lnTo>
                  <a:pt x="68" y="440"/>
                </a:lnTo>
                <a:lnTo>
                  <a:pt x="67" y="434"/>
                </a:lnTo>
                <a:lnTo>
                  <a:pt x="64" y="424"/>
                </a:lnTo>
                <a:lnTo>
                  <a:pt x="63" y="418"/>
                </a:lnTo>
                <a:lnTo>
                  <a:pt x="63" y="413"/>
                </a:lnTo>
                <a:lnTo>
                  <a:pt x="63" y="405"/>
                </a:lnTo>
                <a:lnTo>
                  <a:pt x="60" y="398"/>
                </a:lnTo>
                <a:lnTo>
                  <a:pt x="55" y="397"/>
                </a:lnTo>
                <a:lnTo>
                  <a:pt x="47" y="395"/>
                </a:lnTo>
                <a:lnTo>
                  <a:pt x="45" y="393"/>
                </a:lnTo>
                <a:lnTo>
                  <a:pt x="46" y="385"/>
                </a:lnTo>
                <a:lnTo>
                  <a:pt x="50" y="378"/>
                </a:lnTo>
                <a:lnTo>
                  <a:pt x="54" y="371"/>
                </a:lnTo>
                <a:lnTo>
                  <a:pt x="55" y="361"/>
                </a:lnTo>
                <a:lnTo>
                  <a:pt x="48" y="355"/>
                </a:lnTo>
                <a:lnTo>
                  <a:pt x="40" y="350"/>
                </a:lnTo>
                <a:lnTo>
                  <a:pt x="31" y="342"/>
                </a:lnTo>
                <a:lnTo>
                  <a:pt x="23" y="337"/>
                </a:lnTo>
                <a:lnTo>
                  <a:pt x="18" y="334"/>
                </a:lnTo>
                <a:lnTo>
                  <a:pt x="14" y="328"/>
                </a:lnTo>
                <a:lnTo>
                  <a:pt x="15" y="321"/>
                </a:lnTo>
                <a:lnTo>
                  <a:pt x="22" y="318"/>
                </a:lnTo>
                <a:lnTo>
                  <a:pt x="25" y="314"/>
                </a:lnTo>
                <a:lnTo>
                  <a:pt x="29" y="312"/>
                </a:lnTo>
                <a:lnTo>
                  <a:pt x="34" y="313"/>
                </a:lnTo>
                <a:lnTo>
                  <a:pt x="38" y="314"/>
                </a:lnTo>
                <a:lnTo>
                  <a:pt x="43" y="313"/>
                </a:lnTo>
                <a:lnTo>
                  <a:pt x="52" y="310"/>
                </a:lnTo>
                <a:lnTo>
                  <a:pt x="55" y="304"/>
                </a:lnTo>
                <a:lnTo>
                  <a:pt x="51" y="297"/>
                </a:lnTo>
                <a:lnTo>
                  <a:pt x="42" y="296"/>
                </a:lnTo>
                <a:lnTo>
                  <a:pt x="37" y="297"/>
                </a:lnTo>
                <a:lnTo>
                  <a:pt x="29" y="297"/>
                </a:lnTo>
                <a:lnTo>
                  <a:pt x="20" y="301"/>
                </a:lnTo>
                <a:lnTo>
                  <a:pt x="12" y="303"/>
                </a:lnTo>
                <a:lnTo>
                  <a:pt x="4" y="304"/>
                </a:lnTo>
                <a:lnTo>
                  <a:pt x="0" y="303"/>
                </a:lnTo>
                <a:lnTo>
                  <a:pt x="0" y="297"/>
                </a:lnTo>
                <a:lnTo>
                  <a:pt x="1" y="291"/>
                </a:lnTo>
                <a:lnTo>
                  <a:pt x="2" y="285"/>
                </a:lnTo>
                <a:lnTo>
                  <a:pt x="6" y="279"/>
                </a:lnTo>
                <a:lnTo>
                  <a:pt x="10" y="273"/>
                </a:lnTo>
                <a:lnTo>
                  <a:pt x="13" y="269"/>
                </a:lnTo>
                <a:lnTo>
                  <a:pt x="15" y="264"/>
                </a:lnTo>
                <a:lnTo>
                  <a:pt x="18" y="255"/>
                </a:lnTo>
                <a:lnTo>
                  <a:pt x="21" y="250"/>
                </a:lnTo>
                <a:lnTo>
                  <a:pt x="27" y="243"/>
                </a:lnTo>
                <a:lnTo>
                  <a:pt x="32" y="238"/>
                </a:lnTo>
                <a:lnTo>
                  <a:pt x="35" y="234"/>
                </a:lnTo>
                <a:lnTo>
                  <a:pt x="36" y="230"/>
                </a:lnTo>
                <a:lnTo>
                  <a:pt x="35" y="226"/>
                </a:lnTo>
                <a:lnTo>
                  <a:pt x="35" y="223"/>
                </a:lnTo>
                <a:lnTo>
                  <a:pt x="37" y="221"/>
                </a:lnTo>
                <a:lnTo>
                  <a:pt x="40" y="218"/>
                </a:lnTo>
                <a:lnTo>
                  <a:pt x="39" y="215"/>
                </a:lnTo>
                <a:lnTo>
                  <a:pt x="35" y="215"/>
                </a:lnTo>
                <a:lnTo>
                  <a:pt x="31" y="217"/>
                </a:lnTo>
                <a:lnTo>
                  <a:pt x="27" y="217"/>
                </a:lnTo>
                <a:lnTo>
                  <a:pt x="21" y="217"/>
                </a:lnTo>
                <a:lnTo>
                  <a:pt x="17" y="216"/>
                </a:lnTo>
                <a:lnTo>
                  <a:pt x="14" y="214"/>
                </a:lnTo>
                <a:lnTo>
                  <a:pt x="13" y="212"/>
                </a:lnTo>
                <a:lnTo>
                  <a:pt x="11" y="208"/>
                </a:lnTo>
                <a:lnTo>
                  <a:pt x="10" y="207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29" name="Freeform 83"/>
          <p:cNvSpPr>
            <a:spLocks/>
          </p:cNvSpPr>
          <p:nvPr/>
        </p:nvSpPr>
        <p:spPr bwMode="auto">
          <a:xfrm>
            <a:off x="4054475" y="4670425"/>
            <a:ext cx="998538" cy="598488"/>
          </a:xfrm>
          <a:custGeom>
            <a:avLst/>
            <a:gdLst>
              <a:gd name="T0" fmla="*/ 2147483647 w 629"/>
              <a:gd name="T1" fmla="*/ 2147483647 h 377"/>
              <a:gd name="T2" fmla="*/ 2147483647 w 629"/>
              <a:gd name="T3" fmla="*/ 2147483647 h 377"/>
              <a:gd name="T4" fmla="*/ 2147483647 w 629"/>
              <a:gd name="T5" fmla="*/ 2147483647 h 377"/>
              <a:gd name="T6" fmla="*/ 2147483647 w 629"/>
              <a:gd name="T7" fmla="*/ 2147483647 h 377"/>
              <a:gd name="T8" fmla="*/ 2147483647 w 629"/>
              <a:gd name="T9" fmla="*/ 2147483647 h 377"/>
              <a:gd name="T10" fmla="*/ 2147483647 w 629"/>
              <a:gd name="T11" fmla="*/ 2147483647 h 377"/>
              <a:gd name="T12" fmla="*/ 2147483647 w 629"/>
              <a:gd name="T13" fmla="*/ 2147483647 h 377"/>
              <a:gd name="T14" fmla="*/ 2147483647 w 629"/>
              <a:gd name="T15" fmla="*/ 2147483647 h 377"/>
              <a:gd name="T16" fmla="*/ 2147483647 w 629"/>
              <a:gd name="T17" fmla="*/ 2147483647 h 377"/>
              <a:gd name="T18" fmla="*/ 2147483647 w 629"/>
              <a:gd name="T19" fmla="*/ 2147483647 h 377"/>
              <a:gd name="T20" fmla="*/ 2147483647 w 629"/>
              <a:gd name="T21" fmla="*/ 2147483647 h 377"/>
              <a:gd name="T22" fmla="*/ 2147483647 w 629"/>
              <a:gd name="T23" fmla="*/ 2147483647 h 377"/>
              <a:gd name="T24" fmla="*/ 2147483647 w 629"/>
              <a:gd name="T25" fmla="*/ 2147483647 h 377"/>
              <a:gd name="T26" fmla="*/ 2147483647 w 629"/>
              <a:gd name="T27" fmla="*/ 2147483647 h 377"/>
              <a:gd name="T28" fmla="*/ 2147483647 w 629"/>
              <a:gd name="T29" fmla="*/ 2147483647 h 377"/>
              <a:gd name="T30" fmla="*/ 2147483647 w 629"/>
              <a:gd name="T31" fmla="*/ 2147483647 h 377"/>
              <a:gd name="T32" fmla="*/ 2147483647 w 629"/>
              <a:gd name="T33" fmla="*/ 2147483647 h 377"/>
              <a:gd name="T34" fmla="*/ 2147483647 w 629"/>
              <a:gd name="T35" fmla="*/ 2147483647 h 377"/>
              <a:gd name="T36" fmla="*/ 2147483647 w 629"/>
              <a:gd name="T37" fmla="*/ 2147483647 h 377"/>
              <a:gd name="T38" fmla="*/ 2147483647 w 629"/>
              <a:gd name="T39" fmla="*/ 2147483647 h 377"/>
              <a:gd name="T40" fmla="*/ 2147483647 w 629"/>
              <a:gd name="T41" fmla="*/ 2147483647 h 377"/>
              <a:gd name="T42" fmla="*/ 2147483647 w 629"/>
              <a:gd name="T43" fmla="*/ 2147483647 h 377"/>
              <a:gd name="T44" fmla="*/ 2147483647 w 629"/>
              <a:gd name="T45" fmla="*/ 2147483647 h 377"/>
              <a:gd name="T46" fmla="*/ 2147483647 w 629"/>
              <a:gd name="T47" fmla="*/ 2147483647 h 377"/>
              <a:gd name="T48" fmla="*/ 2147483647 w 629"/>
              <a:gd name="T49" fmla="*/ 2147483647 h 377"/>
              <a:gd name="T50" fmla="*/ 2147483647 w 629"/>
              <a:gd name="T51" fmla="*/ 2147483647 h 377"/>
              <a:gd name="T52" fmla="*/ 2147483647 w 629"/>
              <a:gd name="T53" fmla="*/ 2147483647 h 377"/>
              <a:gd name="T54" fmla="*/ 2147483647 w 629"/>
              <a:gd name="T55" fmla="*/ 2147483647 h 377"/>
              <a:gd name="T56" fmla="*/ 2147483647 w 629"/>
              <a:gd name="T57" fmla="*/ 2147483647 h 377"/>
              <a:gd name="T58" fmla="*/ 2147483647 w 629"/>
              <a:gd name="T59" fmla="*/ 2147483647 h 377"/>
              <a:gd name="T60" fmla="*/ 2147483647 w 629"/>
              <a:gd name="T61" fmla="*/ 2147483647 h 377"/>
              <a:gd name="T62" fmla="*/ 2147483647 w 629"/>
              <a:gd name="T63" fmla="*/ 2147483647 h 377"/>
              <a:gd name="T64" fmla="*/ 2147483647 w 629"/>
              <a:gd name="T65" fmla="*/ 2147483647 h 377"/>
              <a:gd name="T66" fmla="*/ 2147483647 w 629"/>
              <a:gd name="T67" fmla="*/ 2147483647 h 377"/>
              <a:gd name="T68" fmla="*/ 2147483647 w 629"/>
              <a:gd name="T69" fmla="*/ 2147483647 h 377"/>
              <a:gd name="T70" fmla="*/ 2147483647 w 629"/>
              <a:gd name="T71" fmla="*/ 2147483647 h 377"/>
              <a:gd name="T72" fmla="*/ 2147483647 w 629"/>
              <a:gd name="T73" fmla="*/ 2147483647 h 377"/>
              <a:gd name="T74" fmla="*/ 2147483647 w 629"/>
              <a:gd name="T75" fmla="*/ 2147483647 h 377"/>
              <a:gd name="T76" fmla="*/ 2147483647 w 629"/>
              <a:gd name="T77" fmla="*/ 2147483647 h 377"/>
              <a:gd name="T78" fmla="*/ 2147483647 w 629"/>
              <a:gd name="T79" fmla="*/ 2147483647 h 377"/>
              <a:gd name="T80" fmla="*/ 2147483647 w 629"/>
              <a:gd name="T81" fmla="*/ 2147483647 h 377"/>
              <a:gd name="T82" fmla="*/ 2147483647 w 629"/>
              <a:gd name="T83" fmla="*/ 2147483647 h 377"/>
              <a:gd name="T84" fmla="*/ 2147483647 w 629"/>
              <a:gd name="T85" fmla="*/ 2147483647 h 377"/>
              <a:gd name="T86" fmla="*/ 2147483647 w 629"/>
              <a:gd name="T87" fmla="*/ 2147483647 h 377"/>
              <a:gd name="T88" fmla="*/ 2147483647 w 629"/>
              <a:gd name="T89" fmla="*/ 2147483647 h 377"/>
              <a:gd name="T90" fmla="*/ 2147483647 w 629"/>
              <a:gd name="T91" fmla="*/ 2147483647 h 377"/>
              <a:gd name="T92" fmla="*/ 2147483647 w 629"/>
              <a:gd name="T93" fmla="*/ 2147483647 h 377"/>
              <a:gd name="T94" fmla="*/ 2147483647 w 629"/>
              <a:gd name="T95" fmla="*/ 2147483647 h 377"/>
              <a:gd name="T96" fmla="*/ 2147483647 w 629"/>
              <a:gd name="T97" fmla="*/ 2147483647 h 377"/>
              <a:gd name="T98" fmla="*/ 2147483647 w 629"/>
              <a:gd name="T99" fmla="*/ 2147483647 h 377"/>
              <a:gd name="T100" fmla="*/ 2147483647 w 629"/>
              <a:gd name="T101" fmla="*/ 2147483647 h 377"/>
              <a:gd name="T102" fmla="*/ 2147483647 w 629"/>
              <a:gd name="T103" fmla="*/ 2147483647 h 377"/>
              <a:gd name="T104" fmla="*/ 2147483647 w 629"/>
              <a:gd name="T105" fmla="*/ 2147483647 h 377"/>
              <a:gd name="T106" fmla="*/ 2147483647 w 629"/>
              <a:gd name="T107" fmla="*/ 2147483647 h 377"/>
              <a:gd name="T108" fmla="*/ 2147483647 w 629"/>
              <a:gd name="T109" fmla="*/ 2147483647 h 377"/>
              <a:gd name="T110" fmla="*/ 2147483647 w 629"/>
              <a:gd name="T111" fmla="*/ 2147483647 h 37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29"/>
              <a:gd name="T169" fmla="*/ 0 h 377"/>
              <a:gd name="T170" fmla="*/ 629 w 629"/>
              <a:gd name="T171" fmla="*/ 377 h 37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29" h="377">
                <a:moveTo>
                  <a:pt x="238" y="337"/>
                </a:moveTo>
                <a:lnTo>
                  <a:pt x="233" y="330"/>
                </a:lnTo>
                <a:lnTo>
                  <a:pt x="228" y="324"/>
                </a:lnTo>
                <a:lnTo>
                  <a:pt x="214" y="322"/>
                </a:lnTo>
                <a:lnTo>
                  <a:pt x="206" y="322"/>
                </a:lnTo>
                <a:lnTo>
                  <a:pt x="199" y="320"/>
                </a:lnTo>
                <a:lnTo>
                  <a:pt x="194" y="315"/>
                </a:lnTo>
                <a:lnTo>
                  <a:pt x="189" y="309"/>
                </a:lnTo>
                <a:lnTo>
                  <a:pt x="186" y="313"/>
                </a:lnTo>
                <a:lnTo>
                  <a:pt x="182" y="318"/>
                </a:lnTo>
                <a:lnTo>
                  <a:pt x="178" y="319"/>
                </a:lnTo>
                <a:lnTo>
                  <a:pt x="169" y="314"/>
                </a:lnTo>
                <a:lnTo>
                  <a:pt x="158" y="314"/>
                </a:lnTo>
                <a:lnTo>
                  <a:pt x="160" y="316"/>
                </a:lnTo>
                <a:lnTo>
                  <a:pt x="152" y="312"/>
                </a:lnTo>
                <a:lnTo>
                  <a:pt x="145" y="310"/>
                </a:lnTo>
                <a:lnTo>
                  <a:pt x="140" y="314"/>
                </a:lnTo>
                <a:lnTo>
                  <a:pt x="137" y="323"/>
                </a:lnTo>
                <a:lnTo>
                  <a:pt x="136" y="330"/>
                </a:lnTo>
                <a:lnTo>
                  <a:pt x="134" y="338"/>
                </a:lnTo>
                <a:lnTo>
                  <a:pt x="135" y="345"/>
                </a:lnTo>
                <a:lnTo>
                  <a:pt x="137" y="351"/>
                </a:lnTo>
                <a:lnTo>
                  <a:pt x="136" y="359"/>
                </a:lnTo>
                <a:lnTo>
                  <a:pt x="132" y="363"/>
                </a:lnTo>
                <a:lnTo>
                  <a:pt x="128" y="369"/>
                </a:lnTo>
                <a:lnTo>
                  <a:pt x="125" y="372"/>
                </a:lnTo>
                <a:lnTo>
                  <a:pt x="117" y="376"/>
                </a:lnTo>
                <a:lnTo>
                  <a:pt x="110" y="373"/>
                </a:lnTo>
                <a:lnTo>
                  <a:pt x="104" y="372"/>
                </a:lnTo>
                <a:lnTo>
                  <a:pt x="97" y="370"/>
                </a:lnTo>
                <a:lnTo>
                  <a:pt x="91" y="364"/>
                </a:lnTo>
                <a:lnTo>
                  <a:pt x="89" y="359"/>
                </a:lnTo>
                <a:lnTo>
                  <a:pt x="91" y="350"/>
                </a:lnTo>
                <a:lnTo>
                  <a:pt x="96" y="341"/>
                </a:lnTo>
                <a:lnTo>
                  <a:pt x="95" y="331"/>
                </a:lnTo>
                <a:lnTo>
                  <a:pt x="91" y="323"/>
                </a:lnTo>
                <a:lnTo>
                  <a:pt x="87" y="313"/>
                </a:lnTo>
                <a:lnTo>
                  <a:pt x="83" y="306"/>
                </a:lnTo>
                <a:lnTo>
                  <a:pt x="77" y="298"/>
                </a:lnTo>
                <a:lnTo>
                  <a:pt x="72" y="290"/>
                </a:lnTo>
                <a:lnTo>
                  <a:pt x="70" y="285"/>
                </a:lnTo>
                <a:lnTo>
                  <a:pt x="71" y="275"/>
                </a:lnTo>
                <a:lnTo>
                  <a:pt x="71" y="265"/>
                </a:lnTo>
                <a:lnTo>
                  <a:pt x="64" y="256"/>
                </a:lnTo>
                <a:lnTo>
                  <a:pt x="59" y="248"/>
                </a:lnTo>
                <a:lnTo>
                  <a:pt x="54" y="239"/>
                </a:lnTo>
                <a:lnTo>
                  <a:pt x="51" y="228"/>
                </a:lnTo>
                <a:lnTo>
                  <a:pt x="49" y="219"/>
                </a:lnTo>
                <a:lnTo>
                  <a:pt x="45" y="212"/>
                </a:lnTo>
                <a:lnTo>
                  <a:pt x="44" y="205"/>
                </a:lnTo>
                <a:lnTo>
                  <a:pt x="42" y="197"/>
                </a:lnTo>
                <a:lnTo>
                  <a:pt x="37" y="190"/>
                </a:lnTo>
                <a:lnTo>
                  <a:pt x="33" y="181"/>
                </a:lnTo>
                <a:lnTo>
                  <a:pt x="30" y="173"/>
                </a:lnTo>
                <a:lnTo>
                  <a:pt x="21" y="166"/>
                </a:lnTo>
                <a:lnTo>
                  <a:pt x="12" y="160"/>
                </a:lnTo>
                <a:lnTo>
                  <a:pt x="2" y="154"/>
                </a:lnTo>
                <a:lnTo>
                  <a:pt x="0" y="153"/>
                </a:lnTo>
                <a:lnTo>
                  <a:pt x="2" y="144"/>
                </a:lnTo>
                <a:lnTo>
                  <a:pt x="4" y="135"/>
                </a:lnTo>
                <a:lnTo>
                  <a:pt x="13" y="130"/>
                </a:lnTo>
                <a:lnTo>
                  <a:pt x="21" y="131"/>
                </a:lnTo>
                <a:lnTo>
                  <a:pt x="28" y="135"/>
                </a:lnTo>
                <a:lnTo>
                  <a:pt x="36" y="132"/>
                </a:lnTo>
                <a:lnTo>
                  <a:pt x="44" y="129"/>
                </a:lnTo>
                <a:lnTo>
                  <a:pt x="50" y="129"/>
                </a:lnTo>
                <a:lnTo>
                  <a:pt x="57" y="124"/>
                </a:lnTo>
                <a:lnTo>
                  <a:pt x="65" y="114"/>
                </a:lnTo>
                <a:lnTo>
                  <a:pt x="66" y="110"/>
                </a:lnTo>
                <a:lnTo>
                  <a:pt x="71" y="99"/>
                </a:lnTo>
                <a:lnTo>
                  <a:pt x="71" y="89"/>
                </a:lnTo>
                <a:lnTo>
                  <a:pt x="74" y="78"/>
                </a:lnTo>
                <a:lnTo>
                  <a:pt x="79" y="76"/>
                </a:lnTo>
                <a:lnTo>
                  <a:pt x="81" y="83"/>
                </a:lnTo>
                <a:lnTo>
                  <a:pt x="83" y="89"/>
                </a:lnTo>
                <a:lnTo>
                  <a:pt x="90" y="90"/>
                </a:lnTo>
                <a:lnTo>
                  <a:pt x="102" y="86"/>
                </a:lnTo>
                <a:lnTo>
                  <a:pt x="112" y="86"/>
                </a:lnTo>
                <a:lnTo>
                  <a:pt x="117" y="87"/>
                </a:lnTo>
                <a:lnTo>
                  <a:pt x="116" y="76"/>
                </a:lnTo>
                <a:lnTo>
                  <a:pt x="124" y="71"/>
                </a:lnTo>
                <a:lnTo>
                  <a:pt x="134" y="70"/>
                </a:lnTo>
                <a:lnTo>
                  <a:pt x="144" y="71"/>
                </a:lnTo>
                <a:lnTo>
                  <a:pt x="149" y="72"/>
                </a:lnTo>
                <a:lnTo>
                  <a:pt x="154" y="77"/>
                </a:lnTo>
                <a:lnTo>
                  <a:pt x="160" y="81"/>
                </a:lnTo>
                <a:lnTo>
                  <a:pt x="166" y="77"/>
                </a:lnTo>
                <a:lnTo>
                  <a:pt x="172" y="69"/>
                </a:lnTo>
                <a:lnTo>
                  <a:pt x="171" y="62"/>
                </a:lnTo>
                <a:lnTo>
                  <a:pt x="169" y="53"/>
                </a:lnTo>
                <a:lnTo>
                  <a:pt x="175" y="42"/>
                </a:lnTo>
                <a:lnTo>
                  <a:pt x="185" y="40"/>
                </a:lnTo>
                <a:lnTo>
                  <a:pt x="196" y="45"/>
                </a:lnTo>
                <a:lnTo>
                  <a:pt x="205" y="49"/>
                </a:lnTo>
                <a:lnTo>
                  <a:pt x="219" y="49"/>
                </a:lnTo>
                <a:lnTo>
                  <a:pt x="230" y="52"/>
                </a:lnTo>
                <a:lnTo>
                  <a:pt x="242" y="52"/>
                </a:lnTo>
                <a:lnTo>
                  <a:pt x="256" y="51"/>
                </a:lnTo>
                <a:lnTo>
                  <a:pt x="266" y="46"/>
                </a:lnTo>
                <a:lnTo>
                  <a:pt x="278" y="44"/>
                </a:lnTo>
                <a:lnTo>
                  <a:pt x="293" y="40"/>
                </a:lnTo>
                <a:lnTo>
                  <a:pt x="301" y="37"/>
                </a:lnTo>
                <a:lnTo>
                  <a:pt x="313" y="28"/>
                </a:lnTo>
                <a:lnTo>
                  <a:pt x="321" y="22"/>
                </a:lnTo>
                <a:lnTo>
                  <a:pt x="328" y="13"/>
                </a:lnTo>
                <a:lnTo>
                  <a:pt x="335" y="11"/>
                </a:lnTo>
                <a:lnTo>
                  <a:pt x="335" y="20"/>
                </a:lnTo>
                <a:lnTo>
                  <a:pt x="340" y="22"/>
                </a:lnTo>
                <a:lnTo>
                  <a:pt x="347" y="15"/>
                </a:lnTo>
                <a:lnTo>
                  <a:pt x="356" y="10"/>
                </a:lnTo>
                <a:lnTo>
                  <a:pt x="360" y="11"/>
                </a:lnTo>
                <a:lnTo>
                  <a:pt x="367" y="9"/>
                </a:lnTo>
                <a:lnTo>
                  <a:pt x="381" y="5"/>
                </a:lnTo>
                <a:lnTo>
                  <a:pt x="391" y="0"/>
                </a:lnTo>
                <a:lnTo>
                  <a:pt x="392" y="9"/>
                </a:lnTo>
                <a:lnTo>
                  <a:pt x="393" y="18"/>
                </a:lnTo>
                <a:lnTo>
                  <a:pt x="400" y="22"/>
                </a:lnTo>
                <a:lnTo>
                  <a:pt x="407" y="30"/>
                </a:lnTo>
                <a:lnTo>
                  <a:pt x="412" y="34"/>
                </a:lnTo>
                <a:lnTo>
                  <a:pt x="423" y="35"/>
                </a:lnTo>
                <a:lnTo>
                  <a:pt x="431" y="33"/>
                </a:lnTo>
                <a:lnTo>
                  <a:pt x="444" y="35"/>
                </a:lnTo>
                <a:lnTo>
                  <a:pt x="461" y="37"/>
                </a:lnTo>
                <a:lnTo>
                  <a:pt x="474" y="39"/>
                </a:lnTo>
                <a:lnTo>
                  <a:pt x="486" y="43"/>
                </a:lnTo>
                <a:lnTo>
                  <a:pt x="492" y="48"/>
                </a:lnTo>
                <a:lnTo>
                  <a:pt x="498" y="55"/>
                </a:lnTo>
                <a:lnTo>
                  <a:pt x="498" y="62"/>
                </a:lnTo>
                <a:lnTo>
                  <a:pt x="496" y="68"/>
                </a:lnTo>
                <a:lnTo>
                  <a:pt x="505" y="75"/>
                </a:lnTo>
                <a:lnTo>
                  <a:pt x="512" y="69"/>
                </a:lnTo>
                <a:lnTo>
                  <a:pt x="522" y="66"/>
                </a:lnTo>
                <a:lnTo>
                  <a:pt x="528" y="76"/>
                </a:lnTo>
                <a:lnTo>
                  <a:pt x="536" y="83"/>
                </a:lnTo>
                <a:lnTo>
                  <a:pt x="542" y="92"/>
                </a:lnTo>
                <a:lnTo>
                  <a:pt x="547" y="100"/>
                </a:lnTo>
                <a:lnTo>
                  <a:pt x="555" y="105"/>
                </a:lnTo>
                <a:lnTo>
                  <a:pt x="555" y="123"/>
                </a:lnTo>
                <a:lnTo>
                  <a:pt x="557" y="127"/>
                </a:lnTo>
                <a:lnTo>
                  <a:pt x="560" y="133"/>
                </a:lnTo>
                <a:lnTo>
                  <a:pt x="562" y="137"/>
                </a:lnTo>
                <a:lnTo>
                  <a:pt x="565" y="140"/>
                </a:lnTo>
                <a:lnTo>
                  <a:pt x="568" y="142"/>
                </a:lnTo>
                <a:lnTo>
                  <a:pt x="571" y="146"/>
                </a:lnTo>
                <a:lnTo>
                  <a:pt x="574" y="148"/>
                </a:lnTo>
                <a:lnTo>
                  <a:pt x="577" y="151"/>
                </a:lnTo>
                <a:lnTo>
                  <a:pt x="582" y="154"/>
                </a:lnTo>
                <a:lnTo>
                  <a:pt x="582" y="160"/>
                </a:lnTo>
                <a:lnTo>
                  <a:pt x="582" y="168"/>
                </a:lnTo>
                <a:lnTo>
                  <a:pt x="582" y="180"/>
                </a:lnTo>
                <a:lnTo>
                  <a:pt x="582" y="190"/>
                </a:lnTo>
                <a:lnTo>
                  <a:pt x="581" y="202"/>
                </a:lnTo>
                <a:lnTo>
                  <a:pt x="576" y="214"/>
                </a:lnTo>
                <a:lnTo>
                  <a:pt x="572" y="225"/>
                </a:lnTo>
                <a:lnTo>
                  <a:pt x="569" y="234"/>
                </a:lnTo>
                <a:lnTo>
                  <a:pt x="569" y="238"/>
                </a:lnTo>
                <a:lnTo>
                  <a:pt x="575" y="240"/>
                </a:lnTo>
                <a:lnTo>
                  <a:pt x="580" y="239"/>
                </a:lnTo>
                <a:lnTo>
                  <a:pt x="585" y="240"/>
                </a:lnTo>
                <a:lnTo>
                  <a:pt x="588" y="247"/>
                </a:lnTo>
                <a:lnTo>
                  <a:pt x="591" y="250"/>
                </a:lnTo>
                <a:lnTo>
                  <a:pt x="597" y="251"/>
                </a:lnTo>
                <a:lnTo>
                  <a:pt x="602" y="253"/>
                </a:lnTo>
                <a:lnTo>
                  <a:pt x="602" y="260"/>
                </a:lnTo>
                <a:lnTo>
                  <a:pt x="607" y="262"/>
                </a:lnTo>
                <a:lnTo>
                  <a:pt x="612" y="264"/>
                </a:lnTo>
                <a:lnTo>
                  <a:pt x="621" y="264"/>
                </a:lnTo>
                <a:lnTo>
                  <a:pt x="628" y="269"/>
                </a:lnTo>
                <a:lnTo>
                  <a:pt x="624" y="276"/>
                </a:lnTo>
                <a:lnTo>
                  <a:pt x="612" y="289"/>
                </a:lnTo>
                <a:lnTo>
                  <a:pt x="602" y="289"/>
                </a:lnTo>
                <a:lnTo>
                  <a:pt x="580" y="298"/>
                </a:lnTo>
                <a:lnTo>
                  <a:pt x="567" y="310"/>
                </a:lnTo>
                <a:lnTo>
                  <a:pt x="560" y="323"/>
                </a:lnTo>
                <a:lnTo>
                  <a:pt x="555" y="332"/>
                </a:lnTo>
                <a:lnTo>
                  <a:pt x="553" y="338"/>
                </a:lnTo>
                <a:lnTo>
                  <a:pt x="553" y="339"/>
                </a:lnTo>
                <a:lnTo>
                  <a:pt x="546" y="345"/>
                </a:lnTo>
                <a:lnTo>
                  <a:pt x="542" y="349"/>
                </a:lnTo>
                <a:lnTo>
                  <a:pt x="537" y="353"/>
                </a:lnTo>
                <a:lnTo>
                  <a:pt x="537" y="346"/>
                </a:lnTo>
                <a:lnTo>
                  <a:pt x="535" y="342"/>
                </a:lnTo>
                <a:lnTo>
                  <a:pt x="538" y="336"/>
                </a:lnTo>
                <a:lnTo>
                  <a:pt x="538" y="331"/>
                </a:lnTo>
                <a:lnTo>
                  <a:pt x="539" y="326"/>
                </a:lnTo>
                <a:lnTo>
                  <a:pt x="539" y="322"/>
                </a:lnTo>
                <a:lnTo>
                  <a:pt x="540" y="321"/>
                </a:lnTo>
                <a:lnTo>
                  <a:pt x="535" y="319"/>
                </a:lnTo>
                <a:lnTo>
                  <a:pt x="531" y="317"/>
                </a:lnTo>
                <a:lnTo>
                  <a:pt x="528" y="314"/>
                </a:lnTo>
                <a:lnTo>
                  <a:pt x="525" y="309"/>
                </a:lnTo>
                <a:lnTo>
                  <a:pt x="525" y="304"/>
                </a:lnTo>
                <a:lnTo>
                  <a:pt x="523" y="299"/>
                </a:lnTo>
                <a:lnTo>
                  <a:pt x="520" y="295"/>
                </a:lnTo>
                <a:lnTo>
                  <a:pt x="520" y="290"/>
                </a:lnTo>
                <a:lnTo>
                  <a:pt x="519" y="286"/>
                </a:lnTo>
                <a:lnTo>
                  <a:pt x="516" y="281"/>
                </a:lnTo>
                <a:lnTo>
                  <a:pt x="515" y="276"/>
                </a:lnTo>
                <a:lnTo>
                  <a:pt x="516" y="268"/>
                </a:lnTo>
                <a:lnTo>
                  <a:pt x="515" y="261"/>
                </a:lnTo>
                <a:lnTo>
                  <a:pt x="509" y="257"/>
                </a:lnTo>
                <a:lnTo>
                  <a:pt x="501" y="257"/>
                </a:lnTo>
                <a:lnTo>
                  <a:pt x="493" y="259"/>
                </a:lnTo>
                <a:lnTo>
                  <a:pt x="488" y="259"/>
                </a:lnTo>
                <a:lnTo>
                  <a:pt x="483" y="259"/>
                </a:lnTo>
                <a:lnTo>
                  <a:pt x="475" y="257"/>
                </a:lnTo>
                <a:lnTo>
                  <a:pt x="470" y="257"/>
                </a:lnTo>
                <a:lnTo>
                  <a:pt x="466" y="257"/>
                </a:lnTo>
                <a:lnTo>
                  <a:pt x="463" y="259"/>
                </a:lnTo>
                <a:lnTo>
                  <a:pt x="461" y="261"/>
                </a:lnTo>
                <a:lnTo>
                  <a:pt x="459" y="266"/>
                </a:lnTo>
                <a:lnTo>
                  <a:pt x="459" y="272"/>
                </a:lnTo>
                <a:lnTo>
                  <a:pt x="455" y="267"/>
                </a:lnTo>
                <a:lnTo>
                  <a:pt x="452" y="262"/>
                </a:lnTo>
                <a:lnTo>
                  <a:pt x="446" y="256"/>
                </a:lnTo>
                <a:lnTo>
                  <a:pt x="443" y="253"/>
                </a:lnTo>
                <a:lnTo>
                  <a:pt x="443" y="247"/>
                </a:lnTo>
                <a:lnTo>
                  <a:pt x="441" y="236"/>
                </a:lnTo>
                <a:lnTo>
                  <a:pt x="436" y="230"/>
                </a:lnTo>
                <a:lnTo>
                  <a:pt x="434" y="229"/>
                </a:lnTo>
                <a:lnTo>
                  <a:pt x="426" y="226"/>
                </a:lnTo>
                <a:lnTo>
                  <a:pt x="421" y="221"/>
                </a:lnTo>
                <a:lnTo>
                  <a:pt x="415" y="216"/>
                </a:lnTo>
                <a:lnTo>
                  <a:pt x="408" y="211"/>
                </a:lnTo>
                <a:lnTo>
                  <a:pt x="404" y="221"/>
                </a:lnTo>
                <a:lnTo>
                  <a:pt x="399" y="228"/>
                </a:lnTo>
                <a:lnTo>
                  <a:pt x="394" y="236"/>
                </a:lnTo>
                <a:lnTo>
                  <a:pt x="392" y="242"/>
                </a:lnTo>
                <a:lnTo>
                  <a:pt x="392" y="247"/>
                </a:lnTo>
                <a:lnTo>
                  <a:pt x="390" y="252"/>
                </a:lnTo>
                <a:lnTo>
                  <a:pt x="387" y="254"/>
                </a:lnTo>
                <a:lnTo>
                  <a:pt x="383" y="253"/>
                </a:lnTo>
                <a:lnTo>
                  <a:pt x="378" y="250"/>
                </a:lnTo>
                <a:lnTo>
                  <a:pt x="372" y="253"/>
                </a:lnTo>
                <a:lnTo>
                  <a:pt x="369" y="258"/>
                </a:lnTo>
                <a:lnTo>
                  <a:pt x="367" y="262"/>
                </a:lnTo>
                <a:lnTo>
                  <a:pt x="368" y="270"/>
                </a:lnTo>
                <a:lnTo>
                  <a:pt x="367" y="276"/>
                </a:lnTo>
                <a:lnTo>
                  <a:pt x="363" y="278"/>
                </a:lnTo>
                <a:lnTo>
                  <a:pt x="355" y="277"/>
                </a:lnTo>
                <a:lnTo>
                  <a:pt x="352" y="276"/>
                </a:lnTo>
                <a:lnTo>
                  <a:pt x="346" y="269"/>
                </a:lnTo>
                <a:lnTo>
                  <a:pt x="345" y="263"/>
                </a:lnTo>
                <a:lnTo>
                  <a:pt x="343" y="259"/>
                </a:lnTo>
                <a:lnTo>
                  <a:pt x="334" y="257"/>
                </a:lnTo>
                <a:lnTo>
                  <a:pt x="329" y="258"/>
                </a:lnTo>
                <a:lnTo>
                  <a:pt x="325" y="254"/>
                </a:lnTo>
                <a:lnTo>
                  <a:pt x="317" y="249"/>
                </a:lnTo>
                <a:lnTo>
                  <a:pt x="312" y="247"/>
                </a:lnTo>
                <a:lnTo>
                  <a:pt x="308" y="250"/>
                </a:lnTo>
                <a:lnTo>
                  <a:pt x="298" y="254"/>
                </a:lnTo>
                <a:lnTo>
                  <a:pt x="290" y="255"/>
                </a:lnTo>
                <a:lnTo>
                  <a:pt x="285" y="256"/>
                </a:lnTo>
                <a:lnTo>
                  <a:pt x="281" y="257"/>
                </a:lnTo>
                <a:lnTo>
                  <a:pt x="273" y="259"/>
                </a:lnTo>
                <a:lnTo>
                  <a:pt x="267" y="263"/>
                </a:lnTo>
                <a:lnTo>
                  <a:pt x="261" y="266"/>
                </a:lnTo>
                <a:lnTo>
                  <a:pt x="258" y="272"/>
                </a:lnTo>
                <a:lnTo>
                  <a:pt x="260" y="276"/>
                </a:lnTo>
                <a:lnTo>
                  <a:pt x="263" y="278"/>
                </a:lnTo>
                <a:lnTo>
                  <a:pt x="266" y="282"/>
                </a:lnTo>
                <a:lnTo>
                  <a:pt x="266" y="286"/>
                </a:lnTo>
                <a:lnTo>
                  <a:pt x="262" y="293"/>
                </a:lnTo>
                <a:lnTo>
                  <a:pt x="258" y="297"/>
                </a:lnTo>
                <a:lnTo>
                  <a:pt x="255" y="303"/>
                </a:lnTo>
                <a:lnTo>
                  <a:pt x="252" y="308"/>
                </a:lnTo>
                <a:lnTo>
                  <a:pt x="248" y="317"/>
                </a:lnTo>
                <a:lnTo>
                  <a:pt x="246" y="323"/>
                </a:lnTo>
                <a:lnTo>
                  <a:pt x="244" y="327"/>
                </a:lnTo>
                <a:lnTo>
                  <a:pt x="243" y="329"/>
                </a:lnTo>
                <a:lnTo>
                  <a:pt x="240" y="333"/>
                </a:lnTo>
                <a:lnTo>
                  <a:pt x="239" y="336"/>
                </a:lnTo>
                <a:lnTo>
                  <a:pt x="238" y="337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30" name="Freeform 84"/>
          <p:cNvSpPr>
            <a:spLocks/>
          </p:cNvSpPr>
          <p:nvPr/>
        </p:nvSpPr>
        <p:spPr bwMode="auto">
          <a:xfrm>
            <a:off x="4054475" y="4670425"/>
            <a:ext cx="998538" cy="598488"/>
          </a:xfrm>
          <a:custGeom>
            <a:avLst/>
            <a:gdLst>
              <a:gd name="T0" fmla="*/ 2147483647 w 629"/>
              <a:gd name="T1" fmla="*/ 2147483647 h 377"/>
              <a:gd name="T2" fmla="*/ 2147483647 w 629"/>
              <a:gd name="T3" fmla="*/ 2147483647 h 377"/>
              <a:gd name="T4" fmla="*/ 2147483647 w 629"/>
              <a:gd name="T5" fmla="*/ 2147483647 h 377"/>
              <a:gd name="T6" fmla="*/ 2147483647 w 629"/>
              <a:gd name="T7" fmla="*/ 2147483647 h 377"/>
              <a:gd name="T8" fmla="*/ 2147483647 w 629"/>
              <a:gd name="T9" fmla="*/ 2147483647 h 377"/>
              <a:gd name="T10" fmla="*/ 2147483647 w 629"/>
              <a:gd name="T11" fmla="*/ 2147483647 h 377"/>
              <a:gd name="T12" fmla="*/ 2147483647 w 629"/>
              <a:gd name="T13" fmla="*/ 2147483647 h 377"/>
              <a:gd name="T14" fmla="*/ 2147483647 w 629"/>
              <a:gd name="T15" fmla="*/ 2147483647 h 377"/>
              <a:gd name="T16" fmla="*/ 2147483647 w 629"/>
              <a:gd name="T17" fmla="*/ 2147483647 h 377"/>
              <a:gd name="T18" fmla="*/ 2147483647 w 629"/>
              <a:gd name="T19" fmla="*/ 2147483647 h 377"/>
              <a:gd name="T20" fmla="*/ 2147483647 w 629"/>
              <a:gd name="T21" fmla="*/ 2147483647 h 377"/>
              <a:gd name="T22" fmla="*/ 2147483647 w 629"/>
              <a:gd name="T23" fmla="*/ 2147483647 h 377"/>
              <a:gd name="T24" fmla="*/ 2147483647 w 629"/>
              <a:gd name="T25" fmla="*/ 2147483647 h 377"/>
              <a:gd name="T26" fmla="*/ 2147483647 w 629"/>
              <a:gd name="T27" fmla="*/ 2147483647 h 377"/>
              <a:gd name="T28" fmla="*/ 2147483647 w 629"/>
              <a:gd name="T29" fmla="*/ 2147483647 h 377"/>
              <a:gd name="T30" fmla="*/ 2147483647 w 629"/>
              <a:gd name="T31" fmla="*/ 2147483647 h 377"/>
              <a:gd name="T32" fmla="*/ 2147483647 w 629"/>
              <a:gd name="T33" fmla="*/ 2147483647 h 377"/>
              <a:gd name="T34" fmla="*/ 2147483647 w 629"/>
              <a:gd name="T35" fmla="*/ 2147483647 h 377"/>
              <a:gd name="T36" fmla="*/ 2147483647 w 629"/>
              <a:gd name="T37" fmla="*/ 2147483647 h 377"/>
              <a:gd name="T38" fmla="*/ 2147483647 w 629"/>
              <a:gd name="T39" fmla="*/ 2147483647 h 377"/>
              <a:gd name="T40" fmla="*/ 2147483647 w 629"/>
              <a:gd name="T41" fmla="*/ 2147483647 h 377"/>
              <a:gd name="T42" fmla="*/ 2147483647 w 629"/>
              <a:gd name="T43" fmla="*/ 2147483647 h 377"/>
              <a:gd name="T44" fmla="*/ 2147483647 w 629"/>
              <a:gd name="T45" fmla="*/ 2147483647 h 377"/>
              <a:gd name="T46" fmla="*/ 2147483647 w 629"/>
              <a:gd name="T47" fmla="*/ 2147483647 h 377"/>
              <a:gd name="T48" fmla="*/ 2147483647 w 629"/>
              <a:gd name="T49" fmla="*/ 2147483647 h 377"/>
              <a:gd name="T50" fmla="*/ 2147483647 w 629"/>
              <a:gd name="T51" fmla="*/ 2147483647 h 377"/>
              <a:gd name="T52" fmla="*/ 2147483647 w 629"/>
              <a:gd name="T53" fmla="*/ 2147483647 h 377"/>
              <a:gd name="T54" fmla="*/ 2147483647 w 629"/>
              <a:gd name="T55" fmla="*/ 2147483647 h 377"/>
              <a:gd name="T56" fmla="*/ 2147483647 w 629"/>
              <a:gd name="T57" fmla="*/ 2147483647 h 377"/>
              <a:gd name="T58" fmla="*/ 2147483647 w 629"/>
              <a:gd name="T59" fmla="*/ 2147483647 h 377"/>
              <a:gd name="T60" fmla="*/ 2147483647 w 629"/>
              <a:gd name="T61" fmla="*/ 2147483647 h 377"/>
              <a:gd name="T62" fmla="*/ 2147483647 w 629"/>
              <a:gd name="T63" fmla="*/ 2147483647 h 377"/>
              <a:gd name="T64" fmla="*/ 2147483647 w 629"/>
              <a:gd name="T65" fmla="*/ 2147483647 h 377"/>
              <a:gd name="T66" fmla="*/ 2147483647 w 629"/>
              <a:gd name="T67" fmla="*/ 2147483647 h 377"/>
              <a:gd name="T68" fmla="*/ 2147483647 w 629"/>
              <a:gd name="T69" fmla="*/ 2147483647 h 377"/>
              <a:gd name="T70" fmla="*/ 2147483647 w 629"/>
              <a:gd name="T71" fmla="*/ 2147483647 h 377"/>
              <a:gd name="T72" fmla="*/ 2147483647 w 629"/>
              <a:gd name="T73" fmla="*/ 2147483647 h 377"/>
              <a:gd name="T74" fmla="*/ 2147483647 w 629"/>
              <a:gd name="T75" fmla="*/ 2147483647 h 377"/>
              <a:gd name="T76" fmla="*/ 2147483647 w 629"/>
              <a:gd name="T77" fmla="*/ 2147483647 h 377"/>
              <a:gd name="T78" fmla="*/ 2147483647 w 629"/>
              <a:gd name="T79" fmla="*/ 2147483647 h 377"/>
              <a:gd name="T80" fmla="*/ 2147483647 w 629"/>
              <a:gd name="T81" fmla="*/ 2147483647 h 377"/>
              <a:gd name="T82" fmla="*/ 2147483647 w 629"/>
              <a:gd name="T83" fmla="*/ 2147483647 h 377"/>
              <a:gd name="T84" fmla="*/ 2147483647 w 629"/>
              <a:gd name="T85" fmla="*/ 2147483647 h 377"/>
              <a:gd name="T86" fmla="*/ 2147483647 w 629"/>
              <a:gd name="T87" fmla="*/ 2147483647 h 377"/>
              <a:gd name="T88" fmla="*/ 2147483647 w 629"/>
              <a:gd name="T89" fmla="*/ 2147483647 h 377"/>
              <a:gd name="T90" fmla="*/ 2147483647 w 629"/>
              <a:gd name="T91" fmla="*/ 2147483647 h 377"/>
              <a:gd name="T92" fmla="*/ 2147483647 w 629"/>
              <a:gd name="T93" fmla="*/ 2147483647 h 377"/>
              <a:gd name="T94" fmla="*/ 2147483647 w 629"/>
              <a:gd name="T95" fmla="*/ 2147483647 h 377"/>
              <a:gd name="T96" fmla="*/ 2147483647 w 629"/>
              <a:gd name="T97" fmla="*/ 2147483647 h 377"/>
              <a:gd name="T98" fmla="*/ 2147483647 w 629"/>
              <a:gd name="T99" fmla="*/ 2147483647 h 377"/>
              <a:gd name="T100" fmla="*/ 2147483647 w 629"/>
              <a:gd name="T101" fmla="*/ 2147483647 h 377"/>
              <a:gd name="T102" fmla="*/ 2147483647 w 629"/>
              <a:gd name="T103" fmla="*/ 2147483647 h 377"/>
              <a:gd name="T104" fmla="*/ 2147483647 w 629"/>
              <a:gd name="T105" fmla="*/ 2147483647 h 377"/>
              <a:gd name="T106" fmla="*/ 2147483647 w 629"/>
              <a:gd name="T107" fmla="*/ 2147483647 h 377"/>
              <a:gd name="T108" fmla="*/ 2147483647 w 629"/>
              <a:gd name="T109" fmla="*/ 2147483647 h 377"/>
              <a:gd name="T110" fmla="*/ 2147483647 w 629"/>
              <a:gd name="T111" fmla="*/ 2147483647 h 37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29"/>
              <a:gd name="T169" fmla="*/ 0 h 377"/>
              <a:gd name="T170" fmla="*/ 629 w 629"/>
              <a:gd name="T171" fmla="*/ 377 h 37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29" h="377">
                <a:moveTo>
                  <a:pt x="238" y="337"/>
                </a:moveTo>
                <a:lnTo>
                  <a:pt x="233" y="330"/>
                </a:lnTo>
                <a:lnTo>
                  <a:pt x="228" y="324"/>
                </a:lnTo>
                <a:lnTo>
                  <a:pt x="214" y="322"/>
                </a:lnTo>
                <a:lnTo>
                  <a:pt x="206" y="322"/>
                </a:lnTo>
                <a:lnTo>
                  <a:pt x="199" y="320"/>
                </a:lnTo>
                <a:lnTo>
                  <a:pt x="194" y="315"/>
                </a:lnTo>
                <a:lnTo>
                  <a:pt x="189" y="309"/>
                </a:lnTo>
                <a:lnTo>
                  <a:pt x="186" y="313"/>
                </a:lnTo>
                <a:lnTo>
                  <a:pt x="182" y="318"/>
                </a:lnTo>
                <a:lnTo>
                  <a:pt x="178" y="319"/>
                </a:lnTo>
                <a:lnTo>
                  <a:pt x="169" y="314"/>
                </a:lnTo>
                <a:lnTo>
                  <a:pt x="158" y="314"/>
                </a:lnTo>
                <a:lnTo>
                  <a:pt x="160" y="316"/>
                </a:lnTo>
                <a:lnTo>
                  <a:pt x="152" y="312"/>
                </a:lnTo>
                <a:lnTo>
                  <a:pt x="145" y="310"/>
                </a:lnTo>
                <a:lnTo>
                  <a:pt x="140" y="314"/>
                </a:lnTo>
                <a:lnTo>
                  <a:pt x="137" y="323"/>
                </a:lnTo>
                <a:lnTo>
                  <a:pt x="136" y="330"/>
                </a:lnTo>
                <a:lnTo>
                  <a:pt x="134" y="338"/>
                </a:lnTo>
                <a:lnTo>
                  <a:pt x="135" y="345"/>
                </a:lnTo>
                <a:lnTo>
                  <a:pt x="137" y="351"/>
                </a:lnTo>
                <a:lnTo>
                  <a:pt x="136" y="359"/>
                </a:lnTo>
                <a:lnTo>
                  <a:pt x="132" y="363"/>
                </a:lnTo>
                <a:lnTo>
                  <a:pt x="128" y="369"/>
                </a:lnTo>
                <a:lnTo>
                  <a:pt x="125" y="372"/>
                </a:lnTo>
                <a:lnTo>
                  <a:pt x="117" y="376"/>
                </a:lnTo>
                <a:lnTo>
                  <a:pt x="110" y="373"/>
                </a:lnTo>
                <a:lnTo>
                  <a:pt x="104" y="372"/>
                </a:lnTo>
                <a:lnTo>
                  <a:pt x="97" y="370"/>
                </a:lnTo>
                <a:lnTo>
                  <a:pt x="91" y="364"/>
                </a:lnTo>
                <a:lnTo>
                  <a:pt x="89" y="359"/>
                </a:lnTo>
                <a:lnTo>
                  <a:pt x="91" y="350"/>
                </a:lnTo>
                <a:lnTo>
                  <a:pt x="96" y="341"/>
                </a:lnTo>
                <a:lnTo>
                  <a:pt x="95" y="331"/>
                </a:lnTo>
                <a:lnTo>
                  <a:pt x="91" y="323"/>
                </a:lnTo>
                <a:lnTo>
                  <a:pt x="87" y="313"/>
                </a:lnTo>
                <a:lnTo>
                  <a:pt x="83" y="306"/>
                </a:lnTo>
                <a:lnTo>
                  <a:pt x="77" y="298"/>
                </a:lnTo>
                <a:lnTo>
                  <a:pt x="72" y="290"/>
                </a:lnTo>
                <a:lnTo>
                  <a:pt x="70" y="285"/>
                </a:lnTo>
                <a:lnTo>
                  <a:pt x="71" y="275"/>
                </a:lnTo>
                <a:lnTo>
                  <a:pt x="71" y="265"/>
                </a:lnTo>
                <a:lnTo>
                  <a:pt x="64" y="256"/>
                </a:lnTo>
                <a:lnTo>
                  <a:pt x="59" y="248"/>
                </a:lnTo>
                <a:lnTo>
                  <a:pt x="54" y="239"/>
                </a:lnTo>
                <a:lnTo>
                  <a:pt x="51" y="228"/>
                </a:lnTo>
                <a:lnTo>
                  <a:pt x="49" y="219"/>
                </a:lnTo>
                <a:lnTo>
                  <a:pt x="45" y="212"/>
                </a:lnTo>
                <a:lnTo>
                  <a:pt x="44" y="205"/>
                </a:lnTo>
                <a:lnTo>
                  <a:pt x="42" y="197"/>
                </a:lnTo>
                <a:lnTo>
                  <a:pt x="37" y="190"/>
                </a:lnTo>
                <a:lnTo>
                  <a:pt x="33" y="181"/>
                </a:lnTo>
                <a:lnTo>
                  <a:pt x="30" y="173"/>
                </a:lnTo>
                <a:lnTo>
                  <a:pt x="21" y="166"/>
                </a:lnTo>
                <a:lnTo>
                  <a:pt x="12" y="160"/>
                </a:lnTo>
                <a:lnTo>
                  <a:pt x="2" y="154"/>
                </a:lnTo>
                <a:lnTo>
                  <a:pt x="0" y="153"/>
                </a:lnTo>
                <a:lnTo>
                  <a:pt x="2" y="144"/>
                </a:lnTo>
                <a:lnTo>
                  <a:pt x="4" y="135"/>
                </a:lnTo>
                <a:lnTo>
                  <a:pt x="13" y="130"/>
                </a:lnTo>
                <a:lnTo>
                  <a:pt x="21" y="131"/>
                </a:lnTo>
                <a:lnTo>
                  <a:pt x="28" y="135"/>
                </a:lnTo>
                <a:lnTo>
                  <a:pt x="36" y="132"/>
                </a:lnTo>
                <a:lnTo>
                  <a:pt x="44" y="129"/>
                </a:lnTo>
                <a:lnTo>
                  <a:pt x="50" y="129"/>
                </a:lnTo>
                <a:lnTo>
                  <a:pt x="57" y="124"/>
                </a:lnTo>
                <a:lnTo>
                  <a:pt x="65" y="114"/>
                </a:lnTo>
                <a:lnTo>
                  <a:pt x="66" y="110"/>
                </a:lnTo>
                <a:lnTo>
                  <a:pt x="71" y="99"/>
                </a:lnTo>
                <a:lnTo>
                  <a:pt x="71" y="89"/>
                </a:lnTo>
                <a:lnTo>
                  <a:pt x="74" y="78"/>
                </a:lnTo>
                <a:lnTo>
                  <a:pt x="79" y="76"/>
                </a:lnTo>
                <a:lnTo>
                  <a:pt x="81" y="83"/>
                </a:lnTo>
                <a:lnTo>
                  <a:pt x="83" y="89"/>
                </a:lnTo>
                <a:lnTo>
                  <a:pt x="90" y="90"/>
                </a:lnTo>
                <a:lnTo>
                  <a:pt x="102" y="86"/>
                </a:lnTo>
                <a:lnTo>
                  <a:pt x="112" y="86"/>
                </a:lnTo>
                <a:lnTo>
                  <a:pt x="117" y="87"/>
                </a:lnTo>
                <a:lnTo>
                  <a:pt x="116" y="76"/>
                </a:lnTo>
                <a:lnTo>
                  <a:pt x="124" y="71"/>
                </a:lnTo>
                <a:lnTo>
                  <a:pt x="134" y="70"/>
                </a:lnTo>
                <a:lnTo>
                  <a:pt x="144" y="71"/>
                </a:lnTo>
                <a:lnTo>
                  <a:pt x="149" y="72"/>
                </a:lnTo>
                <a:lnTo>
                  <a:pt x="154" y="77"/>
                </a:lnTo>
                <a:lnTo>
                  <a:pt x="160" y="81"/>
                </a:lnTo>
                <a:lnTo>
                  <a:pt x="166" y="77"/>
                </a:lnTo>
                <a:lnTo>
                  <a:pt x="172" y="69"/>
                </a:lnTo>
                <a:lnTo>
                  <a:pt x="171" y="62"/>
                </a:lnTo>
                <a:lnTo>
                  <a:pt x="169" y="53"/>
                </a:lnTo>
                <a:lnTo>
                  <a:pt x="175" y="42"/>
                </a:lnTo>
                <a:lnTo>
                  <a:pt x="185" y="40"/>
                </a:lnTo>
                <a:lnTo>
                  <a:pt x="196" y="45"/>
                </a:lnTo>
                <a:lnTo>
                  <a:pt x="205" y="49"/>
                </a:lnTo>
                <a:lnTo>
                  <a:pt x="219" y="49"/>
                </a:lnTo>
                <a:lnTo>
                  <a:pt x="230" y="52"/>
                </a:lnTo>
                <a:lnTo>
                  <a:pt x="242" y="52"/>
                </a:lnTo>
                <a:lnTo>
                  <a:pt x="256" y="51"/>
                </a:lnTo>
                <a:lnTo>
                  <a:pt x="266" y="46"/>
                </a:lnTo>
                <a:lnTo>
                  <a:pt x="278" y="44"/>
                </a:lnTo>
                <a:lnTo>
                  <a:pt x="293" y="40"/>
                </a:lnTo>
                <a:lnTo>
                  <a:pt x="301" y="37"/>
                </a:lnTo>
                <a:lnTo>
                  <a:pt x="313" y="28"/>
                </a:lnTo>
                <a:lnTo>
                  <a:pt x="321" y="22"/>
                </a:lnTo>
                <a:lnTo>
                  <a:pt x="328" y="13"/>
                </a:lnTo>
                <a:lnTo>
                  <a:pt x="335" y="11"/>
                </a:lnTo>
                <a:lnTo>
                  <a:pt x="335" y="20"/>
                </a:lnTo>
                <a:lnTo>
                  <a:pt x="340" y="22"/>
                </a:lnTo>
                <a:lnTo>
                  <a:pt x="347" y="15"/>
                </a:lnTo>
                <a:lnTo>
                  <a:pt x="356" y="10"/>
                </a:lnTo>
                <a:lnTo>
                  <a:pt x="360" y="11"/>
                </a:lnTo>
                <a:lnTo>
                  <a:pt x="367" y="9"/>
                </a:lnTo>
                <a:lnTo>
                  <a:pt x="381" y="5"/>
                </a:lnTo>
                <a:lnTo>
                  <a:pt x="391" y="0"/>
                </a:lnTo>
                <a:lnTo>
                  <a:pt x="392" y="9"/>
                </a:lnTo>
                <a:lnTo>
                  <a:pt x="393" y="18"/>
                </a:lnTo>
                <a:lnTo>
                  <a:pt x="400" y="22"/>
                </a:lnTo>
                <a:lnTo>
                  <a:pt x="407" y="30"/>
                </a:lnTo>
                <a:lnTo>
                  <a:pt x="412" y="34"/>
                </a:lnTo>
                <a:lnTo>
                  <a:pt x="423" y="35"/>
                </a:lnTo>
                <a:lnTo>
                  <a:pt x="431" y="33"/>
                </a:lnTo>
                <a:lnTo>
                  <a:pt x="444" y="35"/>
                </a:lnTo>
                <a:lnTo>
                  <a:pt x="461" y="37"/>
                </a:lnTo>
                <a:lnTo>
                  <a:pt x="474" y="39"/>
                </a:lnTo>
                <a:lnTo>
                  <a:pt x="486" y="43"/>
                </a:lnTo>
                <a:lnTo>
                  <a:pt x="492" y="48"/>
                </a:lnTo>
                <a:lnTo>
                  <a:pt x="498" y="55"/>
                </a:lnTo>
                <a:lnTo>
                  <a:pt x="498" y="62"/>
                </a:lnTo>
                <a:lnTo>
                  <a:pt x="496" y="68"/>
                </a:lnTo>
                <a:lnTo>
                  <a:pt x="505" y="75"/>
                </a:lnTo>
                <a:lnTo>
                  <a:pt x="512" y="69"/>
                </a:lnTo>
                <a:lnTo>
                  <a:pt x="522" y="66"/>
                </a:lnTo>
                <a:lnTo>
                  <a:pt x="528" y="76"/>
                </a:lnTo>
                <a:lnTo>
                  <a:pt x="536" y="83"/>
                </a:lnTo>
                <a:lnTo>
                  <a:pt x="542" y="92"/>
                </a:lnTo>
                <a:lnTo>
                  <a:pt x="547" y="100"/>
                </a:lnTo>
                <a:lnTo>
                  <a:pt x="555" y="105"/>
                </a:lnTo>
                <a:lnTo>
                  <a:pt x="555" y="123"/>
                </a:lnTo>
                <a:lnTo>
                  <a:pt x="557" y="127"/>
                </a:lnTo>
                <a:lnTo>
                  <a:pt x="560" y="133"/>
                </a:lnTo>
                <a:lnTo>
                  <a:pt x="562" y="137"/>
                </a:lnTo>
                <a:lnTo>
                  <a:pt x="565" y="140"/>
                </a:lnTo>
                <a:lnTo>
                  <a:pt x="568" y="142"/>
                </a:lnTo>
                <a:lnTo>
                  <a:pt x="571" y="146"/>
                </a:lnTo>
                <a:lnTo>
                  <a:pt x="574" y="148"/>
                </a:lnTo>
                <a:lnTo>
                  <a:pt x="577" y="151"/>
                </a:lnTo>
                <a:lnTo>
                  <a:pt x="582" y="154"/>
                </a:lnTo>
                <a:lnTo>
                  <a:pt x="582" y="160"/>
                </a:lnTo>
                <a:lnTo>
                  <a:pt x="582" y="168"/>
                </a:lnTo>
                <a:lnTo>
                  <a:pt x="582" y="180"/>
                </a:lnTo>
                <a:lnTo>
                  <a:pt x="582" y="190"/>
                </a:lnTo>
                <a:lnTo>
                  <a:pt x="581" y="202"/>
                </a:lnTo>
                <a:lnTo>
                  <a:pt x="576" y="214"/>
                </a:lnTo>
                <a:lnTo>
                  <a:pt x="572" y="225"/>
                </a:lnTo>
                <a:lnTo>
                  <a:pt x="569" y="234"/>
                </a:lnTo>
                <a:lnTo>
                  <a:pt x="569" y="238"/>
                </a:lnTo>
                <a:lnTo>
                  <a:pt x="575" y="240"/>
                </a:lnTo>
                <a:lnTo>
                  <a:pt x="580" y="239"/>
                </a:lnTo>
                <a:lnTo>
                  <a:pt x="585" y="240"/>
                </a:lnTo>
                <a:lnTo>
                  <a:pt x="588" y="247"/>
                </a:lnTo>
                <a:lnTo>
                  <a:pt x="591" y="250"/>
                </a:lnTo>
                <a:lnTo>
                  <a:pt x="597" y="251"/>
                </a:lnTo>
                <a:lnTo>
                  <a:pt x="602" y="253"/>
                </a:lnTo>
                <a:lnTo>
                  <a:pt x="602" y="260"/>
                </a:lnTo>
                <a:lnTo>
                  <a:pt x="607" y="262"/>
                </a:lnTo>
                <a:lnTo>
                  <a:pt x="612" y="264"/>
                </a:lnTo>
                <a:lnTo>
                  <a:pt x="621" y="264"/>
                </a:lnTo>
                <a:lnTo>
                  <a:pt x="628" y="269"/>
                </a:lnTo>
                <a:lnTo>
                  <a:pt x="624" y="276"/>
                </a:lnTo>
                <a:lnTo>
                  <a:pt x="612" y="289"/>
                </a:lnTo>
                <a:lnTo>
                  <a:pt x="602" y="289"/>
                </a:lnTo>
                <a:lnTo>
                  <a:pt x="580" y="298"/>
                </a:lnTo>
                <a:lnTo>
                  <a:pt x="567" y="310"/>
                </a:lnTo>
                <a:lnTo>
                  <a:pt x="560" y="323"/>
                </a:lnTo>
                <a:lnTo>
                  <a:pt x="555" y="332"/>
                </a:lnTo>
                <a:lnTo>
                  <a:pt x="553" y="338"/>
                </a:lnTo>
                <a:lnTo>
                  <a:pt x="553" y="339"/>
                </a:lnTo>
                <a:lnTo>
                  <a:pt x="546" y="345"/>
                </a:lnTo>
                <a:lnTo>
                  <a:pt x="542" y="349"/>
                </a:lnTo>
                <a:lnTo>
                  <a:pt x="537" y="353"/>
                </a:lnTo>
                <a:lnTo>
                  <a:pt x="537" y="346"/>
                </a:lnTo>
                <a:lnTo>
                  <a:pt x="535" y="342"/>
                </a:lnTo>
                <a:lnTo>
                  <a:pt x="538" y="336"/>
                </a:lnTo>
                <a:lnTo>
                  <a:pt x="538" y="331"/>
                </a:lnTo>
                <a:lnTo>
                  <a:pt x="539" y="326"/>
                </a:lnTo>
                <a:lnTo>
                  <a:pt x="539" y="322"/>
                </a:lnTo>
                <a:lnTo>
                  <a:pt x="540" y="321"/>
                </a:lnTo>
                <a:lnTo>
                  <a:pt x="535" y="319"/>
                </a:lnTo>
                <a:lnTo>
                  <a:pt x="531" y="317"/>
                </a:lnTo>
                <a:lnTo>
                  <a:pt x="528" y="314"/>
                </a:lnTo>
                <a:lnTo>
                  <a:pt x="525" y="309"/>
                </a:lnTo>
                <a:lnTo>
                  <a:pt x="525" y="304"/>
                </a:lnTo>
                <a:lnTo>
                  <a:pt x="523" y="299"/>
                </a:lnTo>
                <a:lnTo>
                  <a:pt x="520" y="295"/>
                </a:lnTo>
                <a:lnTo>
                  <a:pt x="520" y="290"/>
                </a:lnTo>
                <a:lnTo>
                  <a:pt x="519" y="286"/>
                </a:lnTo>
                <a:lnTo>
                  <a:pt x="516" y="281"/>
                </a:lnTo>
                <a:lnTo>
                  <a:pt x="515" y="276"/>
                </a:lnTo>
                <a:lnTo>
                  <a:pt x="516" y="268"/>
                </a:lnTo>
                <a:lnTo>
                  <a:pt x="515" y="261"/>
                </a:lnTo>
                <a:lnTo>
                  <a:pt x="509" y="257"/>
                </a:lnTo>
                <a:lnTo>
                  <a:pt x="501" y="257"/>
                </a:lnTo>
                <a:lnTo>
                  <a:pt x="493" y="259"/>
                </a:lnTo>
                <a:lnTo>
                  <a:pt x="488" y="259"/>
                </a:lnTo>
                <a:lnTo>
                  <a:pt x="483" y="259"/>
                </a:lnTo>
                <a:lnTo>
                  <a:pt x="475" y="257"/>
                </a:lnTo>
                <a:lnTo>
                  <a:pt x="470" y="257"/>
                </a:lnTo>
                <a:lnTo>
                  <a:pt x="466" y="257"/>
                </a:lnTo>
                <a:lnTo>
                  <a:pt x="463" y="259"/>
                </a:lnTo>
                <a:lnTo>
                  <a:pt x="461" y="261"/>
                </a:lnTo>
                <a:lnTo>
                  <a:pt x="459" y="266"/>
                </a:lnTo>
                <a:lnTo>
                  <a:pt x="459" y="272"/>
                </a:lnTo>
                <a:lnTo>
                  <a:pt x="455" y="267"/>
                </a:lnTo>
                <a:lnTo>
                  <a:pt x="452" y="262"/>
                </a:lnTo>
                <a:lnTo>
                  <a:pt x="446" y="256"/>
                </a:lnTo>
                <a:lnTo>
                  <a:pt x="443" y="253"/>
                </a:lnTo>
                <a:lnTo>
                  <a:pt x="443" y="247"/>
                </a:lnTo>
                <a:lnTo>
                  <a:pt x="441" y="236"/>
                </a:lnTo>
                <a:lnTo>
                  <a:pt x="436" y="230"/>
                </a:lnTo>
                <a:lnTo>
                  <a:pt x="434" y="229"/>
                </a:lnTo>
                <a:lnTo>
                  <a:pt x="426" y="226"/>
                </a:lnTo>
                <a:lnTo>
                  <a:pt x="421" y="221"/>
                </a:lnTo>
                <a:lnTo>
                  <a:pt x="415" y="216"/>
                </a:lnTo>
                <a:lnTo>
                  <a:pt x="408" y="211"/>
                </a:lnTo>
                <a:lnTo>
                  <a:pt x="404" y="221"/>
                </a:lnTo>
                <a:lnTo>
                  <a:pt x="399" y="228"/>
                </a:lnTo>
                <a:lnTo>
                  <a:pt x="394" y="236"/>
                </a:lnTo>
                <a:lnTo>
                  <a:pt x="392" y="242"/>
                </a:lnTo>
                <a:lnTo>
                  <a:pt x="392" y="247"/>
                </a:lnTo>
                <a:lnTo>
                  <a:pt x="390" y="252"/>
                </a:lnTo>
                <a:lnTo>
                  <a:pt x="387" y="254"/>
                </a:lnTo>
                <a:lnTo>
                  <a:pt x="383" y="253"/>
                </a:lnTo>
                <a:lnTo>
                  <a:pt x="378" y="250"/>
                </a:lnTo>
                <a:lnTo>
                  <a:pt x="372" y="253"/>
                </a:lnTo>
                <a:lnTo>
                  <a:pt x="369" y="258"/>
                </a:lnTo>
                <a:lnTo>
                  <a:pt x="367" y="262"/>
                </a:lnTo>
                <a:lnTo>
                  <a:pt x="368" y="270"/>
                </a:lnTo>
                <a:lnTo>
                  <a:pt x="367" y="276"/>
                </a:lnTo>
                <a:lnTo>
                  <a:pt x="363" y="278"/>
                </a:lnTo>
                <a:lnTo>
                  <a:pt x="355" y="277"/>
                </a:lnTo>
                <a:lnTo>
                  <a:pt x="352" y="276"/>
                </a:lnTo>
                <a:lnTo>
                  <a:pt x="346" y="269"/>
                </a:lnTo>
                <a:lnTo>
                  <a:pt x="345" y="263"/>
                </a:lnTo>
                <a:lnTo>
                  <a:pt x="343" y="259"/>
                </a:lnTo>
                <a:lnTo>
                  <a:pt x="334" y="257"/>
                </a:lnTo>
                <a:lnTo>
                  <a:pt x="329" y="258"/>
                </a:lnTo>
                <a:lnTo>
                  <a:pt x="325" y="254"/>
                </a:lnTo>
                <a:lnTo>
                  <a:pt x="317" y="249"/>
                </a:lnTo>
                <a:lnTo>
                  <a:pt x="312" y="247"/>
                </a:lnTo>
                <a:lnTo>
                  <a:pt x="308" y="250"/>
                </a:lnTo>
                <a:lnTo>
                  <a:pt x="298" y="254"/>
                </a:lnTo>
                <a:lnTo>
                  <a:pt x="290" y="255"/>
                </a:lnTo>
                <a:lnTo>
                  <a:pt x="285" y="256"/>
                </a:lnTo>
                <a:lnTo>
                  <a:pt x="281" y="257"/>
                </a:lnTo>
                <a:lnTo>
                  <a:pt x="273" y="259"/>
                </a:lnTo>
                <a:lnTo>
                  <a:pt x="267" y="263"/>
                </a:lnTo>
                <a:lnTo>
                  <a:pt x="261" y="266"/>
                </a:lnTo>
                <a:lnTo>
                  <a:pt x="258" y="272"/>
                </a:lnTo>
                <a:lnTo>
                  <a:pt x="260" y="276"/>
                </a:lnTo>
                <a:lnTo>
                  <a:pt x="263" y="278"/>
                </a:lnTo>
                <a:lnTo>
                  <a:pt x="266" y="282"/>
                </a:lnTo>
                <a:lnTo>
                  <a:pt x="266" y="286"/>
                </a:lnTo>
                <a:lnTo>
                  <a:pt x="262" y="293"/>
                </a:lnTo>
                <a:lnTo>
                  <a:pt x="258" y="297"/>
                </a:lnTo>
                <a:lnTo>
                  <a:pt x="255" y="303"/>
                </a:lnTo>
                <a:lnTo>
                  <a:pt x="252" y="308"/>
                </a:lnTo>
                <a:lnTo>
                  <a:pt x="248" y="317"/>
                </a:lnTo>
                <a:lnTo>
                  <a:pt x="246" y="323"/>
                </a:lnTo>
                <a:lnTo>
                  <a:pt x="244" y="327"/>
                </a:lnTo>
                <a:lnTo>
                  <a:pt x="243" y="329"/>
                </a:lnTo>
                <a:lnTo>
                  <a:pt x="240" y="333"/>
                </a:lnTo>
                <a:lnTo>
                  <a:pt x="239" y="336"/>
                </a:lnTo>
                <a:lnTo>
                  <a:pt x="238" y="337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31" name="Freeform 85"/>
          <p:cNvSpPr>
            <a:spLocks/>
          </p:cNvSpPr>
          <p:nvPr/>
        </p:nvSpPr>
        <p:spPr bwMode="auto">
          <a:xfrm>
            <a:off x="4697413" y="4292600"/>
            <a:ext cx="638175" cy="579438"/>
          </a:xfrm>
          <a:custGeom>
            <a:avLst/>
            <a:gdLst>
              <a:gd name="T0" fmla="*/ 2147483647 w 402"/>
              <a:gd name="T1" fmla="*/ 2147483647 h 365"/>
              <a:gd name="T2" fmla="*/ 2147483647 w 402"/>
              <a:gd name="T3" fmla="*/ 2147483647 h 365"/>
              <a:gd name="T4" fmla="*/ 2147483647 w 402"/>
              <a:gd name="T5" fmla="*/ 2147483647 h 365"/>
              <a:gd name="T6" fmla="*/ 2147483647 w 402"/>
              <a:gd name="T7" fmla="*/ 2147483647 h 365"/>
              <a:gd name="T8" fmla="*/ 2147483647 w 402"/>
              <a:gd name="T9" fmla="*/ 2147483647 h 365"/>
              <a:gd name="T10" fmla="*/ 2147483647 w 402"/>
              <a:gd name="T11" fmla="*/ 2147483647 h 365"/>
              <a:gd name="T12" fmla="*/ 2147483647 w 402"/>
              <a:gd name="T13" fmla="*/ 2147483647 h 365"/>
              <a:gd name="T14" fmla="*/ 2147483647 w 402"/>
              <a:gd name="T15" fmla="*/ 2147483647 h 365"/>
              <a:gd name="T16" fmla="*/ 2147483647 w 402"/>
              <a:gd name="T17" fmla="*/ 2147483647 h 365"/>
              <a:gd name="T18" fmla="*/ 2147483647 w 402"/>
              <a:gd name="T19" fmla="*/ 2147483647 h 365"/>
              <a:gd name="T20" fmla="*/ 2147483647 w 402"/>
              <a:gd name="T21" fmla="*/ 2147483647 h 365"/>
              <a:gd name="T22" fmla="*/ 2147483647 w 402"/>
              <a:gd name="T23" fmla="*/ 2147483647 h 365"/>
              <a:gd name="T24" fmla="*/ 2147483647 w 402"/>
              <a:gd name="T25" fmla="*/ 2147483647 h 365"/>
              <a:gd name="T26" fmla="*/ 2147483647 w 402"/>
              <a:gd name="T27" fmla="*/ 2147483647 h 365"/>
              <a:gd name="T28" fmla="*/ 2147483647 w 402"/>
              <a:gd name="T29" fmla="*/ 2147483647 h 365"/>
              <a:gd name="T30" fmla="*/ 2147483647 w 402"/>
              <a:gd name="T31" fmla="*/ 2147483647 h 365"/>
              <a:gd name="T32" fmla="*/ 2147483647 w 402"/>
              <a:gd name="T33" fmla="*/ 2147483647 h 365"/>
              <a:gd name="T34" fmla="*/ 2147483647 w 402"/>
              <a:gd name="T35" fmla="*/ 2147483647 h 365"/>
              <a:gd name="T36" fmla="*/ 2147483647 w 402"/>
              <a:gd name="T37" fmla="*/ 2147483647 h 365"/>
              <a:gd name="T38" fmla="*/ 2147483647 w 402"/>
              <a:gd name="T39" fmla="*/ 2147483647 h 365"/>
              <a:gd name="T40" fmla="*/ 2147483647 w 402"/>
              <a:gd name="T41" fmla="*/ 2147483647 h 365"/>
              <a:gd name="T42" fmla="*/ 2147483647 w 402"/>
              <a:gd name="T43" fmla="*/ 2147483647 h 365"/>
              <a:gd name="T44" fmla="*/ 2147483647 w 402"/>
              <a:gd name="T45" fmla="*/ 2147483647 h 365"/>
              <a:gd name="T46" fmla="*/ 2147483647 w 402"/>
              <a:gd name="T47" fmla="*/ 2147483647 h 365"/>
              <a:gd name="T48" fmla="*/ 2147483647 w 402"/>
              <a:gd name="T49" fmla="*/ 2147483647 h 365"/>
              <a:gd name="T50" fmla="*/ 2147483647 w 402"/>
              <a:gd name="T51" fmla="*/ 2147483647 h 365"/>
              <a:gd name="T52" fmla="*/ 2147483647 w 402"/>
              <a:gd name="T53" fmla="*/ 2147483647 h 365"/>
              <a:gd name="T54" fmla="*/ 2147483647 w 402"/>
              <a:gd name="T55" fmla="*/ 2147483647 h 365"/>
              <a:gd name="T56" fmla="*/ 2147483647 w 402"/>
              <a:gd name="T57" fmla="*/ 2147483647 h 365"/>
              <a:gd name="T58" fmla="*/ 2147483647 w 402"/>
              <a:gd name="T59" fmla="*/ 2147483647 h 365"/>
              <a:gd name="T60" fmla="*/ 2147483647 w 402"/>
              <a:gd name="T61" fmla="*/ 2147483647 h 365"/>
              <a:gd name="T62" fmla="*/ 2147483647 w 402"/>
              <a:gd name="T63" fmla="*/ 2147483647 h 365"/>
              <a:gd name="T64" fmla="*/ 2147483647 w 402"/>
              <a:gd name="T65" fmla="*/ 2147483647 h 365"/>
              <a:gd name="T66" fmla="*/ 2147483647 w 402"/>
              <a:gd name="T67" fmla="*/ 2147483647 h 365"/>
              <a:gd name="T68" fmla="*/ 2147483647 w 402"/>
              <a:gd name="T69" fmla="*/ 2147483647 h 365"/>
              <a:gd name="T70" fmla="*/ 2147483647 w 402"/>
              <a:gd name="T71" fmla="*/ 2147483647 h 365"/>
              <a:gd name="T72" fmla="*/ 2147483647 w 402"/>
              <a:gd name="T73" fmla="*/ 2147483647 h 365"/>
              <a:gd name="T74" fmla="*/ 2147483647 w 402"/>
              <a:gd name="T75" fmla="*/ 2147483647 h 365"/>
              <a:gd name="T76" fmla="*/ 2147483647 w 402"/>
              <a:gd name="T77" fmla="*/ 2147483647 h 365"/>
              <a:gd name="T78" fmla="*/ 2147483647 w 402"/>
              <a:gd name="T79" fmla="*/ 2147483647 h 365"/>
              <a:gd name="T80" fmla="*/ 2147483647 w 402"/>
              <a:gd name="T81" fmla="*/ 2147483647 h 365"/>
              <a:gd name="T82" fmla="*/ 2147483647 w 402"/>
              <a:gd name="T83" fmla="*/ 2147483647 h 365"/>
              <a:gd name="T84" fmla="*/ 2147483647 w 402"/>
              <a:gd name="T85" fmla="*/ 2147483647 h 365"/>
              <a:gd name="T86" fmla="*/ 2147483647 w 402"/>
              <a:gd name="T87" fmla="*/ 2147483647 h 365"/>
              <a:gd name="T88" fmla="*/ 2147483647 w 402"/>
              <a:gd name="T89" fmla="*/ 2147483647 h 365"/>
              <a:gd name="T90" fmla="*/ 2147483647 w 402"/>
              <a:gd name="T91" fmla="*/ 2147483647 h 365"/>
              <a:gd name="T92" fmla="*/ 2147483647 w 402"/>
              <a:gd name="T93" fmla="*/ 2147483647 h 365"/>
              <a:gd name="T94" fmla="*/ 2147483647 w 402"/>
              <a:gd name="T95" fmla="*/ 2147483647 h 365"/>
              <a:gd name="T96" fmla="*/ 2147483647 w 402"/>
              <a:gd name="T97" fmla="*/ 2147483647 h 365"/>
              <a:gd name="T98" fmla="*/ 2147483647 w 402"/>
              <a:gd name="T99" fmla="*/ 2147483647 h 365"/>
              <a:gd name="T100" fmla="*/ 2147483647 w 402"/>
              <a:gd name="T101" fmla="*/ 2147483647 h 365"/>
              <a:gd name="T102" fmla="*/ 2147483647 w 402"/>
              <a:gd name="T103" fmla="*/ 2147483647 h 365"/>
              <a:gd name="T104" fmla="*/ 2147483647 w 402"/>
              <a:gd name="T105" fmla="*/ 2147483647 h 365"/>
              <a:gd name="T106" fmla="*/ 2147483647 w 402"/>
              <a:gd name="T107" fmla="*/ 0 h 365"/>
              <a:gd name="T108" fmla="*/ 2147483647 w 402"/>
              <a:gd name="T109" fmla="*/ 2147483647 h 365"/>
              <a:gd name="T110" fmla="*/ 2147483647 w 402"/>
              <a:gd name="T111" fmla="*/ 2147483647 h 365"/>
              <a:gd name="T112" fmla="*/ 2147483647 w 402"/>
              <a:gd name="T113" fmla="*/ 2147483647 h 365"/>
              <a:gd name="T114" fmla="*/ 2147483647 w 402"/>
              <a:gd name="T115" fmla="*/ 2147483647 h 365"/>
              <a:gd name="T116" fmla="*/ 2147483647 w 402"/>
              <a:gd name="T117" fmla="*/ 2147483647 h 365"/>
              <a:gd name="T118" fmla="*/ 2147483647 w 402"/>
              <a:gd name="T119" fmla="*/ 2147483647 h 365"/>
              <a:gd name="T120" fmla="*/ 2147483647 w 402"/>
              <a:gd name="T121" fmla="*/ 2147483647 h 3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02"/>
              <a:gd name="T184" fmla="*/ 0 h 365"/>
              <a:gd name="T185" fmla="*/ 402 w 402"/>
              <a:gd name="T186" fmla="*/ 365 h 36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02" h="365">
                <a:moveTo>
                  <a:pt x="397" y="306"/>
                </a:moveTo>
                <a:lnTo>
                  <a:pt x="391" y="308"/>
                </a:lnTo>
                <a:lnTo>
                  <a:pt x="387" y="309"/>
                </a:lnTo>
                <a:lnTo>
                  <a:pt x="382" y="312"/>
                </a:lnTo>
                <a:lnTo>
                  <a:pt x="374" y="315"/>
                </a:lnTo>
                <a:lnTo>
                  <a:pt x="368" y="316"/>
                </a:lnTo>
                <a:lnTo>
                  <a:pt x="360" y="318"/>
                </a:lnTo>
                <a:lnTo>
                  <a:pt x="351" y="318"/>
                </a:lnTo>
                <a:lnTo>
                  <a:pt x="344" y="318"/>
                </a:lnTo>
                <a:lnTo>
                  <a:pt x="336" y="318"/>
                </a:lnTo>
                <a:lnTo>
                  <a:pt x="331" y="326"/>
                </a:lnTo>
                <a:lnTo>
                  <a:pt x="331" y="335"/>
                </a:lnTo>
                <a:lnTo>
                  <a:pt x="322" y="334"/>
                </a:lnTo>
                <a:lnTo>
                  <a:pt x="317" y="329"/>
                </a:lnTo>
                <a:lnTo>
                  <a:pt x="305" y="335"/>
                </a:lnTo>
                <a:lnTo>
                  <a:pt x="297" y="337"/>
                </a:lnTo>
                <a:lnTo>
                  <a:pt x="286" y="333"/>
                </a:lnTo>
                <a:lnTo>
                  <a:pt x="279" y="328"/>
                </a:lnTo>
                <a:lnTo>
                  <a:pt x="274" y="321"/>
                </a:lnTo>
                <a:lnTo>
                  <a:pt x="268" y="315"/>
                </a:lnTo>
                <a:lnTo>
                  <a:pt x="263" y="310"/>
                </a:lnTo>
                <a:lnTo>
                  <a:pt x="260" y="312"/>
                </a:lnTo>
                <a:lnTo>
                  <a:pt x="257" y="321"/>
                </a:lnTo>
                <a:lnTo>
                  <a:pt x="251" y="324"/>
                </a:lnTo>
                <a:lnTo>
                  <a:pt x="247" y="327"/>
                </a:lnTo>
                <a:lnTo>
                  <a:pt x="242" y="333"/>
                </a:lnTo>
                <a:lnTo>
                  <a:pt x="237" y="339"/>
                </a:lnTo>
                <a:lnTo>
                  <a:pt x="230" y="344"/>
                </a:lnTo>
                <a:lnTo>
                  <a:pt x="224" y="349"/>
                </a:lnTo>
                <a:lnTo>
                  <a:pt x="220" y="353"/>
                </a:lnTo>
                <a:lnTo>
                  <a:pt x="216" y="357"/>
                </a:lnTo>
                <a:lnTo>
                  <a:pt x="205" y="360"/>
                </a:lnTo>
                <a:lnTo>
                  <a:pt x="199" y="362"/>
                </a:lnTo>
                <a:lnTo>
                  <a:pt x="193" y="363"/>
                </a:lnTo>
                <a:lnTo>
                  <a:pt x="185" y="364"/>
                </a:lnTo>
                <a:lnTo>
                  <a:pt x="178" y="364"/>
                </a:lnTo>
                <a:lnTo>
                  <a:pt x="168" y="364"/>
                </a:lnTo>
                <a:lnTo>
                  <a:pt x="166" y="360"/>
                </a:lnTo>
                <a:lnTo>
                  <a:pt x="168" y="353"/>
                </a:lnTo>
                <a:lnTo>
                  <a:pt x="169" y="346"/>
                </a:lnTo>
                <a:lnTo>
                  <a:pt x="165" y="341"/>
                </a:lnTo>
                <a:lnTo>
                  <a:pt x="157" y="344"/>
                </a:lnTo>
                <a:lnTo>
                  <a:pt x="150" y="343"/>
                </a:lnTo>
                <a:lnTo>
                  <a:pt x="142" y="338"/>
                </a:lnTo>
                <a:lnTo>
                  <a:pt x="137" y="330"/>
                </a:lnTo>
                <a:lnTo>
                  <a:pt x="131" y="321"/>
                </a:lnTo>
                <a:lnTo>
                  <a:pt x="123" y="314"/>
                </a:lnTo>
                <a:lnTo>
                  <a:pt x="117" y="304"/>
                </a:lnTo>
                <a:lnTo>
                  <a:pt x="107" y="307"/>
                </a:lnTo>
                <a:lnTo>
                  <a:pt x="100" y="313"/>
                </a:lnTo>
                <a:lnTo>
                  <a:pt x="91" y="306"/>
                </a:lnTo>
                <a:lnTo>
                  <a:pt x="93" y="300"/>
                </a:lnTo>
                <a:lnTo>
                  <a:pt x="93" y="293"/>
                </a:lnTo>
                <a:lnTo>
                  <a:pt x="87" y="286"/>
                </a:lnTo>
                <a:lnTo>
                  <a:pt x="81" y="281"/>
                </a:lnTo>
                <a:lnTo>
                  <a:pt x="69" y="277"/>
                </a:lnTo>
                <a:lnTo>
                  <a:pt x="56" y="275"/>
                </a:lnTo>
                <a:lnTo>
                  <a:pt x="39" y="273"/>
                </a:lnTo>
                <a:lnTo>
                  <a:pt x="26" y="271"/>
                </a:lnTo>
                <a:lnTo>
                  <a:pt x="18" y="273"/>
                </a:lnTo>
                <a:lnTo>
                  <a:pt x="7" y="272"/>
                </a:lnTo>
                <a:lnTo>
                  <a:pt x="2" y="268"/>
                </a:lnTo>
                <a:lnTo>
                  <a:pt x="0" y="265"/>
                </a:lnTo>
                <a:lnTo>
                  <a:pt x="3" y="263"/>
                </a:lnTo>
                <a:lnTo>
                  <a:pt x="7" y="259"/>
                </a:lnTo>
                <a:lnTo>
                  <a:pt x="11" y="252"/>
                </a:lnTo>
                <a:lnTo>
                  <a:pt x="16" y="253"/>
                </a:lnTo>
                <a:lnTo>
                  <a:pt x="22" y="247"/>
                </a:lnTo>
                <a:lnTo>
                  <a:pt x="29" y="243"/>
                </a:lnTo>
                <a:lnTo>
                  <a:pt x="33" y="240"/>
                </a:lnTo>
                <a:lnTo>
                  <a:pt x="37" y="230"/>
                </a:lnTo>
                <a:lnTo>
                  <a:pt x="40" y="227"/>
                </a:lnTo>
                <a:lnTo>
                  <a:pt x="43" y="226"/>
                </a:lnTo>
                <a:lnTo>
                  <a:pt x="51" y="225"/>
                </a:lnTo>
                <a:lnTo>
                  <a:pt x="55" y="226"/>
                </a:lnTo>
                <a:lnTo>
                  <a:pt x="60" y="223"/>
                </a:lnTo>
                <a:lnTo>
                  <a:pt x="65" y="217"/>
                </a:lnTo>
                <a:lnTo>
                  <a:pt x="68" y="211"/>
                </a:lnTo>
                <a:lnTo>
                  <a:pt x="71" y="207"/>
                </a:lnTo>
                <a:lnTo>
                  <a:pt x="72" y="200"/>
                </a:lnTo>
                <a:lnTo>
                  <a:pt x="74" y="193"/>
                </a:lnTo>
                <a:lnTo>
                  <a:pt x="74" y="186"/>
                </a:lnTo>
                <a:lnTo>
                  <a:pt x="75" y="179"/>
                </a:lnTo>
                <a:lnTo>
                  <a:pt x="76" y="170"/>
                </a:lnTo>
                <a:lnTo>
                  <a:pt x="81" y="166"/>
                </a:lnTo>
                <a:lnTo>
                  <a:pt x="85" y="166"/>
                </a:lnTo>
                <a:lnTo>
                  <a:pt x="91" y="164"/>
                </a:lnTo>
                <a:lnTo>
                  <a:pt x="92" y="166"/>
                </a:lnTo>
                <a:lnTo>
                  <a:pt x="97" y="168"/>
                </a:lnTo>
                <a:lnTo>
                  <a:pt x="102" y="167"/>
                </a:lnTo>
                <a:lnTo>
                  <a:pt x="109" y="169"/>
                </a:lnTo>
                <a:lnTo>
                  <a:pt x="110" y="175"/>
                </a:lnTo>
                <a:lnTo>
                  <a:pt x="112" y="180"/>
                </a:lnTo>
                <a:lnTo>
                  <a:pt x="115" y="180"/>
                </a:lnTo>
                <a:lnTo>
                  <a:pt x="116" y="185"/>
                </a:lnTo>
                <a:lnTo>
                  <a:pt x="117" y="189"/>
                </a:lnTo>
                <a:lnTo>
                  <a:pt x="122" y="188"/>
                </a:lnTo>
                <a:lnTo>
                  <a:pt x="123" y="183"/>
                </a:lnTo>
                <a:lnTo>
                  <a:pt x="128" y="185"/>
                </a:lnTo>
                <a:lnTo>
                  <a:pt x="132" y="188"/>
                </a:lnTo>
                <a:lnTo>
                  <a:pt x="137" y="181"/>
                </a:lnTo>
                <a:lnTo>
                  <a:pt x="141" y="178"/>
                </a:lnTo>
                <a:lnTo>
                  <a:pt x="147" y="173"/>
                </a:lnTo>
                <a:lnTo>
                  <a:pt x="152" y="170"/>
                </a:lnTo>
                <a:lnTo>
                  <a:pt x="158" y="166"/>
                </a:lnTo>
                <a:lnTo>
                  <a:pt x="159" y="159"/>
                </a:lnTo>
                <a:lnTo>
                  <a:pt x="155" y="157"/>
                </a:lnTo>
                <a:lnTo>
                  <a:pt x="153" y="153"/>
                </a:lnTo>
                <a:lnTo>
                  <a:pt x="154" y="144"/>
                </a:lnTo>
                <a:lnTo>
                  <a:pt x="150" y="142"/>
                </a:lnTo>
                <a:lnTo>
                  <a:pt x="143" y="142"/>
                </a:lnTo>
                <a:lnTo>
                  <a:pt x="141" y="139"/>
                </a:lnTo>
                <a:lnTo>
                  <a:pt x="138" y="129"/>
                </a:lnTo>
                <a:lnTo>
                  <a:pt x="135" y="120"/>
                </a:lnTo>
                <a:lnTo>
                  <a:pt x="135" y="114"/>
                </a:lnTo>
                <a:lnTo>
                  <a:pt x="138" y="106"/>
                </a:lnTo>
                <a:lnTo>
                  <a:pt x="142" y="98"/>
                </a:lnTo>
                <a:lnTo>
                  <a:pt x="148" y="87"/>
                </a:lnTo>
                <a:lnTo>
                  <a:pt x="152" y="80"/>
                </a:lnTo>
                <a:lnTo>
                  <a:pt x="156" y="73"/>
                </a:lnTo>
                <a:lnTo>
                  <a:pt x="156" y="71"/>
                </a:lnTo>
                <a:lnTo>
                  <a:pt x="151" y="65"/>
                </a:lnTo>
                <a:lnTo>
                  <a:pt x="151" y="62"/>
                </a:lnTo>
                <a:lnTo>
                  <a:pt x="155" y="55"/>
                </a:lnTo>
                <a:lnTo>
                  <a:pt x="155" y="48"/>
                </a:lnTo>
                <a:lnTo>
                  <a:pt x="152" y="45"/>
                </a:lnTo>
                <a:lnTo>
                  <a:pt x="152" y="41"/>
                </a:lnTo>
                <a:lnTo>
                  <a:pt x="153" y="36"/>
                </a:lnTo>
                <a:lnTo>
                  <a:pt x="149" y="31"/>
                </a:lnTo>
                <a:lnTo>
                  <a:pt x="143" y="27"/>
                </a:lnTo>
                <a:lnTo>
                  <a:pt x="139" y="25"/>
                </a:lnTo>
                <a:lnTo>
                  <a:pt x="139" y="26"/>
                </a:lnTo>
                <a:lnTo>
                  <a:pt x="145" y="20"/>
                </a:lnTo>
                <a:lnTo>
                  <a:pt x="155" y="19"/>
                </a:lnTo>
                <a:lnTo>
                  <a:pt x="156" y="30"/>
                </a:lnTo>
                <a:lnTo>
                  <a:pt x="163" y="38"/>
                </a:lnTo>
                <a:lnTo>
                  <a:pt x="172" y="48"/>
                </a:lnTo>
                <a:lnTo>
                  <a:pt x="179" y="54"/>
                </a:lnTo>
                <a:lnTo>
                  <a:pt x="183" y="47"/>
                </a:lnTo>
                <a:lnTo>
                  <a:pt x="191" y="51"/>
                </a:lnTo>
                <a:lnTo>
                  <a:pt x="195" y="56"/>
                </a:lnTo>
                <a:lnTo>
                  <a:pt x="203" y="53"/>
                </a:lnTo>
                <a:lnTo>
                  <a:pt x="212" y="54"/>
                </a:lnTo>
                <a:lnTo>
                  <a:pt x="220" y="59"/>
                </a:lnTo>
                <a:lnTo>
                  <a:pt x="223" y="50"/>
                </a:lnTo>
                <a:lnTo>
                  <a:pt x="226" y="43"/>
                </a:lnTo>
                <a:lnTo>
                  <a:pt x="236" y="44"/>
                </a:lnTo>
                <a:lnTo>
                  <a:pt x="243" y="49"/>
                </a:lnTo>
                <a:lnTo>
                  <a:pt x="246" y="42"/>
                </a:lnTo>
                <a:lnTo>
                  <a:pt x="245" y="32"/>
                </a:lnTo>
                <a:lnTo>
                  <a:pt x="245" y="23"/>
                </a:lnTo>
                <a:lnTo>
                  <a:pt x="248" y="18"/>
                </a:lnTo>
                <a:lnTo>
                  <a:pt x="255" y="18"/>
                </a:lnTo>
                <a:lnTo>
                  <a:pt x="262" y="17"/>
                </a:lnTo>
                <a:lnTo>
                  <a:pt x="271" y="19"/>
                </a:lnTo>
                <a:lnTo>
                  <a:pt x="283" y="18"/>
                </a:lnTo>
                <a:lnTo>
                  <a:pt x="293" y="11"/>
                </a:lnTo>
                <a:lnTo>
                  <a:pt x="299" y="1"/>
                </a:lnTo>
                <a:lnTo>
                  <a:pt x="307" y="0"/>
                </a:lnTo>
                <a:lnTo>
                  <a:pt x="308" y="11"/>
                </a:lnTo>
                <a:lnTo>
                  <a:pt x="308" y="24"/>
                </a:lnTo>
                <a:lnTo>
                  <a:pt x="308" y="40"/>
                </a:lnTo>
                <a:lnTo>
                  <a:pt x="318" y="59"/>
                </a:lnTo>
                <a:lnTo>
                  <a:pt x="333" y="72"/>
                </a:lnTo>
                <a:lnTo>
                  <a:pt x="343" y="82"/>
                </a:lnTo>
                <a:lnTo>
                  <a:pt x="330" y="213"/>
                </a:lnTo>
                <a:lnTo>
                  <a:pt x="341" y="227"/>
                </a:lnTo>
                <a:lnTo>
                  <a:pt x="346" y="236"/>
                </a:lnTo>
                <a:lnTo>
                  <a:pt x="354" y="241"/>
                </a:lnTo>
                <a:lnTo>
                  <a:pt x="364" y="244"/>
                </a:lnTo>
                <a:lnTo>
                  <a:pt x="376" y="253"/>
                </a:lnTo>
                <a:lnTo>
                  <a:pt x="387" y="262"/>
                </a:lnTo>
                <a:lnTo>
                  <a:pt x="395" y="278"/>
                </a:lnTo>
                <a:lnTo>
                  <a:pt x="392" y="288"/>
                </a:lnTo>
                <a:lnTo>
                  <a:pt x="401" y="297"/>
                </a:lnTo>
                <a:lnTo>
                  <a:pt x="397" y="306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32" name="Freeform 86"/>
          <p:cNvSpPr>
            <a:spLocks/>
          </p:cNvSpPr>
          <p:nvPr/>
        </p:nvSpPr>
        <p:spPr bwMode="auto">
          <a:xfrm>
            <a:off x="4697413" y="4292600"/>
            <a:ext cx="638175" cy="579438"/>
          </a:xfrm>
          <a:custGeom>
            <a:avLst/>
            <a:gdLst>
              <a:gd name="T0" fmla="*/ 2147483647 w 402"/>
              <a:gd name="T1" fmla="*/ 2147483647 h 365"/>
              <a:gd name="T2" fmla="*/ 2147483647 w 402"/>
              <a:gd name="T3" fmla="*/ 2147483647 h 365"/>
              <a:gd name="T4" fmla="*/ 2147483647 w 402"/>
              <a:gd name="T5" fmla="*/ 2147483647 h 365"/>
              <a:gd name="T6" fmla="*/ 2147483647 w 402"/>
              <a:gd name="T7" fmla="*/ 2147483647 h 365"/>
              <a:gd name="T8" fmla="*/ 2147483647 w 402"/>
              <a:gd name="T9" fmla="*/ 2147483647 h 365"/>
              <a:gd name="T10" fmla="*/ 2147483647 w 402"/>
              <a:gd name="T11" fmla="*/ 2147483647 h 365"/>
              <a:gd name="T12" fmla="*/ 2147483647 w 402"/>
              <a:gd name="T13" fmla="*/ 2147483647 h 365"/>
              <a:gd name="T14" fmla="*/ 2147483647 w 402"/>
              <a:gd name="T15" fmla="*/ 2147483647 h 365"/>
              <a:gd name="T16" fmla="*/ 2147483647 w 402"/>
              <a:gd name="T17" fmla="*/ 2147483647 h 365"/>
              <a:gd name="T18" fmla="*/ 2147483647 w 402"/>
              <a:gd name="T19" fmla="*/ 2147483647 h 365"/>
              <a:gd name="T20" fmla="*/ 2147483647 w 402"/>
              <a:gd name="T21" fmla="*/ 2147483647 h 365"/>
              <a:gd name="T22" fmla="*/ 2147483647 w 402"/>
              <a:gd name="T23" fmla="*/ 2147483647 h 365"/>
              <a:gd name="T24" fmla="*/ 2147483647 w 402"/>
              <a:gd name="T25" fmla="*/ 2147483647 h 365"/>
              <a:gd name="T26" fmla="*/ 2147483647 w 402"/>
              <a:gd name="T27" fmla="*/ 2147483647 h 365"/>
              <a:gd name="T28" fmla="*/ 2147483647 w 402"/>
              <a:gd name="T29" fmla="*/ 2147483647 h 365"/>
              <a:gd name="T30" fmla="*/ 2147483647 w 402"/>
              <a:gd name="T31" fmla="*/ 2147483647 h 365"/>
              <a:gd name="T32" fmla="*/ 2147483647 w 402"/>
              <a:gd name="T33" fmla="*/ 2147483647 h 365"/>
              <a:gd name="T34" fmla="*/ 2147483647 w 402"/>
              <a:gd name="T35" fmla="*/ 2147483647 h 365"/>
              <a:gd name="T36" fmla="*/ 2147483647 w 402"/>
              <a:gd name="T37" fmla="*/ 2147483647 h 365"/>
              <a:gd name="T38" fmla="*/ 2147483647 w 402"/>
              <a:gd name="T39" fmla="*/ 2147483647 h 365"/>
              <a:gd name="T40" fmla="*/ 2147483647 w 402"/>
              <a:gd name="T41" fmla="*/ 2147483647 h 365"/>
              <a:gd name="T42" fmla="*/ 2147483647 w 402"/>
              <a:gd name="T43" fmla="*/ 2147483647 h 365"/>
              <a:gd name="T44" fmla="*/ 2147483647 w 402"/>
              <a:gd name="T45" fmla="*/ 2147483647 h 365"/>
              <a:gd name="T46" fmla="*/ 2147483647 w 402"/>
              <a:gd name="T47" fmla="*/ 2147483647 h 365"/>
              <a:gd name="T48" fmla="*/ 2147483647 w 402"/>
              <a:gd name="T49" fmla="*/ 2147483647 h 365"/>
              <a:gd name="T50" fmla="*/ 2147483647 w 402"/>
              <a:gd name="T51" fmla="*/ 2147483647 h 365"/>
              <a:gd name="T52" fmla="*/ 2147483647 w 402"/>
              <a:gd name="T53" fmla="*/ 2147483647 h 365"/>
              <a:gd name="T54" fmla="*/ 2147483647 w 402"/>
              <a:gd name="T55" fmla="*/ 2147483647 h 365"/>
              <a:gd name="T56" fmla="*/ 2147483647 w 402"/>
              <a:gd name="T57" fmla="*/ 2147483647 h 365"/>
              <a:gd name="T58" fmla="*/ 2147483647 w 402"/>
              <a:gd name="T59" fmla="*/ 2147483647 h 365"/>
              <a:gd name="T60" fmla="*/ 2147483647 w 402"/>
              <a:gd name="T61" fmla="*/ 2147483647 h 365"/>
              <a:gd name="T62" fmla="*/ 2147483647 w 402"/>
              <a:gd name="T63" fmla="*/ 2147483647 h 365"/>
              <a:gd name="T64" fmla="*/ 2147483647 w 402"/>
              <a:gd name="T65" fmla="*/ 2147483647 h 365"/>
              <a:gd name="T66" fmla="*/ 2147483647 w 402"/>
              <a:gd name="T67" fmla="*/ 2147483647 h 365"/>
              <a:gd name="T68" fmla="*/ 2147483647 w 402"/>
              <a:gd name="T69" fmla="*/ 2147483647 h 365"/>
              <a:gd name="T70" fmla="*/ 2147483647 w 402"/>
              <a:gd name="T71" fmla="*/ 2147483647 h 365"/>
              <a:gd name="T72" fmla="*/ 2147483647 w 402"/>
              <a:gd name="T73" fmla="*/ 2147483647 h 365"/>
              <a:gd name="T74" fmla="*/ 2147483647 w 402"/>
              <a:gd name="T75" fmla="*/ 2147483647 h 365"/>
              <a:gd name="T76" fmla="*/ 2147483647 w 402"/>
              <a:gd name="T77" fmla="*/ 2147483647 h 365"/>
              <a:gd name="T78" fmla="*/ 2147483647 w 402"/>
              <a:gd name="T79" fmla="*/ 2147483647 h 365"/>
              <a:gd name="T80" fmla="*/ 2147483647 w 402"/>
              <a:gd name="T81" fmla="*/ 2147483647 h 365"/>
              <a:gd name="T82" fmla="*/ 2147483647 w 402"/>
              <a:gd name="T83" fmla="*/ 2147483647 h 365"/>
              <a:gd name="T84" fmla="*/ 2147483647 w 402"/>
              <a:gd name="T85" fmla="*/ 2147483647 h 365"/>
              <a:gd name="T86" fmla="*/ 2147483647 w 402"/>
              <a:gd name="T87" fmla="*/ 2147483647 h 365"/>
              <a:gd name="T88" fmla="*/ 2147483647 w 402"/>
              <a:gd name="T89" fmla="*/ 2147483647 h 365"/>
              <a:gd name="T90" fmla="*/ 2147483647 w 402"/>
              <a:gd name="T91" fmla="*/ 2147483647 h 365"/>
              <a:gd name="T92" fmla="*/ 2147483647 w 402"/>
              <a:gd name="T93" fmla="*/ 2147483647 h 365"/>
              <a:gd name="T94" fmla="*/ 2147483647 w 402"/>
              <a:gd name="T95" fmla="*/ 2147483647 h 365"/>
              <a:gd name="T96" fmla="*/ 2147483647 w 402"/>
              <a:gd name="T97" fmla="*/ 2147483647 h 365"/>
              <a:gd name="T98" fmla="*/ 2147483647 w 402"/>
              <a:gd name="T99" fmla="*/ 2147483647 h 365"/>
              <a:gd name="T100" fmla="*/ 2147483647 w 402"/>
              <a:gd name="T101" fmla="*/ 2147483647 h 365"/>
              <a:gd name="T102" fmla="*/ 2147483647 w 402"/>
              <a:gd name="T103" fmla="*/ 2147483647 h 365"/>
              <a:gd name="T104" fmla="*/ 2147483647 w 402"/>
              <a:gd name="T105" fmla="*/ 2147483647 h 365"/>
              <a:gd name="T106" fmla="*/ 2147483647 w 402"/>
              <a:gd name="T107" fmla="*/ 0 h 365"/>
              <a:gd name="T108" fmla="*/ 2147483647 w 402"/>
              <a:gd name="T109" fmla="*/ 2147483647 h 365"/>
              <a:gd name="T110" fmla="*/ 2147483647 w 402"/>
              <a:gd name="T111" fmla="*/ 2147483647 h 365"/>
              <a:gd name="T112" fmla="*/ 2147483647 w 402"/>
              <a:gd name="T113" fmla="*/ 2147483647 h 365"/>
              <a:gd name="T114" fmla="*/ 2147483647 w 402"/>
              <a:gd name="T115" fmla="*/ 2147483647 h 365"/>
              <a:gd name="T116" fmla="*/ 2147483647 w 402"/>
              <a:gd name="T117" fmla="*/ 2147483647 h 365"/>
              <a:gd name="T118" fmla="*/ 2147483647 w 402"/>
              <a:gd name="T119" fmla="*/ 2147483647 h 365"/>
              <a:gd name="T120" fmla="*/ 2147483647 w 402"/>
              <a:gd name="T121" fmla="*/ 2147483647 h 3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02"/>
              <a:gd name="T184" fmla="*/ 0 h 365"/>
              <a:gd name="T185" fmla="*/ 402 w 402"/>
              <a:gd name="T186" fmla="*/ 365 h 36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02" h="365">
                <a:moveTo>
                  <a:pt x="397" y="306"/>
                </a:moveTo>
                <a:lnTo>
                  <a:pt x="391" y="308"/>
                </a:lnTo>
                <a:lnTo>
                  <a:pt x="387" y="309"/>
                </a:lnTo>
                <a:lnTo>
                  <a:pt x="382" y="312"/>
                </a:lnTo>
                <a:lnTo>
                  <a:pt x="374" y="315"/>
                </a:lnTo>
                <a:lnTo>
                  <a:pt x="368" y="316"/>
                </a:lnTo>
                <a:lnTo>
                  <a:pt x="360" y="318"/>
                </a:lnTo>
                <a:lnTo>
                  <a:pt x="351" y="318"/>
                </a:lnTo>
                <a:lnTo>
                  <a:pt x="344" y="318"/>
                </a:lnTo>
                <a:lnTo>
                  <a:pt x="336" y="318"/>
                </a:lnTo>
                <a:lnTo>
                  <a:pt x="331" y="326"/>
                </a:lnTo>
                <a:lnTo>
                  <a:pt x="331" y="335"/>
                </a:lnTo>
                <a:lnTo>
                  <a:pt x="322" y="334"/>
                </a:lnTo>
                <a:lnTo>
                  <a:pt x="317" y="329"/>
                </a:lnTo>
                <a:lnTo>
                  <a:pt x="305" y="335"/>
                </a:lnTo>
                <a:lnTo>
                  <a:pt x="297" y="337"/>
                </a:lnTo>
                <a:lnTo>
                  <a:pt x="286" y="333"/>
                </a:lnTo>
                <a:lnTo>
                  <a:pt x="279" y="328"/>
                </a:lnTo>
                <a:lnTo>
                  <a:pt x="274" y="321"/>
                </a:lnTo>
                <a:lnTo>
                  <a:pt x="268" y="315"/>
                </a:lnTo>
                <a:lnTo>
                  <a:pt x="263" y="310"/>
                </a:lnTo>
                <a:lnTo>
                  <a:pt x="260" y="312"/>
                </a:lnTo>
                <a:lnTo>
                  <a:pt x="257" y="321"/>
                </a:lnTo>
                <a:lnTo>
                  <a:pt x="251" y="324"/>
                </a:lnTo>
                <a:lnTo>
                  <a:pt x="247" y="327"/>
                </a:lnTo>
                <a:lnTo>
                  <a:pt x="242" y="333"/>
                </a:lnTo>
                <a:lnTo>
                  <a:pt x="237" y="339"/>
                </a:lnTo>
                <a:lnTo>
                  <a:pt x="230" y="344"/>
                </a:lnTo>
                <a:lnTo>
                  <a:pt x="224" y="349"/>
                </a:lnTo>
                <a:lnTo>
                  <a:pt x="220" y="353"/>
                </a:lnTo>
                <a:lnTo>
                  <a:pt x="216" y="357"/>
                </a:lnTo>
                <a:lnTo>
                  <a:pt x="205" y="360"/>
                </a:lnTo>
                <a:lnTo>
                  <a:pt x="199" y="362"/>
                </a:lnTo>
                <a:lnTo>
                  <a:pt x="193" y="363"/>
                </a:lnTo>
                <a:lnTo>
                  <a:pt x="185" y="364"/>
                </a:lnTo>
                <a:lnTo>
                  <a:pt x="178" y="364"/>
                </a:lnTo>
                <a:lnTo>
                  <a:pt x="168" y="364"/>
                </a:lnTo>
                <a:lnTo>
                  <a:pt x="166" y="360"/>
                </a:lnTo>
                <a:lnTo>
                  <a:pt x="168" y="353"/>
                </a:lnTo>
                <a:lnTo>
                  <a:pt x="169" y="346"/>
                </a:lnTo>
                <a:lnTo>
                  <a:pt x="165" y="341"/>
                </a:lnTo>
                <a:lnTo>
                  <a:pt x="157" y="344"/>
                </a:lnTo>
                <a:lnTo>
                  <a:pt x="150" y="343"/>
                </a:lnTo>
                <a:lnTo>
                  <a:pt x="142" y="338"/>
                </a:lnTo>
                <a:lnTo>
                  <a:pt x="137" y="330"/>
                </a:lnTo>
                <a:lnTo>
                  <a:pt x="131" y="321"/>
                </a:lnTo>
                <a:lnTo>
                  <a:pt x="123" y="314"/>
                </a:lnTo>
                <a:lnTo>
                  <a:pt x="117" y="304"/>
                </a:lnTo>
                <a:lnTo>
                  <a:pt x="107" y="307"/>
                </a:lnTo>
                <a:lnTo>
                  <a:pt x="100" y="313"/>
                </a:lnTo>
                <a:lnTo>
                  <a:pt x="91" y="306"/>
                </a:lnTo>
                <a:lnTo>
                  <a:pt x="93" y="300"/>
                </a:lnTo>
                <a:lnTo>
                  <a:pt x="93" y="293"/>
                </a:lnTo>
                <a:lnTo>
                  <a:pt x="87" y="286"/>
                </a:lnTo>
                <a:lnTo>
                  <a:pt x="81" y="281"/>
                </a:lnTo>
                <a:lnTo>
                  <a:pt x="69" y="277"/>
                </a:lnTo>
                <a:lnTo>
                  <a:pt x="56" y="275"/>
                </a:lnTo>
                <a:lnTo>
                  <a:pt x="39" y="273"/>
                </a:lnTo>
                <a:lnTo>
                  <a:pt x="26" y="271"/>
                </a:lnTo>
                <a:lnTo>
                  <a:pt x="18" y="273"/>
                </a:lnTo>
                <a:lnTo>
                  <a:pt x="7" y="272"/>
                </a:lnTo>
                <a:lnTo>
                  <a:pt x="2" y="268"/>
                </a:lnTo>
                <a:lnTo>
                  <a:pt x="0" y="265"/>
                </a:lnTo>
                <a:lnTo>
                  <a:pt x="3" y="263"/>
                </a:lnTo>
                <a:lnTo>
                  <a:pt x="7" y="259"/>
                </a:lnTo>
                <a:lnTo>
                  <a:pt x="11" y="252"/>
                </a:lnTo>
                <a:lnTo>
                  <a:pt x="16" y="253"/>
                </a:lnTo>
                <a:lnTo>
                  <a:pt x="22" y="247"/>
                </a:lnTo>
                <a:lnTo>
                  <a:pt x="29" y="243"/>
                </a:lnTo>
                <a:lnTo>
                  <a:pt x="33" y="240"/>
                </a:lnTo>
                <a:lnTo>
                  <a:pt x="37" y="230"/>
                </a:lnTo>
                <a:lnTo>
                  <a:pt x="40" y="227"/>
                </a:lnTo>
                <a:lnTo>
                  <a:pt x="43" y="226"/>
                </a:lnTo>
                <a:lnTo>
                  <a:pt x="51" y="225"/>
                </a:lnTo>
                <a:lnTo>
                  <a:pt x="55" y="226"/>
                </a:lnTo>
                <a:lnTo>
                  <a:pt x="60" y="223"/>
                </a:lnTo>
                <a:lnTo>
                  <a:pt x="65" y="217"/>
                </a:lnTo>
                <a:lnTo>
                  <a:pt x="68" y="211"/>
                </a:lnTo>
                <a:lnTo>
                  <a:pt x="71" y="207"/>
                </a:lnTo>
                <a:lnTo>
                  <a:pt x="72" y="200"/>
                </a:lnTo>
                <a:lnTo>
                  <a:pt x="74" y="193"/>
                </a:lnTo>
                <a:lnTo>
                  <a:pt x="74" y="186"/>
                </a:lnTo>
                <a:lnTo>
                  <a:pt x="75" y="179"/>
                </a:lnTo>
                <a:lnTo>
                  <a:pt x="76" y="170"/>
                </a:lnTo>
                <a:lnTo>
                  <a:pt x="81" y="166"/>
                </a:lnTo>
                <a:lnTo>
                  <a:pt x="85" y="166"/>
                </a:lnTo>
                <a:lnTo>
                  <a:pt x="91" y="164"/>
                </a:lnTo>
                <a:lnTo>
                  <a:pt x="92" y="166"/>
                </a:lnTo>
                <a:lnTo>
                  <a:pt x="97" y="168"/>
                </a:lnTo>
                <a:lnTo>
                  <a:pt x="102" y="167"/>
                </a:lnTo>
                <a:lnTo>
                  <a:pt x="109" y="169"/>
                </a:lnTo>
                <a:lnTo>
                  <a:pt x="110" y="175"/>
                </a:lnTo>
                <a:lnTo>
                  <a:pt x="112" y="180"/>
                </a:lnTo>
                <a:lnTo>
                  <a:pt x="115" y="180"/>
                </a:lnTo>
                <a:lnTo>
                  <a:pt x="116" y="185"/>
                </a:lnTo>
                <a:lnTo>
                  <a:pt x="117" y="189"/>
                </a:lnTo>
                <a:lnTo>
                  <a:pt x="122" y="188"/>
                </a:lnTo>
                <a:lnTo>
                  <a:pt x="123" y="183"/>
                </a:lnTo>
                <a:lnTo>
                  <a:pt x="128" y="185"/>
                </a:lnTo>
                <a:lnTo>
                  <a:pt x="132" y="188"/>
                </a:lnTo>
                <a:lnTo>
                  <a:pt x="137" y="181"/>
                </a:lnTo>
                <a:lnTo>
                  <a:pt x="141" y="178"/>
                </a:lnTo>
                <a:lnTo>
                  <a:pt x="147" y="173"/>
                </a:lnTo>
                <a:lnTo>
                  <a:pt x="152" y="170"/>
                </a:lnTo>
                <a:lnTo>
                  <a:pt x="158" y="166"/>
                </a:lnTo>
                <a:lnTo>
                  <a:pt x="159" y="159"/>
                </a:lnTo>
                <a:lnTo>
                  <a:pt x="155" y="157"/>
                </a:lnTo>
                <a:lnTo>
                  <a:pt x="153" y="153"/>
                </a:lnTo>
                <a:lnTo>
                  <a:pt x="154" y="144"/>
                </a:lnTo>
                <a:lnTo>
                  <a:pt x="150" y="142"/>
                </a:lnTo>
                <a:lnTo>
                  <a:pt x="143" y="142"/>
                </a:lnTo>
                <a:lnTo>
                  <a:pt x="141" y="139"/>
                </a:lnTo>
                <a:lnTo>
                  <a:pt x="138" y="129"/>
                </a:lnTo>
                <a:lnTo>
                  <a:pt x="135" y="120"/>
                </a:lnTo>
                <a:lnTo>
                  <a:pt x="135" y="114"/>
                </a:lnTo>
                <a:lnTo>
                  <a:pt x="138" y="106"/>
                </a:lnTo>
                <a:lnTo>
                  <a:pt x="142" y="98"/>
                </a:lnTo>
                <a:lnTo>
                  <a:pt x="148" y="87"/>
                </a:lnTo>
                <a:lnTo>
                  <a:pt x="152" y="80"/>
                </a:lnTo>
                <a:lnTo>
                  <a:pt x="156" y="73"/>
                </a:lnTo>
                <a:lnTo>
                  <a:pt x="156" y="71"/>
                </a:lnTo>
                <a:lnTo>
                  <a:pt x="151" y="65"/>
                </a:lnTo>
                <a:lnTo>
                  <a:pt x="151" y="62"/>
                </a:lnTo>
                <a:lnTo>
                  <a:pt x="155" y="55"/>
                </a:lnTo>
                <a:lnTo>
                  <a:pt x="155" y="48"/>
                </a:lnTo>
                <a:lnTo>
                  <a:pt x="152" y="45"/>
                </a:lnTo>
                <a:lnTo>
                  <a:pt x="152" y="41"/>
                </a:lnTo>
                <a:lnTo>
                  <a:pt x="153" y="36"/>
                </a:lnTo>
                <a:lnTo>
                  <a:pt x="149" y="31"/>
                </a:lnTo>
                <a:lnTo>
                  <a:pt x="143" y="27"/>
                </a:lnTo>
                <a:lnTo>
                  <a:pt x="139" y="25"/>
                </a:lnTo>
                <a:lnTo>
                  <a:pt x="139" y="26"/>
                </a:lnTo>
                <a:lnTo>
                  <a:pt x="145" y="20"/>
                </a:lnTo>
                <a:lnTo>
                  <a:pt x="155" y="19"/>
                </a:lnTo>
                <a:lnTo>
                  <a:pt x="156" y="30"/>
                </a:lnTo>
                <a:lnTo>
                  <a:pt x="163" y="38"/>
                </a:lnTo>
                <a:lnTo>
                  <a:pt x="172" y="48"/>
                </a:lnTo>
                <a:lnTo>
                  <a:pt x="179" y="54"/>
                </a:lnTo>
                <a:lnTo>
                  <a:pt x="183" y="47"/>
                </a:lnTo>
                <a:lnTo>
                  <a:pt x="191" y="51"/>
                </a:lnTo>
                <a:lnTo>
                  <a:pt x="195" y="56"/>
                </a:lnTo>
                <a:lnTo>
                  <a:pt x="203" y="53"/>
                </a:lnTo>
                <a:lnTo>
                  <a:pt x="212" y="54"/>
                </a:lnTo>
                <a:lnTo>
                  <a:pt x="220" y="59"/>
                </a:lnTo>
                <a:lnTo>
                  <a:pt x="223" y="50"/>
                </a:lnTo>
                <a:lnTo>
                  <a:pt x="226" y="43"/>
                </a:lnTo>
                <a:lnTo>
                  <a:pt x="236" y="44"/>
                </a:lnTo>
                <a:lnTo>
                  <a:pt x="243" y="49"/>
                </a:lnTo>
                <a:lnTo>
                  <a:pt x="246" y="42"/>
                </a:lnTo>
                <a:lnTo>
                  <a:pt x="245" y="32"/>
                </a:lnTo>
                <a:lnTo>
                  <a:pt x="245" y="23"/>
                </a:lnTo>
                <a:lnTo>
                  <a:pt x="248" y="18"/>
                </a:lnTo>
                <a:lnTo>
                  <a:pt x="255" y="18"/>
                </a:lnTo>
                <a:lnTo>
                  <a:pt x="262" y="17"/>
                </a:lnTo>
                <a:lnTo>
                  <a:pt x="271" y="19"/>
                </a:lnTo>
                <a:lnTo>
                  <a:pt x="283" y="18"/>
                </a:lnTo>
                <a:lnTo>
                  <a:pt x="293" y="11"/>
                </a:lnTo>
                <a:lnTo>
                  <a:pt x="299" y="1"/>
                </a:lnTo>
                <a:lnTo>
                  <a:pt x="307" y="0"/>
                </a:lnTo>
                <a:lnTo>
                  <a:pt x="308" y="11"/>
                </a:lnTo>
                <a:lnTo>
                  <a:pt x="308" y="24"/>
                </a:lnTo>
                <a:lnTo>
                  <a:pt x="308" y="40"/>
                </a:lnTo>
                <a:lnTo>
                  <a:pt x="318" y="59"/>
                </a:lnTo>
                <a:lnTo>
                  <a:pt x="333" y="72"/>
                </a:lnTo>
                <a:lnTo>
                  <a:pt x="343" y="82"/>
                </a:lnTo>
                <a:lnTo>
                  <a:pt x="330" y="213"/>
                </a:lnTo>
                <a:lnTo>
                  <a:pt x="341" y="227"/>
                </a:lnTo>
                <a:lnTo>
                  <a:pt x="346" y="236"/>
                </a:lnTo>
                <a:lnTo>
                  <a:pt x="354" y="241"/>
                </a:lnTo>
                <a:lnTo>
                  <a:pt x="364" y="244"/>
                </a:lnTo>
                <a:lnTo>
                  <a:pt x="376" y="253"/>
                </a:lnTo>
                <a:lnTo>
                  <a:pt x="387" y="262"/>
                </a:lnTo>
                <a:lnTo>
                  <a:pt x="395" y="278"/>
                </a:lnTo>
                <a:lnTo>
                  <a:pt x="392" y="288"/>
                </a:lnTo>
                <a:lnTo>
                  <a:pt x="401" y="297"/>
                </a:lnTo>
                <a:lnTo>
                  <a:pt x="397" y="306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33" name="Freeform 87"/>
          <p:cNvSpPr>
            <a:spLocks/>
          </p:cNvSpPr>
          <p:nvPr/>
        </p:nvSpPr>
        <p:spPr bwMode="auto">
          <a:xfrm>
            <a:off x="4219575" y="4295775"/>
            <a:ext cx="731838" cy="504825"/>
          </a:xfrm>
          <a:custGeom>
            <a:avLst/>
            <a:gdLst>
              <a:gd name="T0" fmla="*/ 2147483647 w 461"/>
              <a:gd name="T1" fmla="*/ 2147483647 h 318"/>
              <a:gd name="T2" fmla="*/ 2147483647 w 461"/>
              <a:gd name="T3" fmla="*/ 2147483647 h 318"/>
              <a:gd name="T4" fmla="*/ 2147483647 w 461"/>
              <a:gd name="T5" fmla="*/ 2147483647 h 318"/>
              <a:gd name="T6" fmla="*/ 2147483647 w 461"/>
              <a:gd name="T7" fmla="*/ 2147483647 h 318"/>
              <a:gd name="T8" fmla="*/ 2147483647 w 461"/>
              <a:gd name="T9" fmla="*/ 2147483647 h 318"/>
              <a:gd name="T10" fmla="*/ 2147483647 w 461"/>
              <a:gd name="T11" fmla="*/ 2147483647 h 318"/>
              <a:gd name="T12" fmla="*/ 2147483647 w 461"/>
              <a:gd name="T13" fmla="*/ 2147483647 h 318"/>
              <a:gd name="T14" fmla="*/ 2147483647 w 461"/>
              <a:gd name="T15" fmla="*/ 2147483647 h 318"/>
              <a:gd name="T16" fmla="*/ 2147483647 w 461"/>
              <a:gd name="T17" fmla="*/ 2147483647 h 318"/>
              <a:gd name="T18" fmla="*/ 2147483647 w 461"/>
              <a:gd name="T19" fmla="*/ 2147483647 h 318"/>
              <a:gd name="T20" fmla="*/ 2147483647 w 461"/>
              <a:gd name="T21" fmla="*/ 2147483647 h 318"/>
              <a:gd name="T22" fmla="*/ 2147483647 w 461"/>
              <a:gd name="T23" fmla="*/ 2147483647 h 318"/>
              <a:gd name="T24" fmla="*/ 2147483647 w 461"/>
              <a:gd name="T25" fmla="*/ 2147483647 h 318"/>
              <a:gd name="T26" fmla="*/ 2147483647 w 461"/>
              <a:gd name="T27" fmla="*/ 2147483647 h 318"/>
              <a:gd name="T28" fmla="*/ 2147483647 w 461"/>
              <a:gd name="T29" fmla="*/ 2147483647 h 318"/>
              <a:gd name="T30" fmla="*/ 2147483647 w 461"/>
              <a:gd name="T31" fmla="*/ 2147483647 h 318"/>
              <a:gd name="T32" fmla="*/ 2147483647 w 461"/>
              <a:gd name="T33" fmla="*/ 2147483647 h 318"/>
              <a:gd name="T34" fmla="*/ 2147483647 w 461"/>
              <a:gd name="T35" fmla="*/ 2147483647 h 318"/>
              <a:gd name="T36" fmla="*/ 2147483647 w 461"/>
              <a:gd name="T37" fmla="*/ 2147483647 h 318"/>
              <a:gd name="T38" fmla="*/ 2147483647 w 461"/>
              <a:gd name="T39" fmla="*/ 2147483647 h 318"/>
              <a:gd name="T40" fmla="*/ 2147483647 w 461"/>
              <a:gd name="T41" fmla="*/ 2147483647 h 318"/>
              <a:gd name="T42" fmla="*/ 2147483647 w 461"/>
              <a:gd name="T43" fmla="*/ 2147483647 h 318"/>
              <a:gd name="T44" fmla="*/ 2147483647 w 461"/>
              <a:gd name="T45" fmla="*/ 2147483647 h 318"/>
              <a:gd name="T46" fmla="*/ 2147483647 w 461"/>
              <a:gd name="T47" fmla="*/ 2147483647 h 318"/>
              <a:gd name="T48" fmla="*/ 2147483647 w 461"/>
              <a:gd name="T49" fmla="*/ 2147483647 h 318"/>
              <a:gd name="T50" fmla="*/ 2147483647 w 461"/>
              <a:gd name="T51" fmla="*/ 2147483647 h 318"/>
              <a:gd name="T52" fmla="*/ 2147483647 w 461"/>
              <a:gd name="T53" fmla="*/ 2147483647 h 318"/>
              <a:gd name="T54" fmla="*/ 2147483647 w 461"/>
              <a:gd name="T55" fmla="*/ 2147483647 h 318"/>
              <a:gd name="T56" fmla="*/ 2147483647 w 461"/>
              <a:gd name="T57" fmla="*/ 2147483647 h 318"/>
              <a:gd name="T58" fmla="*/ 2147483647 w 461"/>
              <a:gd name="T59" fmla="*/ 2147483647 h 318"/>
              <a:gd name="T60" fmla="*/ 2147483647 w 461"/>
              <a:gd name="T61" fmla="*/ 2147483647 h 318"/>
              <a:gd name="T62" fmla="*/ 2147483647 w 461"/>
              <a:gd name="T63" fmla="*/ 2147483647 h 318"/>
              <a:gd name="T64" fmla="*/ 2147483647 w 461"/>
              <a:gd name="T65" fmla="*/ 2147483647 h 318"/>
              <a:gd name="T66" fmla="*/ 2147483647 w 461"/>
              <a:gd name="T67" fmla="*/ 2147483647 h 318"/>
              <a:gd name="T68" fmla="*/ 2147483647 w 461"/>
              <a:gd name="T69" fmla="*/ 2147483647 h 318"/>
              <a:gd name="T70" fmla="*/ 2147483647 w 461"/>
              <a:gd name="T71" fmla="*/ 0 h 318"/>
              <a:gd name="T72" fmla="*/ 2147483647 w 461"/>
              <a:gd name="T73" fmla="*/ 2147483647 h 318"/>
              <a:gd name="T74" fmla="*/ 2147483647 w 461"/>
              <a:gd name="T75" fmla="*/ 2147483647 h 318"/>
              <a:gd name="T76" fmla="*/ 2147483647 w 461"/>
              <a:gd name="T77" fmla="*/ 2147483647 h 318"/>
              <a:gd name="T78" fmla="*/ 2147483647 w 461"/>
              <a:gd name="T79" fmla="*/ 2147483647 h 318"/>
              <a:gd name="T80" fmla="*/ 2147483647 w 461"/>
              <a:gd name="T81" fmla="*/ 2147483647 h 318"/>
              <a:gd name="T82" fmla="*/ 2147483647 w 461"/>
              <a:gd name="T83" fmla="*/ 2147483647 h 318"/>
              <a:gd name="T84" fmla="*/ 2147483647 w 461"/>
              <a:gd name="T85" fmla="*/ 2147483647 h 318"/>
              <a:gd name="T86" fmla="*/ 2147483647 w 461"/>
              <a:gd name="T87" fmla="*/ 2147483647 h 318"/>
              <a:gd name="T88" fmla="*/ 2147483647 w 461"/>
              <a:gd name="T89" fmla="*/ 2147483647 h 318"/>
              <a:gd name="T90" fmla="*/ 2147483647 w 461"/>
              <a:gd name="T91" fmla="*/ 2147483647 h 318"/>
              <a:gd name="T92" fmla="*/ 2147483647 w 461"/>
              <a:gd name="T93" fmla="*/ 2147483647 h 318"/>
              <a:gd name="T94" fmla="*/ 2147483647 w 461"/>
              <a:gd name="T95" fmla="*/ 2147483647 h 318"/>
              <a:gd name="T96" fmla="*/ 2147483647 w 461"/>
              <a:gd name="T97" fmla="*/ 2147483647 h 318"/>
              <a:gd name="T98" fmla="*/ 2147483647 w 461"/>
              <a:gd name="T99" fmla="*/ 2147483647 h 318"/>
              <a:gd name="T100" fmla="*/ 2147483647 w 461"/>
              <a:gd name="T101" fmla="*/ 2147483647 h 318"/>
              <a:gd name="T102" fmla="*/ 2147483647 w 461"/>
              <a:gd name="T103" fmla="*/ 2147483647 h 318"/>
              <a:gd name="T104" fmla="*/ 2147483647 w 461"/>
              <a:gd name="T105" fmla="*/ 2147483647 h 318"/>
              <a:gd name="T106" fmla="*/ 2147483647 w 461"/>
              <a:gd name="T107" fmla="*/ 2147483647 h 318"/>
              <a:gd name="T108" fmla="*/ 2147483647 w 461"/>
              <a:gd name="T109" fmla="*/ 2147483647 h 318"/>
              <a:gd name="T110" fmla="*/ 2147483647 w 461"/>
              <a:gd name="T111" fmla="*/ 2147483647 h 318"/>
              <a:gd name="T112" fmla="*/ 2147483647 w 461"/>
              <a:gd name="T113" fmla="*/ 2147483647 h 318"/>
              <a:gd name="T114" fmla="*/ 2147483647 w 461"/>
              <a:gd name="T115" fmla="*/ 2147483647 h 318"/>
              <a:gd name="T116" fmla="*/ 2147483647 w 461"/>
              <a:gd name="T117" fmla="*/ 2147483647 h 318"/>
              <a:gd name="T118" fmla="*/ 2147483647 w 461"/>
              <a:gd name="T119" fmla="*/ 2147483647 h 318"/>
              <a:gd name="T120" fmla="*/ 2147483647 w 461"/>
              <a:gd name="T121" fmla="*/ 2147483647 h 318"/>
              <a:gd name="T122" fmla="*/ 2147483647 w 461"/>
              <a:gd name="T123" fmla="*/ 2147483647 h 318"/>
              <a:gd name="T124" fmla="*/ 2147483647 w 461"/>
              <a:gd name="T125" fmla="*/ 2147483647 h 31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61"/>
              <a:gd name="T190" fmla="*/ 0 h 318"/>
              <a:gd name="T191" fmla="*/ 461 w 461"/>
              <a:gd name="T192" fmla="*/ 318 h 31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61" h="318">
                <a:moveTo>
                  <a:pt x="301" y="263"/>
                </a:moveTo>
                <a:lnTo>
                  <a:pt x="296" y="258"/>
                </a:lnTo>
                <a:lnTo>
                  <a:pt x="289" y="254"/>
                </a:lnTo>
                <a:lnTo>
                  <a:pt x="288" y="245"/>
                </a:lnTo>
                <a:lnTo>
                  <a:pt x="287" y="236"/>
                </a:lnTo>
                <a:lnTo>
                  <a:pt x="277" y="241"/>
                </a:lnTo>
                <a:lnTo>
                  <a:pt x="263" y="245"/>
                </a:lnTo>
                <a:lnTo>
                  <a:pt x="256" y="247"/>
                </a:lnTo>
                <a:lnTo>
                  <a:pt x="252" y="246"/>
                </a:lnTo>
                <a:lnTo>
                  <a:pt x="243" y="251"/>
                </a:lnTo>
                <a:lnTo>
                  <a:pt x="236" y="258"/>
                </a:lnTo>
                <a:lnTo>
                  <a:pt x="231" y="256"/>
                </a:lnTo>
                <a:lnTo>
                  <a:pt x="231" y="247"/>
                </a:lnTo>
                <a:lnTo>
                  <a:pt x="224" y="249"/>
                </a:lnTo>
                <a:lnTo>
                  <a:pt x="217" y="258"/>
                </a:lnTo>
                <a:lnTo>
                  <a:pt x="209" y="264"/>
                </a:lnTo>
                <a:lnTo>
                  <a:pt x="197" y="273"/>
                </a:lnTo>
                <a:lnTo>
                  <a:pt x="189" y="276"/>
                </a:lnTo>
                <a:lnTo>
                  <a:pt x="174" y="280"/>
                </a:lnTo>
                <a:lnTo>
                  <a:pt x="162" y="282"/>
                </a:lnTo>
                <a:lnTo>
                  <a:pt x="152" y="287"/>
                </a:lnTo>
                <a:lnTo>
                  <a:pt x="138" y="288"/>
                </a:lnTo>
                <a:lnTo>
                  <a:pt x="126" y="288"/>
                </a:lnTo>
                <a:lnTo>
                  <a:pt x="115" y="285"/>
                </a:lnTo>
                <a:lnTo>
                  <a:pt x="101" y="285"/>
                </a:lnTo>
                <a:lnTo>
                  <a:pt x="92" y="281"/>
                </a:lnTo>
                <a:lnTo>
                  <a:pt x="81" y="276"/>
                </a:lnTo>
                <a:lnTo>
                  <a:pt x="71" y="278"/>
                </a:lnTo>
                <a:lnTo>
                  <a:pt x="65" y="289"/>
                </a:lnTo>
                <a:lnTo>
                  <a:pt x="67" y="298"/>
                </a:lnTo>
                <a:lnTo>
                  <a:pt x="68" y="305"/>
                </a:lnTo>
                <a:lnTo>
                  <a:pt x="62" y="313"/>
                </a:lnTo>
                <a:lnTo>
                  <a:pt x="56" y="317"/>
                </a:lnTo>
                <a:lnTo>
                  <a:pt x="50" y="313"/>
                </a:lnTo>
                <a:lnTo>
                  <a:pt x="45" y="308"/>
                </a:lnTo>
                <a:lnTo>
                  <a:pt x="40" y="307"/>
                </a:lnTo>
                <a:lnTo>
                  <a:pt x="43" y="300"/>
                </a:lnTo>
                <a:lnTo>
                  <a:pt x="36" y="294"/>
                </a:lnTo>
                <a:lnTo>
                  <a:pt x="30" y="286"/>
                </a:lnTo>
                <a:lnTo>
                  <a:pt x="22" y="280"/>
                </a:lnTo>
                <a:lnTo>
                  <a:pt x="21" y="272"/>
                </a:lnTo>
                <a:lnTo>
                  <a:pt x="19" y="264"/>
                </a:lnTo>
                <a:lnTo>
                  <a:pt x="17" y="255"/>
                </a:lnTo>
                <a:lnTo>
                  <a:pt x="17" y="246"/>
                </a:lnTo>
                <a:lnTo>
                  <a:pt x="18" y="235"/>
                </a:lnTo>
                <a:lnTo>
                  <a:pt x="11" y="229"/>
                </a:lnTo>
                <a:lnTo>
                  <a:pt x="0" y="219"/>
                </a:lnTo>
                <a:lnTo>
                  <a:pt x="3" y="206"/>
                </a:lnTo>
                <a:lnTo>
                  <a:pt x="17" y="197"/>
                </a:lnTo>
                <a:lnTo>
                  <a:pt x="27" y="188"/>
                </a:lnTo>
                <a:lnTo>
                  <a:pt x="37" y="192"/>
                </a:lnTo>
                <a:lnTo>
                  <a:pt x="35" y="202"/>
                </a:lnTo>
                <a:lnTo>
                  <a:pt x="46" y="203"/>
                </a:lnTo>
                <a:lnTo>
                  <a:pt x="56" y="194"/>
                </a:lnTo>
                <a:lnTo>
                  <a:pt x="67" y="180"/>
                </a:lnTo>
                <a:lnTo>
                  <a:pt x="80" y="169"/>
                </a:lnTo>
                <a:lnTo>
                  <a:pt x="91" y="160"/>
                </a:lnTo>
                <a:lnTo>
                  <a:pt x="88" y="147"/>
                </a:lnTo>
                <a:lnTo>
                  <a:pt x="90" y="142"/>
                </a:lnTo>
                <a:lnTo>
                  <a:pt x="96" y="134"/>
                </a:lnTo>
                <a:lnTo>
                  <a:pt x="104" y="132"/>
                </a:lnTo>
                <a:lnTo>
                  <a:pt x="114" y="127"/>
                </a:lnTo>
                <a:lnTo>
                  <a:pt x="121" y="125"/>
                </a:lnTo>
                <a:lnTo>
                  <a:pt x="131" y="121"/>
                </a:lnTo>
                <a:lnTo>
                  <a:pt x="139" y="113"/>
                </a:lnTo>
                <a:lnTo>
                  <a:pt x="145" y="107"/>
                </a:lnTo>
                <a:lnTo>
                  <a:pt x="154" y="100"/>
                </a:lnTo>
                <a:lnTo>
                  <a:pt x="163" y="95"/>
                </a:lnTo>
                <a:lnTo>
                  <a:pt x="172" y="89"/>
                </a:lnTo>
                <a:lnTo>
                  <a:pt x="175" y="82"/>
                </a:lnTo>
                <a:lnTo>
                  <a:pt x="179" y="73"/>
                </a:lnTo>
                <a:lnTo>
                  <a:pt x="182" y="62"/>
                </a:lnTo>
                <a:lnTo>
                  <a:pt x="186" y="52"/>
                </a:lnTo>
                <a:lnTo>
                  <a:pt x="189" y="45"/>
                </a:lnTo>
                <a:lnTo>
                  <a:pt x="205" y="42"/>
                </a:lnTo>
                <a:lnTo>
                  <a:pt x="213" y="43"/>
                </a:lnTo>
                <a:lnTo>
                  <a:pt x="219" y="40"/>
                </a:lnTo>
                <a:lnTo>
                  <a:pt x="228" y="36"/>
                </a:lnTo>
                <a:lnTo>
                  <a:pt x="234" y="31"/>
                </a:lnTo>
                <a:lnTo>
                  <a:pt x="239" y="22"/>
                </a:lnTo>
                <a:lnTo>
                  <a:pt x="250" y="17"/>
                </a:lnTo>
                <a:lnTo>
                  <a:pt x="261" y="19"/>
                </a:lnTo>
                <a:lnTo>
                  <a:pt x="271" y="19"/>
                </a:lnTo>
                <a:lnTo>
                  <a:pt x="273" y="25"/>
                </a:lnTo>
                <a:lnTo>
                  <a:pt x="269" y="34"/>
                </a:lnTo>
                <a:lnTo>
                  <a:pt x="270" y="43"/>
                </a:lnTo>
                <a:lnTo>
                  <a:pt x="277" y="52"/>
                </a:lnTo>
                <a:lnTo>
                  <a:pt x="290" y="47"/>
                </a:lnTo>
                <a:lnTo>
                  <a:pt x="300" y="46"/>
                </a:lnTo>
                <a:lnTo>
                  <a:pt x="312" y="42"/>
                </a:lnTo>
                <a:lnTo>
                  <a:pt x="321" y="38"/>
                </a:lnTo>
                <a:lnTo>
                  <a:pt x="332" y="42"/>
                </a:lnTo>
                <a:lnTo>
                  <a:pt x="340" y="40"/>
                </a:lnTo>
                <a:lnTo>
                  <a:pt x="347" y="37"/>
                </a:lnTo>
                <a:lnTo>
                  <a:pt x="354" y="44"/>
                </a:lnTo>
                <a:lnTo>
                  <a:pt x="364" y="33"/>
                </a:lnTo>
                <a:lnTo>
                  <a:pt x="368" y="28"/>
                </a:lnTo>
                <a:lnTo>
                  <a:pt x="374" y="19"/>
                </a:lnTo>
                <a:lnTo>
                  <a:pt x="382" y="21"/>
                </a:lnTo>
                <a:lnTo>
                  <a:pt x="388" y="29"/>
                </a:lnTo>
                <a:lnTo>
                  <a:pt x="395" y="19"/>
                </a:lnTo>
                <a:lnTo>
                  <a:pt x="398" y="13"/>
                </a:lnTo>
                <a:lnTo>
                  <a:pt x="403" y="1"/>
                </a:lnTo>
                <a:lnTo>
                  <a:pt x="413" y="0"/>
                </a:lnTo>
                <a:lnTo>
                  <a:pt x="411" y="14"/>
                </a:lnTo>
                <a:lnTo>
                  <a:pt x="407" y="27"/>
                </a:lnTo>
                <a:lnTo>
                  <a:pt x="409" y="35"/>
                </a:lnTo>
                <a:lnTo>
                  <a:pt x="415" y="34"/>
                </a:lnTo>
                <a:lnTo>
                  <a:pt x="419" y="29"/>
                </a:lnTo>
                <a:lnTo>
                  <a:pt x="425" y="25"/>
                </a:lnTo>
                <a:lnTo>
                  <a:pt x="433" y="29"/>
                </a:lnTo>
                <a:lnTo>
                  <a:pt x="439" y="24"/>
                </a:lnTo>
                <a:lnTo>
                  <a:pt x="440" y="24"/>
                </a:lnTo>
                <a:lnTo>
                  <a:pt x="440" y="23"/>
                </a:lnTo>
                <a:lnTo>
                  <a:pt x="444" y="25"/>
                </a:lnTo>
                <a:lnTo>
                  <a:pt x="450" y="29"/>
                </a:lnTo>
                <a:lnTo>
                  <a:pt x="454" y="34"/>
                </a:lnTo>
                <a:lnTo>
                  <a:pt x="453" y="39"/>
                </a:lnTo>
                <a:lnTo>
                  <a:pt x="453" y="43"/>
                </a:lnTo>
                <a:lnTo>
                  <a:pt x="456" y="46"/>
                </a:lnTo>
                <a:lnTo>
                  <a:pt x="456" y="53"/>
                </a:lnTo>
                <a:lnTo>
                  <a:pt x="452" y="60"/>
                </a:lnTo>
                <a:lnTo>
                  <a:pt x="452" y="63"/>
                </a:lnTo>
                <a:lnTo>
                  <a:pt x="457" y="69"/>
                </a:lnTo>
                <a:lnTo>
                  <a:pt x="457" y="71"/>
                </a:lnTo>
                <a:lnTo>
                  <a:pt x="453" y="78"/>
                </a:lnTo>
                <a:lnTo>
                  <a:pt x="449" y="85"/>
                </a:lnTo>
                <a:lnTo>
                  <a:pt x="443" y="96"/>
                </a:lnTo>
                <a:lnTo>
                  <a:pt x="439" y="104"/>
                </a:lnTo>
                <a:lnTo>
                  <a:pt x="436" y="112"/>
                </a:lnTo>
                <a:lnTo>
                  <a:pt x="436" y="118"/>
                </a:lnTo>
                <a:lnTo>
                  <a:pt x="439" y="127"/>
                </a:lnTo>
                <a:lnTo>
                  <a:pt x="442" y="137"/>
                </a:lnTo>
                <a:lnTo>
                  <a:pt x="444" y="140"/>
                </a:lnTo>
                <a:lnTo>
                  <a:pt x="451" y="140"/>
                </a:lnTo>
                <a:lnTo>
                  <a:pt x="455" y="142"/>
                </a:lnTo>
                <a:lnTo>
                  <a:pt x="454" y="151"/>
                </a:lnTo>
                <a:lnTo>
                  <a:pt x="456" y="155"/>
                </a:lnTo>
                <a:lnTo>
                  <a:pt x="460" y="157"/>
                </a:lnTo>
                <a:lnTo>
                  <a:pt x="459" y="164"/>
                </a:lnTo>
                <a:lnTo>
                  <a:pt x="453" y="168"/>
                </a:lnTo>
                <a:lnTo>
                  <a:pt x="448" y="171"/>
                </a:lnTo>
                <a:lnTo>
                  <a:pt x="442" y="176"/>
                </a:lnTo>
                <a:lnTo>
                  <a:pt x="438" y="179"/>
                </a:lnTo>
                <a:lnTo>
                  <a:pt x="433" y="186"/>
                </a:lnTo>
                <a:lnTo>
                  <a:pt x="429" y="183"/>
                </a:lnTo>
                <a:lnTo>
                  <a:pt x="424" y="181"/>
                </a:lnTo>
                <a:lnTo>
                  <a:pt x="423" y="186"/>
                </a:lnTo>
                <a:lnTo>
                  <a:pt x="418" y="187"/>
                </a:lnTo>
                <a:lnTo>
                  <a:pt x="417" y="183"/>
                </a:lnTo>
                <a:lnTo>
                  <a:pt x="416" y="178"/>
                </a:lnTo>
                <a:lnTo>
                  <a:pt x="413" y="178"/>
                </a:lnTo>
                <a:lnTo>
                  <a:pt x="411" y="173"/>
                </a:lnTo>
                <a:lnTo>
                  <a:pt x="410" y="167"/>
                </a:lnTo>
                <a:lnTo>
                  <a:pt x="403" y="165"/>
                </a:lnTo>
                <a:lnTo>
                  <a:pt x="398" y="166"/>
                </a:lnTo>
                <a:lnTo>
                  <a:pt x="393" y="164"/>
                </a:lnTo>
                <a:lnTo>
                  <a:pt x="392" y="162"/>
                </a:lnTo>
                <a:lnTo>
                  <a:pt x="386" y="164"/>
                </a:lnTo>
                <a:lnTo>
                  <a:pt x="382" y="164"/>
                </a:lnTo>
                <a:lnTo>
                  <a:pt x="377" y="168"/>
                </a:lnTo>
                <a:lnTo>
                  <a:pt x="376" y="177"/>
                </a:lnTo>
                <a:lnTo>
                  <a:pt x="375" y="184"/>
                </a:lnTo>
                <a:lnTo>
                  <a:pt x="375" y="191"/>
                </a:lnTo>
                <a:lnTo>
                  <a:pt x="373" y="198"/>
                </a:lnTo>
                <a:lnTo>
                  <a:pt x="372" y="205"/>
                </a:lnTo>
                <a:lnTo>
                  <a:pt x="369" y="209"/>
                </a:lnTo>
                <a:lnTo>
                  <a:pt x="366" y="215"/>
                </a:lnTo>
                <a:lnTo>
                  <a:pt x="361" y="221"/>
                </a:lnTo>
                <a:lnTo>
                  <a:pt x="356" y="224"/>
                </a:lnTo>
                <a:lnTo>
                  <a:pt x="352" y="223"/>
                </a:lnTo>
                <a:lnTo>
                  <a:pt x="344" y="224"/>
                </a:lnTo>
                <a:lnTo>
                  <a:pt x="341" y="225"/>
                </a:lnTo>
                <a:lnTo>
                  <a:pt x="338" y="228"/>
                </a:lnTo>
                <a:lnTo>
                  <a:pt x="334" y="238"/>
                </a:lnTo>
                <a:lnTo>
                  <a:pt x="330" y="241"/>
                </a:lnTo>
                <a:lnTo>
                  <a:pt x="323" y="245"/>
                </a:lnTo>
                <a:lnTo>
                  <a:pt x="317" y="251"/>
                </a:lnTo>
                <a:lnTo>
                  <a:pt x="312" y="250"/>
                </a:lnTo>
                <a:lnTo>
                  <a:pt x="308" y="257"/>
                </a:lnTo>
                <a:lnTo>
                  <a:pt x="304" y="261"/>
                </a:lnTo>
                <a:lnTo>
                  <a:pt x="301" y="263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34" name="Freeform 88"/>
          <p:cNvSpPr>
            <a:spLocks/>
          </p:cNvSpPr>
          <p:nvPr/>
        </p:nvSpPr>
        <p:spPr bwMode="auto">
          <a:xfrm>
            <a:off x="4219575" y="4295775"/>
            <a:ext cx="731838" cy="504825"/>
          </a:xfrm>
          <a:custGeom>
            <a:avLst/>
            <a:gdLst>
              <a:gd name="T0" fmla="*/ 2147483647 w 461"/>
              <a:gd name="T1" fmla="*/ 2147483647 h 318"/>
              <a:gd name="T2" fmla="*/ 2147483647 w 461"/>
              <a:gd name="T3" fmla="*/ 2147483647 h 318"/>
              <a:gd name="T4" fmla="*/ 2147483647 w 461"/>
              <a:gd name="T5" fmla="*/ 2147483647 h 318"/>
              <a:gd name="T6" fmla="*/ 2147483647 w 461"/>
              <a:gd name="T7" fmla="*/ 2147483647 h 318"/>
              <a:gd name="T8" fmla="*/ 2147483647 w 461"/>
              <a:gd name="T9" fmla="*/ 2147483647 h 318"/>
              <a:gd name="T10" fmla="*/ 2147483647 w 461"/>
              <a:gd name="T11" fmla="*/ 2147483647 h 318"/>
              <a:gd name="T12" fmla="*/ 2147483647 w 461"/>
              <a:gd name="T13" fmla="*/ 2147483647 h 318"/>
              <a:gd name="T14" fmla="*/ 2147483647 w 461"/>
              <a:gd name="T15" fmla="*/ 2147483647 h 318"/>
              <a:gd name="T16" fmla="*/ 2147483647 w 461"/>
              <a:gd name="T17" fmla="*/ 2147483647 h 318"/>
              <a:gd name="T18" fmla="*/ 2147483647 w 461"/>
              <a:gd name="T19" fmla="*/ 2147483647 h 318"/>
              <a:gd name="T20" fmla="*/ 2147483647 w 461"/>
              <a:gd name="T21" fmla="*/ 2147483647 h 318"/>
              <a:gd name="T22" fmla="*/ 2147483647 w 461"/>
              <a:gd name="T23" fmla="*/ 2147483647 h 318"/>
              <a:gd name="T24" fmla="*/ 2147483647 w 461"/>
              <a:gd name="T25" fmla="*/ 2147483647 h 318"/>
              <a:gd name="T26" fmla="*/ 2147483647 w 461"/>
              <a:gd name="T27" fmla="*/ 2147483647 h 318"/>
              <a:gd name="T28" fmla="*/ 2147483647 w 461"/>
              <a:gd name="T29" fmla="*/ 2147483647 h 318"/>
              <a:gd name="T30" fmla="*/ 2147483647 w 461"/>
              <a:gd name="T31" fmla="*/ 2147483647 h 318"/>
              <a:gd name="T32" fmla="*/ 2147483647 w 461"/>
              <a:gd name="T33" fmla="*/ 2147483647 h 318"/>
              <a:gd name="T34" fmla="*/ 2147483647 w 461"/>
              <a:gd name="T35" fmla="*/ 2147483647 h 318"/>
              <a:gd name="T36" fmla="*/ 2147483647 w 461"/>
              <a:gd name="T37" fmla="*/ 2147483647 h 318"/>
              <a:gd name="T38" fmla="*/ 2147483647 w 461"/>
              <a:gd name="T39" fmla="*/ 2147483647 h 318"/>
              <a:gd name="T40" fmla="*/ 2147483647 w 461"/>
              <a:gd name="T41" fmla="*/ 2147483647 h 318"/>
              <a:gd name="T42" fmla="*/ 2147483647 w 461"/>
              <a:gd name="T43" fmla="*/ 2147483647 h 318"/>
              <a:gd name="T44" fmla="*/ 2147483647 w 461"/>
              <a:gd name="T45" fmla="*/ 2147483647 h 318"/>
              <a:gd name="T46" fmla="*/ 2147483647 w 461"/>
              <a:gd name="T47" fmla="*/ 2147483647 h 318"/>
              <a:gd name="T48" fmla="*/ 2147483647 w 461"/>
              <a:gd name="T49" fmla="*/ 2147483647 h 318"/>
              <a:gd name="T50" fmla="*/ 2147483647 w 461"/>
              <a:gd name="T51" fmla="*/ 2147483647 h 318"/>
              <a:gd name="T52" fmla="*/ 2147483647 w 461"/>
              <a:gd name="T53" fmla="*/ 2147483647 h 318"/>
              <a:gd name="T54" fmla="*/ 2147483647 w 461"/>
              <a:gd name="T55" fmla="*/ 2147483647 h 318"/>
              <a:gd name="T56" fmla="*/ 2147483647 w 461"/>
              <a:gd name="T57" fmla="*/ 2147483647 h 318"/>
              <a:gd name="T58" fmla="*/ 2147483647 w 461"/>
              <a:gd name="T59" fmla="*/ 2147483647 h 318"/>
              <a:gd name="T60" fmla="*/ 2147483647 w 461"/>
              <a:gd name="T61" fmla="*/ 2147483647 h 318"/>
              <a:gd name="T62" fmla="*/ 2147483647 w 461"/>
              <a:gd name="T63" fmla="*/ 2147483647 h 318"/>
              <a:gd name="T64" fmla="*/ 2147483647 w 461"/>
              <a:gd name="T65" fmla="*/ 2147483647 h 318"/>
              <a:gd name="T66" fmla="*/ 2147483647 w 461"/>
              <a:gd name="T67" fmla="*/ 2147483647 h 318"/>
              <a:gd name="T68" fmla="*/ 2147483647 w 461"/>
              <a:gd name="T69" fmla="*/ 2147483647 h 318"/>
              <a:gd name="T70" fmla="*/ 2147483647 w 461"/>
              <a:gd name="T71" fmla="*/ 0 h 318"/>
              <a:gd name="T72" fmla="*/ 2147483647 w 461"/>
              <a:gd name="T73" fmla="*/ 2147483647 h 318"/>
              <a:gd name="T74" fmla="*/ 2147483647 w 461"/>
              <a:gd name="T75" fmla="*/ 2147483647 h 318"/>
              <a:gd name="T76" fmla="*/ 2147483647 w 461"/>
              <a:gd name="T77" fmla="*/ 2147483647 h 318"/>
              <a:gd name="T78" fmla="*/ 2147483647 w 461"/>
              <a:gd name="T79" fmla="*/ 2147483647 h 318"/>
              <a:gd name="T80" fmla="*/ 2147483647 w 461"/>
              <a:gd name="T81" fmla="*/ 2147483647 h 318"/>
              <a:gd name="T82" fmla="*/ 2147483647 w 461"/>
              <a:gd name="T83" fmla="*/ 2147483647 h 318"/>
              <a:gd name="T84" fmla="*/ 2147483647 w 461"/>
              <a:gd name="T85" fmla="*/ 2147483647 h 318"/>
              <a:gd name="T86" fmla="*/ 2147483647 w 461"/>
              <a:gd name="T87" fmla="*/ 2147483647 h 318"/>
              <a:gd name="T88" fmla="*/ 2147483647 w 461"/>
              <a:gd name="T89" fmla="*/ 2147483647 h 318"/>
              <a:gd name="T90" fmla="*/ 2147483647 w 461"/>
              <a:gd name="T91" fmla="*/ 2147483647 h 318"/>
              <a:gd name="T92" fmla="*/ 2147483647 w 461"/>
              <a:gd name="T93" fmla="*/ 2147483647 h 318"/>
              <a:gd name="T94" fmla="*/ 2147483647 w 461"/>
              <a:gd name="T95" fmla="*/ 2147483647 h 318"/>
              <a:gd name="T96" fmla="*/ 2147483647 w 461"/>
              <a:gd name="T97" fmla="*/ 2147483647 h 318"/>
              <a:gd name="T98" fmla="*/ 2147483647 w 461"/>
              <a:gd name="T99" fmla="*/ 2147483647 h 318"/>
              <a:gd name="T100" fmla="*/ 2147483647 w 461"/>
              <a:gd name="T101" fmla="*/ 2147483647 h 318"/>
              <a:gd name="T102" fmla="*/ 2147483647 w 461"/>
              <a:gd name="T103" fmla="*/ 2147483647 h 318"/>
              <a:gd name="T104" fmla="*/ 2147483647 w 461"/>
              <a:gd name="T105" fmla="*/ 2147483647 h 318"/>
              <a:gd name="T106" fmla="*/ 2147483647 w 461"/>
              <a:gd name="T107" fmla="*/ 2147483647 h 318"/>
              <a:gd name="T108" fmla="*/ 2147483647 w 461"/>
              <a:gd name="T109" fmla="*/ 2147483647 h 318"/>
              <a:gd name="T110" fmla="*/ 2147483647 w 461"/>
              <a:gd name="T111" fmla="*/ 2147483647 h 318"/>
              <a:gd name="T112" fmla="*/ 2147483647 w 461"/>
              <a:gd name="T113" fmla="*/ 2147483647 h 318"/>
              <a:gd name="T114" fmla="*/ 2147483647 w 461"/>
              <a:gd name="T115" fmla="*/ 2147483647 h 318"/>
              <a:gd name="T116" fmla="*/ 2147483647 w 461"/>
              <a:gd name="T117" fmla="*/ 2147483647 h 318"/>
              <a:gd name="T118" fmla="*/ 2147483647 w 461"/>
              <a:gd name="T119" fmla="*/ 2147483647 h 318"/>
              <a:gd name="T120" fmla="*/ 2147483647 w 461"/>
              <a:gd name="T121" fmla="*/ 2147483647 h 318"/>
              <a:gd name="T122" fmla="*/ 2147483647 w 461"/>
              <a:gd name="T123" fmla="*/ 2147483647 h 318"/>
              <a:gd name="T124" fmla="*/ 2147483647 w 461"/>
              <a:gd name="T125" fmla="*/ 2147483647 h 31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61"/>
              <a:gd name="T190" fmla="*/ 0 h 318"/>
              <a:gd name="T191" fmla="*/ 461 w 461"/>
              <a:gd name="T192" fmla="*/ 318 h 31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61" h="318">
                <a:moveTo>
                  <a:pt x="301" y="263"/>
                </a:moveTo>
                <a:lnTo>
                  <a:pt x="296" y="258"/>
                </a:lnTo>
                <a:lnTo>
                  <a:pt x="289" y="254"/>
                </a:lnTo>
                <a:lnTo>
                  <a:pt x="288" y="245"/>
                </a:lnTo>
                <a:lnTo>
                  <a:pt x="287" y="236"/>
                </a:lnTo>
                <a:lnTo>
                  <a:pt x="277" y="241"/>
                </a:lnTo>
                <a:lnTo>
                  <a:pt x="263" y="245"/>
                </a:lnTo>
                <a:lnTo>
                  <a:pt x="256" y="247"/>
                </a:lnTo>
                <a:lnTo>
                  <a:pt x="252" y="246"/>
                </a:lnTo>
                <a:lnTo>
                  <a:pt x="243" y="251"/>
                </a:lnTo>
                <a:lnTo>
                  <a:pt x="236" y="258"/>
                </a:lnTo>
                <a:lnTo>
                  <a:pt x="231" y="256"/>
                </a:lnTo>
                <a:lnTo>
                  <a:pt x="231" y="247"/>
                </a:lnTo>
                <a:lnTo>
                  <a:pt x="224" y="249"/>
                </a:lnTo>
                <a:lnTo>
                  <a:pt x="217" y="258"/>
                </a:lnTo>
                <a:lnTo>
                  <a:pt x="209" y="264"/>
                </a:lnTo>
                <a:lnTo>
                  <a:pt x="197" y="273"/>
                </a:lnTo>
                <a:lnTo>
                  <a:pt x="189" y="276"/>
                </a:lnTo>
                <a:lnTo>
                  <a:pt x="174" y="280"/>
                </a:lnTo>
                <a:lnTo>
                  <a:pt x="162" y="282"/>
                </a:lnTo>
                <a:lnTo>
                  <a:pt x="152" y="287"/>
                </a:lnTo>
                <a:lnTo>
                  <a:pt x="138" y="288"/>
                </a:lnTo>
                <a:lnTo>
                  <a:pt x="126" y="288"/>
                </a:lnTo>
                <a:lnTo>
                  <a:pt x="115" y="285"/>
                </a:lnTo>
                <a:lnTo>
                  <a:pt x="101" y="285"/>
                </a:lnTo>
                <a:lnTo>
                  <a:pt x="92" y="281"/>
                </a:lnTo>
                <a:lnTo>
                  <a:pt x="81" y="276"/>
                </a:lnTo>
                <a:lnTo>
                  <a:pt x="71" y="278"/>
                </a:lnTo>
                <a:lnTo>
                  <a:pt x="65" y="289"/>
                </a:lnTo>
                <a:lnTo>
                  <a:pt x="67" y="298"/>
                </a:lnTo>
                <a:lnTo>
                  <a:pt x="68" y="305"/>
                </a:lnTo>
                <a:lnTo>
                  <a:pt x="62" y="313"/>
                </a:lnTo>
                <a:lnTo>
                  <a:pt x="56" y="317"/>
                </a:lnTo>
                <a:lnTo>
                  <a:pt x="50" y="313"/>
                </a:lnTo>
                <a:lnTo>
                  <a:pt x="45" y="308"/>
                </a:lnTo>
                <a:lnTo>
                  <a:pt x="40" y="307"/>
                </a:lnTo>
                <a:lnTo>
                  <a:pt x="43" y="300"/>
                </a:lnTo>
                <a:lnTo>
                  <a:pt x="36" y="294"/>
                </a:lnTo>
                <a:lnTo>
                  <a:pt x="30" y="286"/>
                </a:lnTo>
                <a:lnTo>
                  <a:pt x="22" y="280"/>
                </a:lnTo>
                <a:lnTo>
                  <a:pt x="21" y="272"/>
                </a:lnTo>
                <a:lnTo>
                  <a:pt x="19" y="264"/>
                </a:lnTo>
                <a:lnTo>
                  <a:pt x="17" y="255"/>
                </a:lnTo>
                <a:lnTo>
                  <a:pt x="17" y="246"/>
                </a:lnTo>
                <a:lnTo>
                  <a:pt x="18" y="235"/>
                </a:lnTo>
                <a:lnTo>
                  <a:pt x="11" y="229"/>
                </a:lnTo>
                <a:lnTo>
                  <a:pt x="0" y="219"/>
                </a:lnTo>
                <a:lnTo>
                  <a:pt x="3" y="206"/>
                </a:lnTo>
                <a:lnTo>
                  <a:pt x="17" y="197"/>
                </a:lnTo>
                <a:lnTo>
                  <a:pt x="27" y="188"/>
                </a:lnTo>
                <a:lnTo>
                  <a:pt x="37" y="192"/>
                </a:lnTo>
                <a:lnTo>
                  <a:pt x="35" y="202"/>
                </a:lnTo>
                <a:lnTo>
                  <a:pt x="46" y="203"/>
                </a:lnTo>
                <a:lnTo>
                  <a:pt x="56" y="194"/>
                </a:lnTo>
                <a:lnTo>
                  <a:pt x="67" y="180"/>
                </a:lnTo>
                <a:lnTo>
                  <a:pt x="80" y="169"/>
                </a:lnTo>
                <a:lnTo>
                  <a:pt x="91" y="160"/>
                </a:lnTo>
                <a:lnTo>
                  <a:pt x="88" y="147"/>
                </a:lnTo>
                <a:lnTo>
                  <a:pt x="90" y="142"/>
                </a:lnTo>
                <a:lnTo>
                  <a:pt x="96" y="134"/>
                </a:lnTo>
                <a:lnTo>
                  <a:pt x="104" y="132"/>
                </a:lnTo>
                <a:lnTo>
                  <a:pt x="114" y="127"/>
                </a:lnTo>
                <a:lnTo>
                  <a:pt x="121" y="125"/>
                </a:lnTo>
                <a:lnTo>
                  <a:pt x="131" y="121"/>
                </a:lnTo>
                <a:lnTo>
                  <a:pt x="139" y="113"/>
                </a:lnTo>
                <a:lnTo>
                  <a:pt x="145" y="107"/>
                </a:lnTo>
                <a:lnTo>
                  <a:pt x="154" y="100"/>
                </a:lnTo>
                <a:lnTo>
                  <a:pt x="163" y="95"/>
                </a:lnTo>
                <a:lnTo>
                  <a:pt x="172" y="89"/>
                </a:lnTo>
                <a:lnTo>
                  <a:pt x="175" y="82"/>
                </a:lnTo>
                <a:lnTo>
                  <a:pt x="179" y="73"/>
                </a:lnTo>
                <a:lnTo>
                  <a:pt x="182" y="62"/>
                </a:lnTo>
                <a:lnTo>
                  <a:pt x="186" y="52"/>
                </a:lnTo>
                <a:lnTo>
                  <a:pt x="189" y="45"/>
                </a:lnTo>
                <a:lnTo>
                  <a:pt x="205" y="42"/>
                </a:lnTo>
                <a:lnTo>
                  <a:pt x="213" y="43"/>
                </a:lnTo>
                <a:lnTo>
                  <a:pt x="219" y="40"/>
                </a:lnTo>
                <a:lnTo>
                  <a:pt x="228" y="36"/>
                </a:lnTo>
                <a:lnTo>
                  <a:pt x="234" y="31"/>
                </a:lnTo>
                <a:lnTo>
                  <a:pt x="239" y="22"/>
                </a:lnTo>
                <a:lnTo>
                  <a:pt x="250" y="17"/>
                </a:lnTo>
                <a:lnTo>
                  <a:pt x="261" y="19"/>
                </a:lnTo>
                <a:lnTo>
                  <a:pt x="271" y="19"/>
                </a:lnTo>
                <a:lnTo>
                  <a:pt x="273" y="25"/>
                </a:lnTo>
                <a:lnTo>
                  <a:pt x="269" y="34"/>
                </a:lnTo>
                <a:lnTo>
                  <a:pt x="270" y="43"/>
                </a:lnTo>
                <a:lnTo>
                  <a:pt x="277" y="52"/>
                </a:lnTo>
                <a:lnTo>
                  <a:pt x="290" y="47"/>
                </a:lnTo>
                <a:lnTo>
                  <a:pt x="300" y="46"/>
                </a:lnTo>
                <a:lnTo>
                  <a:pt x="312" y="42"/>
                </a:lnTo>
                <a:lnTo>
                  <a:pt x="321" y="38"/>
                </a:lnTo>
                <a:lnTo>
                  <a:pt x="332" y="42"/>
                </a:lnTo>
                <a:lnTo>
                  <a:pt x="340" y="40"/>
                </a:lnTo>
                <a:lnTo>
                  <a:pt x="347" y="37"/>
                </a:lnTo>
                <a:lnTo>
                  <a:pt x="354" y="44"/>
                </a:lnTo>
                <a:lnTo>
                  <a:pt x="364" y="33"/>
                </a:lnTo>
                <a:lnTo>
                  <a:pt x="368" y="28"/>
                </a:lnTo>
                <a:lnTo>
                  <a:pt x="374" y="19"/>
                </a:lnTo>
                <a:lnTo>
                  <a:pt x="382" y="21"/>
                </a:lnTo>
                <a:lnTo>
                  <a:pt x="388" y="29"/>
                </a:lnTo>
                <a:lnTo>
                  <a:pt x="395" y="19"/>
                </a:lnTo>
                <a:lnTo>
                  <a:pt x="398" y="13"/>
                </a:lnTo>
                <a:lnTo>
                  <a:pt x="403" y="1"/>
                </a:lnTo>
                <a:lnTo>
                  <a:pt x="413" y="0"/>
                </a:lnTo>
                <a:lnTo>
                  <a:pt x="411" y="14"/>
                </a:lnTo>
                <a:lnTo>
                  <a:pt x="407" y="27"/>
                </a:lnTo>
                <a:lnTo>
                  <a:pt x="409" y="35"/>
                </a:lnTo>
                <a:lnTo>
                  <a:pt x="415" y="34"/>
                </a:lnTo>
                <a:lnTo>
                  <a:pt x="419" y="29"/>
                </a:lnTo>
                <a:lnTo>
                  <a:pt x="425" y="25"/>
                </a:lnTo>
                <a:lnTo>
                  <a:pt x="433" y="29"/>
                </a:lnTo>
                <a:lnTo>
                  <a:pt x="439" y="24"/>
                </a:lnTo>
                <a:lnTo>
                  <a:pt x="440" y="24"/>
                </a:lnTo>
                <a:lnTo>
                  <a:pt x="440" y="23"/>
                </a:lnTo>
                <a:lnTo>
                  <a:pt x="444" y="25"/>
                </a:lnTo>
                <a:lnTo>
                  <a:pt x="450" y="29"/>
                </a:lnTo>
                <a:lnTo>
                  <a:pt x="454" y="34"/>
                </a:lnTo>
                <a:lnTo>
                  <a:pt x="453" y="39"/>
                </a:lnTo>
                <a:lnTo>
                  <a:pt x="453" y="43"/>
                </a:lnTo>
                <a:lnTo>
                  <a:pt x="456" y="46"/>
                </a:lnTo>
                <a:lnTo>
                  <a:pt x="456" y="53"/>
                </a:lnTo>
                <a:lnTo>
                  <a:pt x="452" y="60"/>
                </a:lnTo>
                <a:lnTo>
                  <a:pt x="452" y="63"/>
                </a:lnTo>
                <a:lnTo>
                  <a:pt x="457" y="69"/>
                </a:lnTo>
                <a:lnTo>
                  <a:pt x="457" y="71"/>
                </a:lnTo>
                <a:lnTo>
                  <a:pt x="453" y="78"/>
                </a:lnTo>
                <a:lnTo>
                  <a:pt x="449" y="85"/>
                </a:lnTo>
                <a:lnTo>
                  <a:pt x="443" y="96"/>
                </a:lnTo>
                <a:lnTo>
                  <a:pt x="439" y="104"/>
                </a:lnTo>
                <a:lnTo>
                  <a:pt x="436" y="112"/>
                </a:lnTo>
                <a:lnTo>
                  <a:pt x="436" y="118"/>
                </a:lnTo>
                <a:lnTo>
                  <a:pt x="439" y="127"/>
                </a:lnTo>
                <a:lnTo>
                  <a:pt x="442" y="137"/>
                </a:lnTo>
                <a:lnTo>
                  <a:pt x="444" y="140"/>
                </a:lnTo>
                <a:lnTo>
                  <a:pt x="451" y="140"/>
                </a:lnTo>
                <a:lnTo>
                  <a:pt x="455" y="142"/>
                </a:lnTo>
                <a:lnTo>
                  <a:pt x="454" y="151"/>
                </a:lnTo>
                <a:lnTo>
                  <a:pt x="456" y="155"/>
                </a:lnTo>
                <a:lnTo>
                  <a:pt x="460" y="157"/>
                </a:lnTo>
                <a:lnTo>
                  <a:pt x="459" y="164"/>
                </a:lnTo>
                <a:lnTo>
                  <a:pt x="453" y="168"/>
                </a:lnTo>
                <a:lnTo>
                  <a:pt x="448" y="171"/>
                </a:lnTo>
                <a:lnTo>
                  <a:pt x="442" y="176"/>
                </a:lnTo>
                <a:lnTo>
                  <a:pt x="438" y="179"/>
                </a:lnTo>
                <a:lnTo>
                  <a:pt x="433" y="186"/>
                </a:lnTo>
                <a:lnTo>
                  <a:pt x="429" y="183"/>
                </a:lnTo>
                <a:lnTo>
                  <a:pt x="424" y="181"/>
                </a:lnTo>
                <a:lnTo>
                  <a:pt x="423" y="186"/>
                </a:lnTo>
                <a:lnTo>
                  <a:pt x="418" y="187"/>
                </a:lnTo>
                <a:lnTo>
                  <a:pt x="417" y="183"/>
                </a:lnTo>
                <a:lnTo>
                  <a:pt x="416" y="178"/>
                </a:lnTo>
                <a:lnTo>
                  <a:pt x="413" y="178"/>
                </a:lnTo>
                <a:lnTo>
                  <a:pt x="411" y="173"/>
                </a:lnTo>
                <a:lnTo>
                  <a:pt x="410" y="167"/>
                </a:lnTo>
                <a:lnTo>
                  <a:pt x="403" y="165"/>
                </a:lnTo>
                <a:lnTo>
                  <a:pt x="398" y="166"/>
                </a:lnTo>
                <a:lnTo>
                  <a:pt x="393" y="164"/>
                </a:lnTo>
                <a:lnTo>
                  <a:pt x="392" y="162"/>
                </a:lnTo>
                <a:lnTo>
                  <a:pt x="386" y="164"/>
                </a:lnTo>
                <a:lnTo>
                  <a:pt x="382" y="164"/>
                </a:lnTo>
                <a:lnTo>
                  <a:pt x="377" y="168"/>
                </a:lnTo>
                <a:lnTo>
                  <a:pt x="376" y="177"/>
                </a:lnTo>
                <a:lnTo>
                  <a:pt x="375" y="184"/>
                </a:lnTo>
                <a:lnTo>
                  <a:pt x="375" y="191"/>
                </a:lnTo>
                <a:lnTo>
                  <a:pt x="373" y="198"/>
                </a:lnTo>
                <a:lnTo>
                  <a:pt x="372" y="205"/>
                </a:lnTo>
                <a:lnTo>
                  <a:pt x="369" y="209"/>
                </a:lnTo>
                <a:lnTo>
                  <a:pt x="366" y="215"/>
                </a:lnTo>
                <a:lnTo>
                  <a:pt x="361" y="221"/>
                </a:lnTo>
                <a:lnTo>
                  <a:pt x="356" y="224"/>
                </a:lnTo>
                <a:lnTo>
                  <a:pt x="352" y="223"/>
                </a:lnTo>
                <a:lnTo>
                  <a:pt x="344" y="224"/>
                </a:lnTo>
                <a:lnTo>
                  <a:pt x="341" y="225"/>
                </a:lnTo>
                <a:lnTo>
                  <a:pt x="338" y="228"/>
                </a:lnTo>
                <a:lnTo>
                  <a:pt x="334" y="238"/>
                </a:lnTo>
                <a:lnTo>
                  <a:pt x="330" y="241"/>
                </a:lnTo>
                <a:lnTo>
                  <a:pt x="323" y="245"/>
                </a:lnTo>
                <a:lnTo>
                  <a:pt x="317" y="251"/>
                </a:lnTo>
                <a:lnTo>
                  <a:pt x="312" y="250"/>
                </a:lnTo>
                <a:lnTo>
                  <a:pt x="308" y="257"/>
                </a:lnTo>
                <a:lnTo>
                  <a:pt x="304" y="261"/>
                </a:lnTo>
                <a:lnTo>
                  <a:pt x="301" y="263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35" name="Freeform 89"/>
          <p:cNvSpPr>
            <a:spLocks/>
          </p:cNvSpPr>
          <p:nvPr/>
        </p:nvSpPr>
        <p:spPr bwMode="auto">
          <a:xfrm>
            <a:off x="5145088" y="4962525"/>
            <a:ext cx="361950" cy="385763"/>
          </a:xfrm>
          <a:custGeom>
            <a:avLst/>
            <a:gdLst>
              <a:gd name="T0" fmla="*/ 2147483647 w 228"/>
              <a:gd name="T1" fmla="*/ 2147483647 h 243"/>
              <a:gd name="T2" fmla="*/ 2147483647 w 228"/>
              <a:gd name="T3" fmla="*/ 2147483647 h 243"/>
              <a:gd name="T4" fmla="*/ 2147483647 w 228"/>
              <a:gd name="T5" fmla="*/ 2147483647 h 243"/>
              <a:gd name="T6" fmla="*/ 2147483647 w 228"/>
              <a:gd name="T7" fmla="*/ 2147483647 h 243"/>
              <a:gd name="T8" fmla="*/ 2147483647 w 228"/>
              <a:gd name="T9" fmla="*/ 2147483647 h 243"/>
              <a:gd name="T10" fmla="*/ 2147483647 w 228"/>
              <a:gd name="T11" fmla="*/ 2147483647 h 243"/>
              <a:gd name="T12" fmla="*/ 2147483647 w 228"/>
              <a:gd name="T13" fmla="*/ 2147483647 h 243"/>
              <a:gd name="T14" fmla="*/ 2147483647 w 228"/>
              <a:gd name="T15" fmla="*/ 2147483647 h 243"/>
              <a:gd name="T16" fmla="*/ 0 w 228"/>
              <a:gd name="T17" fmla="*/ 2147483647 h 243"/>
              <a:gd name="T18" fmla="*/ 2147483647 w 228"/>
              <a:gd name="T19" fmla="*/ 2147483647 h 243"/>
              <a:gd name="T20" fmla="*/ 2147483647 w 228"/>
              <a:gd name="T21" fmla="*/ 2147483647 h 243"/>
              <a:gd name="T22" fmla="*/ 2147483647 w 228"/>
              <a:gd name="T23" fmla="*/ 2147483647 h 243"/>
              <a:gd name="T24" fmla="*/ 2147483647 w 228"/>
              <a:gd name="T25" fmla="*/ 2147483647 h 243"/>
              <a:gd name="T26" fmla="*/ 2147483647 w 228"/>
              <a:gd name="T27" fmla="*/ 2147483647 h 243"/>
              <a:gd name="T28" fmla="*/ 2147483647 w 228"/>
              <a:gd name="T29" fmla="*/ 2147483647 h 243"/>
              <a:gd name="T30" fmla="*/ 2147483647 w 228"/>
              <a:gd name="T31" fmla="*/ 2147483647 h 243"/>
              <a:gd name="T32" fmla="*/ 2147483647 w 228"/>
              <a:gd name="T33" fmla="*/ 2147483647 h 243"/>
              <a:gd name="T34" fmla="*/ 2147483647 w 228"/>
              <a:gd name="T35" fmla="*/ 2147483647 h 243"/>
              <a:gd name="T36" fmla="*/ 2147483647 w 228"/>
              <a:gd name="T37" fmla="*/ 2147483647 h 243"/>
              <a:gd name="T38" fmla="*/ 2147483647 w 228"/>
              <a:gd name="T39" fmla="*/ 2147483647 h 243"/>
              <a:gd name="T40" fmla="*/ 2147483647 w 228"/>
              <a:gd name="T41" fmla="*/ 2147483647 h 243"/>
              <a:gd name="T42" fmla="*/ 2147483647 w 228"/>
              <a:gd name="T43" fmla="*/ 2147483647 h 243"/>
              <a:gd name="T44" fmla="*/ 2147483647 w 228"/>
              <a:gd name="T45" fmla="*/ 2147483647 h 243"/>
              <a:gd name="T46" fmla="*/ 2147483647 w 228"/>
              <a:gd name="T47" fmla="*/ 2147483647 h 243"/>
              <a:gd name="T48" fmla="*/ 2147483647 w 228"/>
              <a:gd name="T49" fmla="*/ 2147483647 h 243"/>
              <a:gd name="T50" fmla="*/ 2147483647 w 228"/>
              <a:gd name="T51" fmla="*/ 2147483647 h 243"/>
              <a:gd name="T52" fmla="*/ 2147483647 w 228"/>
              <a:gd name="T53" fmla="*/ 2147483647 h 243"/>
              <a:gd name="T54" fmla="*/ 2147483647 w 228"/>
              <a:gd name="T55" fmla="*/ 2147483647 h 243"/>
              <a:gd name="T56" fmla="*/ 2147483647 w 228"/>
              <a:gd name="T57" fmla="*/ 2147483647 h 243"/>
              <a:gd name="T58" fmla="*/ 2147483647 w 228"/>
              <a:gd name="T59" fmla="*/ 2147483647 h 243"/>
              <a:gd name="T60" fmla="*/ 2147483647 w 228"/>
              <a:gd name="T61" fmla="*/ 2147483647 h 243"/>
              <a:gd name="T62" fmla="*/ 2147483647 w 228"/>
              <a:gd name="T63" fmla="*/ 2147483647 h 243"/>
              <a:gd name="T64" fmla="*/ 2147483647 w 228"/>
              <a:gd name="T65" fmla="*/ 2147483647 h 243"/>
              <a:gd name="T66" fmla="*/ 2147483647 w 228"/>
              <a:gd name="T67" fmla="*/ 2147483647 h 243"/>
              <a:gd name="T68" fmla="*/ 2147483647 w 228"/>
              <a:gd name="T69" fmla="*/ 2147483647 h 243"/>
              <a:gd name="T70" fmla="*/ 2147483647 w 228"/>
              <a:gd name="T71" fmla="*/ 2147483647 h 243"/>
              <a:gd name="T72" fmla="*/ 2147483647 w 228"/>
              <a:gd name="T73" fmla="*/ 2147483647 h 243"/>
              <a:gd name="T74" fmla="*/ 2147483647 w 228"/>
              <a:gd name="T75" fmla="*/ 2147483647 h 243"/>
              <a:gd name="T76" fmla="*/ 2147483647 w 228"/>
              <a:gd name="T77" fmla="*/ 2147483647 h 243"/>
              <a:gd name="T78" fmla="*/ 2147483647 w 228"/>
              <a:gd name="T79" fmla="*/ 2147483647 h 243"/>
              <a:gd name="T80" fmla="*/ 2147483647 w 228"/>
              <a:gd name="T81" fmla="*/ 2147483647 h 243"/>
              <a:gd name="T82" fmla="*/ 2147483647 w 228"/>
              <a:gd name="T83" fmla="*/ 2147483647 h 243"/>
              <a:gd name="T84" fmla="*/ 2147483647 w 228"/>
              <a:gd name="T85" fmla="*/ 2147483647 h 243"/>
              <a:gd name="T86" fmla="*/ 2147483647 w 228"/>
              <a:gd name="T87" fmla="*/ 2147483647 h 243"/>
              <a:gd name="T88" fmla="*/ 2147483647 w 228"/>
              <a:gd name="T89" fmla="*/ 2147483647 h 243"/>
              <a:gd name="T90" fmla="*/ 2147483647 w 228"/>
              <a:gd name="T91" fmla="*/ 2147483647 h 243"/>
              <a:gd name="T92" fmla="*/ 2147483647 w 228"/>
              <a:gd name="T93" fmla="*/ 2147483647 h 243"/>
              <a:gd name="T94" fmla="*/ 2147483647 w 228"/>
              <a:gd name="T95" fmla="*/ 2147483647 h 243"/>
              <a:gd name="T96" fmla="*/ 2147483647 w 228"/>
              <a:gd name="T97" fmla="*/ 2147483647 h 243"/>
              <a:gd name="T98" fmla="*/ 2147483647 w 228"/>
              <a:gd name="T99" fmla="*/ 2147483647 h 24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8"/>
              <a:gd name="T151" fmla="*/ 0 h 243"/>
              <a:gd name="T152" fmla="*/ 228 w 228"/>
              <a:gd name="T153" fmla="*/ 243 h 24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8" h="243">
                <a:moveTo>
                  <a:pt x="136" y="9"/>
                </a:moveTo>
                <a:lnTo>
                  <a:pt x="132" y="19"/>
                </a:lnTo>
                <a:lnTo>
                  <a:pt x="131" y="34"/>
                </a:lnTo>
                <a:lnTo>
                  <a:pt x="128" y="48"/>
                </a:lnTo>
                <a:lnTo>
                  <a:pt x="126" y="61"/>
                </a:lnTo>
                <a:lnTo>
                  <a:pt x="124" y="69"/>
                </a:lnTo>
                <a:lnTo>
                  <a:pt x="123" y="80"/>
                </a:lnTo>
                <a:lnTo>
                  <a:pt x="121" y="92"/>
                </a:lnTo>
                <a:lnTo>
                  <a:pt x="120" y="104"/>
                </a:lnTo>
                <a:lnTo>
                  <a:pt x="110" y="108"/>
                </a:lnTo>
                <a:lnTo>
                  <a:pt x="104" y="114"/>
                </a:lnTo>
                <a:lnTo>
                  <a:pt x="98" y="120"/>
                </a:lnTo>
                <a:lnTo>
                  <a:pt x="91" y="123"/>
                </a:lnTo>
                <a:lnTo>
                  <a:pt x="79" y="126"/>
                </a:lnTo>
                <a:lnTo>
                  <a:pt x="66" y="127"/>
                </a:lnTo>
                <a:lnTo>
                  <a:pt x="56" y="125"/>
                </a:lnTo>
                <a:lnTo>
                  <a:pt x="55" y="128"/>
                </a:lnTo>
                <a:lnTo>
                  <a:pt x="46" y="133"/>
                </a:lnTo>
                <a:lnTo>
                  <a:pt x="36" y="132"/>
                </a:lnTo>
                <a:lnTo>
                  <a:pt x="23" y="130"/>
                </a:lnTo>
                <a:lnTo>
                  <a:pt x="19" y="140"/>
                </a:lnTo>
                <a:lnTo>
                  <a:pt x="16" y="156"/>
                </a:lnTo>
                <a:lnTo>
                  <a:pt x="9" y="176"/>
                </a:lnTo>
                <a:lnTo>
                  <a:pt x="3" y="198"/>
                </a:lnTo>
                <a:lnTo>
                  <a:pt x="0" y="215"/>
                </a:lnTo>
                <a:lnTo>
                  <a:pt x="0" y="216"/>
                </a:lnTo>
                <a:lnTo>
                  <a:pt x="6" y="216"/>
                </a:lnTo>
                <a:lnTo>
                  <a:pt x="17" y="219"/>
                </a:lnTo>
                <a:lnTo>
                  <a:pt x="27" y="222"/>
                </a:lnTo>
                <a:lnTo>
                  <a:pt x="40" y="224"/>
                </a:lnTo>
                <a:lnTo>
                  <a:pt x="54" y="224"/>
                </a:lnTo>
                <a:lnTo>
                  <a:pt x="66" y="225"/>
                </a:lnTo>
                <a:lnTo>
                  <a:pt x="83" y="225"/>
                </a:lnTo>
                <a:lnTo>
                  <a:pt x="91" y="225"/>
                </a:lnTo>
                <a:lnTo>
                  <a:pt x="99" y="226"/>
                </a:lnTo>
                <a:lnTo>
                  <a:pt x="104" y="229"/>
                </a:lnTo>
                <a:lnTo>
                  <a:pt x="111" y="234"/>
                </a:lnTo>
                <a:lnTo>
                  <a:pt x="114" y="239"/>
                </a:lnTo>
                <a:lnTo>
                  <a:pt x="117" y="242"/>
                </a:lnTo>
                <a:lnTo>
                  <a:pt x="120" y="238"/>
                </a:lnTo>
                <a:lnTo>
                  <a:pt x="121" y="233"/>
                </a:lnTo>
                <a:lnTo>
                  <a:pt x="124" y="231"/>
                </a:lnTo>
                <a:lnTo>
                  <a:pt x="127" y="228"/>
                </a:lnTo>
                <a:lnTo>
                  <a:pt x="131" y="229"/>
                </a:lnTo>
                <a:lnTo>
                  <a:pt x="131" y="225"/>
                </a:lnTo>
                <a:lnTo>
                  <a:pt x="132" y="222"/>
                </a:lnTo>
                <a:lnTo>
                  <a:pt x="135" y="215"/>
                </a:lnTo>
                <a:lnTo>
                  <a:pt x="139" y="206"/>
                </a:lnTo>
                <a:lnTo>
                  <a:pt x="141" y="199"/>
                </a:lnTo>
                <a:lnTo>
                  <a:pt x="143" y="186"/>
                </a:lnTo>
                <a:lnTo>
                  <a:pt x="145" y="180"/>
                </a:lnTo>
                <a:lnTo>
                  <a:pt x="148" y="175"/>
                </a:lnTo>
                <a:lnTo>
                  <a:pt x="151" y="168"/>
                </a:lnTo>
                <a:lnTo>
                  <a:pt x="154" y="163"/>
                </a:lnTo>
                <a:lnTo>
                  <a:pt x="158" y="158"/>
                </a:lnTo>
                <a:lnTo>
                  <a:pt x="160" y="151"/>
                </a:lnTo>
                <a:lnTo>
                  <a:pt x="164" y="142"/>
                </a:lnTo>
                <a:lnTo>
                  <a:pt x="166" y="137"/>
                </a:lnTo>
                <a:lnTo>
                  <a:pt x="167" y="133"/>
                </a:lnTo>
                <a:lnTo>
                  <a:pt x="168" y="128"/>
                </a:lnTo>
                <a:lnTo>
                  <a:pt x="171" y="126"/>
                </a:lnTo>
                <a:lnTo>
                  <a:pt x="174" y="122"/>
                </a:lnTo>
                <a:lnTo>
                  <a:pt x="172" y="120"/>
                </a:lnTo>
                <a:lnTo>
                  <a:pt x="168" y="122"/>
                </a:lnTo>
                <a:lnTo>
                  <a:pt x="166" y="118"/>
                </a:lnTo>
                <a:lnTo>
                  <a:pt x="166" y="112"/>
                </a:lnTo>
                <a:lnTo>
                  <a:pt x="167" y="103"/>
                </a:lnTo>
                <a:lnTo>
                  <a:pt x="167" y="108"/>
                </a:lnTo>
                <a:lnTo>
                  <a:pt x="167" y="115"/>
                </a:lnTo>
                <a:lnTo>
                  <a:pt x="169" y="109"/>
                </a:lnTo>
                <a:lnTo>
                  <a:pt x="171" y="103"/>
                </a:lnTo>
                <a:lnTo>
                  <a:pt x="173" y="98"/>
                </a:lnTo>
                <a:lnTo>
                  <a:pt x="175" y="93"/>
                </a:lnTo>
                <a:lnTo>
                  <a:pt x="176" y="90"/>
                </a:lnTo>
                <a:lnTo>
                  <a:pt x="179" y="85"/>
                </a:lnTo>
                <a:lnTo>
                  <a:pt x="182" y="78"/>
                </a:lnTo>
                <a:lnTo>
                  <a:pt x="184" y="73"/>
                </a:lnTo>
                <a:lnTo>
                  <a:pt x="187" y="65"/>
                </a:lnTo>
                <a:lnTo>
                  <a:pt x="190" y="60"/>
                </a:lnTo>
                <a:lnTo>
                  <a:pt x="194" y="55"/>
                </a:lnTo>
                <a:lnTo>
                  <a:pt x="197" y="49"/>
                </a:lnTo>
                <a:lnTo>
                  <a:pt x="202" y="44"/>
                </a:lnTo>
                <a:lnTo>
                  <a:pt x="205" y="41"/>
                </a:lnTo>
                <a:lnTo>
                  <a:pt x="208" y="39"/>
                </a:lnTo>
                <a:lnTo>
                  <a:pt x="209" y="34"/>
                </a:lnTo>
                <a:lnTo>
                  <a:pt x="209" y="26"/>
                </a:lnTo>
                <a:lnTo>
                  <a:pt x="211" y="21"/>
                </a:lnTo>
                <a:lnTo>
                  <a:pt x="216" y="17"/>
                </a:lnTo>
                <a:lnTo>
                  <a:pt x="218" y="14"/>
                </a:lnTo>
                <a:lnTo>
                  <a:pt x="220" y="12"/>
                </a:lnTo>
                <a:lnTo>
                  <a:pt x="225" y="12"/>
                </a:lnTo>
                <a:lnTo>
                  <a:pt x="225" y="8"/>
                </a:lnTo>
                <a:lnTo>
                  <a:pt x="227" y="6"/>
                </a:lnTo>
                <a:lnTo>
                  <a:pt x="224" y="4"/>
                </a:lnTo>
                <a:lnTo>
                  <a:pt x="223" y="2"/>
                </a:lnTo>
                <a:lnTo>
                  <a:pt x="221" y="4"/>
                </a:lnTo>
                <a:lnTo>
                  <a:pt x="218" y="0"/>
                </a:lnTo>
                <a:lnTo>
                  <a:pt x="214" y="1"/>
                </a:lnTo>
                <a:lnTo>
                  <a:pt x="211" y="3"/>
                </a:lnTo>
                <a:lnTo>
                  <a:pt x="207" y="4"/>
                </a:lnTo>
                <a:lnTo>
                  <a:pt x="204" y="3"/>
                </a:lnTo>
                <a:lnTo>
                  <a:pt x="203" y="5"/>
                </a:lnTo>
                <a:lnTo>
                  <a:pt x="203" y="11"/>
                </a:lnTo>
                <a:lnTo>
                  <a:pt x="201" y="11"/>
                </a:lnTo>
                <a:lnTo>
                  <a:pt x="198" y="5"/>
                </a:lnTo>
                <a:lnTo>
                  <a:pt x="196" y="4"/>
                </a:lnTo>
                <a:lnTo>
                  <a:pt x="192" y="4"/>
                </a:lnTo>
                <a:lnTo>
                  <a:pt x="188" y="4"/>
                </a:lnTo>
                <a:lnTo>
                  <a:pt x="186" y="6"/>
                </a:lnTo>
                <a:lnTo>
                  <a:pt x="185" y="8"/>
                </a:lnTo>
                <a:lnTo>
                  <a:pt x="183" y="11"/>
                </a:lnTo>
                <a:lnTo>
                  <a:pt x="180" y="10"/>
                </a:lnTo>
                <a:lnTo>
                  <a:pt x="180" y="6"/>
                </a:lnTo>
                <a:lnTo>
                  <a:pt x="177" y="4"/>
                </a:lnTo>
                <a:lnTo>
                  <a:pt x="175" y="4"/>
                </a:lnTo>
                <a:lnTo>
                  <a:pt x="174" y="8"/>
                </a:lnTo>
                <a:lnTo>
                  <a:pt x="175" y="13"/>
                </a:lnTo>
                <a:lnTo>
                  <a:pt x="174" y="17"/>
                </a:lnTo>
                <a:lnTo>
                  <a:pt x="171" y="20"/>
                </a:lnTo>
                <a:lnTo>
                  <a:pt x="167" y="23"/>
                </a:lnTo>
                <a:lnTo>
                  <a:pt x="163" y="23"/>
                </a:lnTo>
                <a:lnTo>
                  <a:pt x="160" y="22"/>
                </a:lnTo>
                <a:lnTo>
                  <a:pt x="160" y="21"/>
                </a:lnTo>
                <a:lnTo>
                  <a:pt x="163" y="21"/>
                </a:lnTo>
                <a:lnTo>
                  <a:pt x="166" y="20"/>
                </a:lnTo>
                <a:lnTo>
                  <a:pt x="169" y="18"/>
                </a:lnTo>
                <a:lnTo>
                  <a:pt x="172" y="17"/>
                </a:lnTo>
                <a:lnTo>
                  <a:pt x="172" y="14"/>
                </a:lnTo>
                <a:lnTo>
                  <a:pt x="171" y="11"/>
                </a:lnTo>
                <a:lnTo>
                  <a:pt x="170" y="8"/>
                </a:lnTo>
                <a:lnTo>
                  <a:pt x="168" y="6"/>
                </a:lnTo>
                <a:lnTo>
                  <a:pt x="169" y="4"/>
                </a:lnTo>
                <a:lnTo>
                  <a:pt x="167" y="3"/>
                </a:lnTo>
                <a:lnTo>
                  <a:pt x="165" y="3"/>
                </a:lnTo>
                <a:lnTo>
                  <a:pt x="162" y="4"/>
                </a:lnTo>
                <a:lnTo>
                  <a:pt x="161" y="5"/>
                </a:lnTo>
                <a:lnTo>
                  <a:pt x="157" y="5"/>
                </a:lnTo>
                <a:lnTo>
                  <a:pt x="151" y="5"/>
                </a:lnTo>
                <a:lnTo>
                  <a:pt x="148" y="6"/>
                </a:lnTo>
                <a:lnTo>
                  <a:pt x="144" y="7"/>
                </a:lnTo>
                <a:lnTo>
                  <a:pt x="141" y="10"/>
                </a:lnTo>
                <a:lnTo>
                  <a:pt x="137" y="10"/>
                </a:lnTo>
                <a:lnTo>
                  <a:pt x="136" y="9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36" name="Freeform 90"/>
          <p:cNvSpPr>
            <a:spLocks/>
          </p:cNvSpPr>
          <p:nvPr/>
        </p:nvSpPr>
        <p:spPr bwMode="auto">
          <a:xfrm>
            <a:off x="5145088" y="4962525"/>
            <a:ext cx="361950" cy="385763"/>
          </a:xfrm>
          <a:custGeom>
            <a:avLst/>
            <a:gdLst>
              <a:gd name="T0" fmla="*/ 2147483647 w 228"/>
              <a:gd name="T1" fmla="*/ 2147483647 h 243"/>
              <a:gd name="T2" fmla="*/ 2147483647 w 228"/>
              <a:gd name="T3" fmla="*/ 2147483647 h 243"/>
              <a:gd name="T4" fmla="*/ 2147483647 w 228"/>
              <a:gd name="T5" fmla="*/ 2147483647 h 243"/>
              <a:gd name="T6" fmla="*/ 2147483647 w 228"/>
              <a:gd name="T7" fmla="*/ 2147483647 h 243"/>
              <a:gd name="T8" fmla="*/ 2147483647 w 228"/>
              <a:gd name="T9" fmla="*/ 2147483647 h 243"/>
              <a:gd name="T10" fmla="*/ 2147483647 w 228"/>
              <a:gd name="T11" fmla="*/ 2147483647 h 243"/>
              <a:gd name="T12" fmla="*/ 2147483647 w 228"/>
              <a:gd name="T13" fmla="*/ 2147483647 h 243"/>
              <a:gd name="T14" fmla="*/ 2147483647 w 228"/>
              <a:gd name="T15" fmla="*/ 2147483647 h 243"/>
              <a:gd name="T16" fmla="*/ 0 w 228"/>
              <a:gd name="T17" fmla="*/ 2147483647 h 243"/>
              <a:gd name="T18" fmla="*/ 2147483647 w 228"/>
              <a:gd name="T19" fmla="*/ 2147483647 h 243"/>
              <a:gd name="T20" fmla="*/ 2147483647 w 228"/>
              <a:gd name="T21" fmla="*/ 2147483647 h 243"/>
              <a:gd name="T22" fmla="*/ 2147483647 w 228"/>
              <a:gd name="T23" fmla="*/ 2147483647 h 243"/>
              <a:gd name="T24" fmla="*/ 2147483647 w 228"/>
              <a:gd name="T25" fmla="*/ 2147483647 h 243"/>
              <a:gd name="T26" fmla="*/ 2147483647 w 228"/>
              <a:gd name="T27" fmla="*/ 2147483647 h 243"/>
              <a:gd name="T28" fmla="*/ 2147483647 w 228"/>
              <a:gd name="T29" fmla="*/ 2147483647 h 243"/>
              <a:gd name="T30" fmla="*/ 2147483647 w 228"/>
              <a:gd name="T31" fmla="*/ 2147483647 h 243"/>
              <a:gd name="T32" fmla="*/ 2147483647 w 228"/>
              <a:gd name="T33" fmla="*/ 2147483647 h 243"/>
              <a:gd name="T34" fmla="*/ 2147483647 w 228"/>
              <a:gd name="T35" fmla="*/ 2147483647 h 243"/>
              <a:gd name="T36" fmla="*/ 2147483647 w 228"/>
              <a:gd name="T37" fmla="*/ 2147483647 h 243"/>
              <a:gd name="T38" fmla="*/ 2147483647 w 228"/>
              <a:gd name="T39" fmla="*/ 2147483647 h 243"/>
              <a:gd name="T40" fmla="*/ 2147483647 w 228"/>
              <a:gd name="T41" fmla="*/ 2147483647 h 243"/>
              <a:gd name="T42" fmla="*/ 2147483647 w 228"/>
              <a:gd name="T43" fmla="*/ 2147483647 h 243"/>
              <a:gd name="T44" fmla="*/ 2147483647 w 228"/>
              <a:gd name="T45" fmla="*/ 2147483647 h 243"/>
              <a:gd name="T46" fmla="*/ 2147483647 w 228"/>
              <a:gd name="T47" fmla="*/ 2147483647 h 243"/>
              <a:gd name="T48" fmla="*/ 2147483647 w 228"/>
              <a:gd name="T49" fmla="*/ 2147483647 h 243"/>
              <a:gd name="T50" fmla="*/ 2147483647 w 228"/>
              <a:gd name="T51" fmla="*/ 2147483647 h 243"/>
              <a:gd name="T52" fmla="*/ 2147483647 w 228"/>
              <a:gd name="T53" fmla="*/ 2147483647 h 243"/>
              <a:gd name="T54" fmla="*/ 2147483647 w 228"/>
              <a:gd name="T55" fmla="*/ 2147483647 h 243"/>
              <a:gd name="T56" fmla="*/ 2147483647 w 228"/>
              <a:gd name="T57" fmla="*/ 2147483647 h 243"/>
              <a:gd name="T58" fmla="*/ 2147483647 w 228"/>
              <a:gd name="T59" fmla="*/ 2147483647 h 243"/>
              <a:gd name="T60" fmla="*/ 2147483647 w 228"/>
              <a:gd name="T61" fmla="*/ 2147483647 h 243"/>
              <a:gd name="T62" fmla="*/ 2147483647 w 228"/>
              <a:gd name="T63" fmla="*/ 2147483647 h 243"/>
              <a:gd name="T64" fmla="*/ 2147483647 w 228"/>
              <a:gd name="T65" fmla="*/ 2147483647 h 243"/>
              <a:gd name="T66" fmla="*/ 2147483647 w 228"/>
              <a:gd name="T67" fmla="*/ 2147483647 h 243"/>
              <a:gd name="T68" fmla="*/ 2147483647 w 228"/>
              <a:gd name="T69" fmla="*/ 2147483647 h 243"/>
              <a:gd name="T70" fmla="*/ 2147483647 w 228"/>
              <a:gd name="T71" fmla="*/ 2147483647 h 243"/>
              <a:gd name="T72" fmla="*/ 2147483647 w 228"/>
              <a:gd name="T73" fmla="*/ 2147483647 h 243"/>
              <a:gd name="T74" fmla="*/ 2147483647 w 228"/>
              <a:gd name="T75" fmla="*/ 2147483647 h 243"/>
              <a:gd name="T76" fmla="*/ 2147483647 w 228"/>
              <a:gd name="T77" fmla="*/ 2147483647 h 243"/>
              <a:gd name="T78" fmla="*/ 2147483647 w 228"/>
              <a:gd name="T79" fmla="*/ 2147483647 h 243"/>
              <a:gd name="T80" fmla="*/ 2147483647 w 228"/>
              <a:gd name="T81" fmla="*/ 2147483647 h 243"/>
              <a:gd name="T82" fmla="*/ 2147483647 w 228"/>
              <a:gd name="T83" fmla="*/ 2147483647 h 243"/>
              <a:gd name="T84" fmla="*/ 2147483647 w 228"/>
              <a:gd name="T85" fmla="*/ 2147483647 h 243"/>
              <a:gd name="T86" fmla="*/ 2147483647 w 228"/>
              <a:gd name="T87" fmla="*/ 2147483647 h 243"/>
              <a:gd name="T88" fmla="*/ 2147483647 w 228"/>
              <a:gd name="T89" fmla="*/ 2147483647 h 243"/>
              <a:gd name="T90" fmla="*/ 2147483647 w 228"/>
              <a:gd name="T91" fmla="*/ 2147483647 h 243"/>
              <a:gd name="T92" fmla="*/ 2147483647 w 228"/>
              <a:gd name="T93" fmla="*/ 2147483647 h 243"/>
              <a:gd name="T94" fmla="*/ 2147483647 w 228"/>
              <a:gd name="T95" fmla="*/ 2147483647 h 243"/>
              <a:gd name="T96" fmla="*/ 2147483647 w 228"/>
              <a:gd name="T97" fmla="*/ 2147483647 h 243"/>
              <a:gd name="T98" fmla="*/ 2147483647 w 228"/>
              <a:gd name="T99" fmla="*/ 2147483647 h 24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8"/>
              <a:gd name="T151" fmla="*/ 0 h 243"/>
              <a:gd name="T152" fmla="*/ 228 w 228"/>
              <a:gd name="T153" fmla="*/ 243 h 24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8" h="243">
                <a:moveTo>
                  <a:pt x="136" y="9"/>
                </a:moveTo>
                <a:lnTo>
                  <a:pt x="132" y="19"/>
                </a:lnTo>
                <a:lnTo>
                  <a:pt x="131" y="34"/>
                </a:lnTo>
                <a:lnTo>
                  <a:pt x="128" y="48"/>
                </a:lnTo>
                <a:lnTo>
                  <a:pt x="126" y="61"/>
                </a:lnTo>
                <a:lnTo>
                  <a:pt x="124" y="69"/>
                </a:lnTo>
                <a:lnTo>
                  <a:pt x="123" y="80"/>
                </a:lnTo>
                <a:lnTo>
                  <a:pt x="121" y="92"/>
                </a:lnTo>
                <a:lnTo>
                  <a:pt x="120" y="104"/>
                </a:lnTo>
                <a:lnTo>
                  <a:pt x="110" y="108"/>
                </a:lnTo>
                <a:lnTo>
                  <a:pt x="104" y="114"/>
                </a:lnTo>
                <a:lnTo>
                  <a:pt x="98" y="120"/>
                </a:lnTo>
                <a:lnTo>
                  <a:pt x="91" y="123"/>
                </a:lnTo>
                <a:lnTo>
                  <a:pt x="79" y="126"/>
                </a:lnTo>
                <a:lnTo>
                  <a:pt x="66" y="127"/>
                </a:lnTo>
                <a:lnTo>
                  <a:pt x="56" y="125"/>
                </a:lnTo>
                <a:lnTo>
                  <a:pt x="55" y="128"/>
                </a:lnTo>
                <a:lnTo>
                  <a:pt x="46" y="133"/>
                </a:lnTo>
                <a:lnTo>
                  <a:pt x="36" y="132"/>
                </a:lnTo>
                <a:lnTo>
                  <a:pt x="23" y="130"/>
                </a:lnTo>
                <a:lnTo>
                  <a:pt x="19" y="140"/>
                </a:lnTo>
                <a:lnTo>
                  <a:pt x="16" y="156"/>
                </a:lnTo>
                <a:lnTo>
                  <a:pt x="9" y="176"/>
                </a:lnTo>
                <a:lnTo>
                  <a:pt x="3" y="198"/>
                </a:lnTo>
                <a:lnTo>
                  <a:pt x="0" y="215"/>
                </a:lnTo>
                <a:lnTo>
                  <a:pt x="0" y="216"/>
                </a:lnTo>
                <a:lnTo>
                  <a:pt x="6" y="216"/>
                </a:lnTo>
                <a:lnTo>
                  <a:pt x="17" y="219"/>
                </a:lnTo>
                <a:lnTo>
                  <a:pt x="27" y="222"/>
                </a:lnTo>
                <a:lnTo>
                  <a:pt x="40" y="224"/>
                </a:lnTo>
                <a:lnTo>
                  <a:pt x="54" y="224"/>
                </a:lnTo>
                <a:lnTo>
                  <a:pt x="66" y="225"/>
                </a:lnTo>
                <a:lnTo>
                  <a:pt x="83" y="225"/>
                </a:lnTo>
                <a:lnTo>
                  <a:pt x="91" y="225"/>
                </a:lnTo>
                <a:lnTo>
                  <a:pt x="99" y="226"/>
                </a:lnTo>
                <a:lnTo>
                  <a:pt x="104" y="229"/>
                </a:lnTo>
                <a:lnTo>
                  <a:pt x="111" y="234"/>
                </a:lnTo>
                <a:lnTo>
                  <a:pt x="114" y="239"/>
                </a:lnTo>
                <a:lnTo>
                  <a:pt x="117" y="242"/>
                </a:lnTo>
                <a:lnTo>
                  <a:pt x="120" y="238"/>
                </a:lnTo>
                <a:lnTo>
                  <a:pt x="121" y="233"/>
                </a:lnTo>
                <a:lnTo>
                  <a:pt x="124" y="231"/>
                </a:lnTo>
                <a:lnTo>
                  <a:pt x="127" y="228"/>
                </a:lnTo>
                <a:lnTo>
                  <a:pt x="131" y="229"/>
                </a:lnTo>
                <a:lnTo>
                  <a:pt x="131" y="225"/>
                </a:lnTo>
                <a:lnTo>
                  <a:pt x="132" y="222"/>
                </a:lnTo>
                <a:lnTo>
                  <a:pt x="135" y="215"/>
                </a:lnTo>
                <a:lnTo>
                  <a:pt x="139" y="206"/>
                </a:lnTo>
                <a:lnTo>
                  <a:pt x="141" y="199"/>
                </a:lnTo>
                <a:lnTo>
                  <a:pt x="143" y="186"/>
                </a:lnTo>
                <a:lnTo>
                  <a:pt x="145" y="180"/>
                </a:lnTo>
                <a:lnTo>
                  <a:pt x="148" y="175"/>
                </a:lnTo>
                <a:lnTo>
                  <a:pt x="151" y="168"/>
                </a:lnTo>
                <a:lnTo>
                  <a:pt x="154" y="163"/>
                </a:lnTo>
                <a:lnTo>
                  <a:pt x="158" y="158"/>
                </a:lnTo>
                <a:lnTo>
                  <a:pt x="160" y="151"/>
                </a:lnTo>
                <a:lnTo>
                  <a:pt x="164" y="142"/>
                </a:lnTo>
                <a:lnTo>
                  <a:pt x="166" y="137"/>
                </a:lnTo>
                <a:lnTo>
                  <a:pt x="167" y="133"/>
                </a:lnTo>
                <a:lnTo>
                  <a:pt x="168" y="128"/>
                </a:lnTo>
                <a:lnTo>
                  <a:pt x="171" y="126"/>
                </a:lnTo>
                <a:lnTo>
                  <a:pt x="174" y="122"/>
                </a:lnTo>
                <a:lnTo>
                  <a:pt x="172" y="120"/>
                </a:lnTo>
                <a:lnTo>
                  <a:pt x="168" y="122"/>
                </a:lnTo>
                <a:lnTo>
                  <a:pt x="166" y="118"/>
                </a:lnTo>
                <a:lnTo>
                  <a:pt x="166" y="112"/>
                </a:lnTo>
                <a:lnTo>
                  <a:pt x="167" y="103"/>
                </a:lnTo>
                <a:lnTo>
                  <a:pt x="167" y="108"/>
                </a:lnTo>
                <a:lnTo>
                  <a:pt x="167" y="115"/>
                </a:lnTo>
                <a:lnTo>
                  <a:pt x="169" y="109"/>
                </a:lnTo>
                <a:lnTo>
                  <a:pt x="171" y="103"/>
                </a:lnTo>
                <a:lnTo>
                  <a:pt x="173" y="98"/>
                </a:lnTo>
                <a:lnTo>
                  <a:pt x="175" y="93"/>
                </a:lnTo>
                <a:lnTo>
                  <a:pt x="176" y="90"/>
                </a:lnTo>
                <a:lnTo>
                  <a:pt x="179" y="85"/>
                </a:lnTo>
                <a:lnTo>
                  <a:pt x="182" y="78"/>
                </a:lnTo>
                <a:lnTo>
                  <a:pt x="184" y="73"/>
                </a:lnTo>
                <a:lnTo>
                  <a:pt x="187" y="65"/>
                </a:lnTo>
                <a:lnTo>
                  <a:pt x="190" y="60"/>
                </a:lnTo>
                <a:lnTo>
                  <a:pt x="194" y="55"/>
                </a:lnTo>
                <a:lnTo>
                  <a:pt x="197" y="49"/>
                </a:lnTo>
                <a:lnTo>
                  <a:pt x="202" y="44"/>
                </a:lnTo>
                <a:lnTo>
                  <a:pt x="205" y="41"/>
                </a:lnTo>
                <a:lnTo>
                  <a:pt x="208" y="39"/>
                </a:lnTo>
                <a:lnTo>
                  <a:pt x="209" y="34"/>
                </a:lnTo>
                <a:lnTo>
                  <a:pt x="209" y="26"/>
                </a:lnTo>
                <a:lnTo>
                  <a:pt x="211" y="21"/>
                </a:lnTo>
                <a:lnTo>
                  <a:pt x="216" y="17"/>
                </a:lnTo>
                <a:lnTo>
                  <a:pt x="218" y="14"/>
                </a:lnTo>
                <a:lnTo>
                  <a:pt x="220" y="12"/>
                </a:lnTo>
                <a:lnTo>
                  <a:pt x="225" y="12"/>
                </a:lnTo>
                <a:lnTo>
                  <a:pt x="225" y="8"/>
                </a:lnTo>
                <a:lnTo>
                  <a:pt x="227" y="6"/>
                </a:lnTo>
                <a:lnTo>
                  <a:pt x="224" y="4"/>
                </a:lnTo>
                <a:lnTo>
                  <a:pt x="223" y="2"/>
                </a:lnTo>
                <a:lnTo>
                  <a:pt x="221" y="4"/>
                </a:lnTo>
                <a:lnTo>
                  <a:pt x="218" y="0"/>
                </a:lnTo>
                <a:lnTo>
                  <a:pt x="214" y="1"/>
                </a:lnTo>
                <a:lnTo>
                  <a:pt x="211" y="3"/>
                </a:lnTo>
                <a:lnTo>
                  <a:pt x="207" y="4"/>
                </a:lnTo>
                <a:lnTo>
                  <a:pt x="204" y="3"/>
                </a:lnTo>
                <a:lnTo>
                  <a:pt x="203" y="5"/>
                </a:lnTo>
                <a:lnTo>
                  <a:pt x="203" y="11"/>
                </a:lnTo>
                <a:lnTo>
                  <a:pt x="201" y="11"/>
                </a:lnTo>
                <a:lnTo>
                  <a:pt x="198" y="5"/>
                </a:lnTo>
                <a:lnTo>
                  <a:pt x="196" y="4"/>
                </a:lnTo>
                <a:lnTo>
                  <a:pt x="192" y="4"/>
                </a:lnTo>
                <a:lnTo>
                  <a:pt x="188" y="4"/>
                </a:lnTo>
                <a:lnTo>
                  <a:pt x="186" y="6"/>
                </a:lnTo>
                <a:lnTo>
                  <a:pt x="185" y="8"/>
                </a:lnTo>
                <a:lnTo>
                  <a:pt x="183" y="11"/>
                </a:lnTo>
                <a:lnTo>
                  <a:pt x="180" y="10"/>
                </a:lnTo>
                <a:lnTo>
                  <a:pt x="180" y="6"/>
                </a:lnTo>
                <a:lnTo>
                  <a:pt x="177" y="4"/>
                </a:lnTo>
                <a:lnTo>
                  <a:pt x="175" y="4"/>
                </a:lnTo>
                <a:lnTo>
                  <a:pt x="174" y="8"/>
                </a:lnTo>
                <a:lnTo>
                  <a:pt x="175" y="13"/>
                </a:lnTo>
                <a:lnTo>
                  <a:pt x="174" y="17"/>
                </a:lnTo>
                <a:lnTo>
                  <a:pt x="171" y="20"/>
                </a:lnTo>
                <a:lnTo>
                  <a:pt x="167" y="23"/>
                </a:lnTo>
                <a:lnTo>
                  <a:pt x="163" y="23"/>
                </a:lnTo>
                <a:lnTo>
                  <a:pt x="160" y="22"/>
                </a:lnTo>
                <a:lnTo>
                  <a:pt x="160" y="21"/>
                </a:lnTo>
                <a:lnTo>
                  <a:pt x="163" y="21"/>
                </a:lnTo>
                <a:lnTo>
                  <a:pt x="166" y="20"/>
                </a:lnTo>
                <a:lnTo>
                  <a:pt x="169" y="18"/>
                </a:lnTo>
                <a:lnTo>
                  <a:pt x="172" y="17"/>
                </a:lnTo>
                <a:lnTo>
                  <a:pt x="172" y="14"/>
                </a:lnTo>
                <a:lnTo>
                  <a:pt x="171" y="11"/>
                </a:lnTo>
                <a:lnTo>
                  <a:pt x="170" y="8"/>
                </a:lnTo>
                <a:lnTo>
                  <a:pt x="168" y="6"/>
                </a:lnTo>
                <a:lnTo>
                  <a:pt x="169" y="4"/>
                </a:lnTo>
                <a:lnTo>
                  <a:pt x="167" y="3"/>
                </a:lnTo>
                <a:lnTo>
                  <a:pt x="165" y="3"/>
                </a:lnTo>
                <a:lnTo>
                  <a:pt x="162" y="4"/>
                </a:lnTo>
                <a:lnTo>
                  <a:pt x="161" y="5"/>
                </a:lnTo>
                <a:lnTo>
                  <a:pt x="157" y="5"/>
                </a:lnTo>
                <a:lnTo>
                  <a:pt x="151" y="5"/>
                </a:lnTo>
                <a:lnTo>
                  <a:pt x="148" y="6"/>
                </a:lnTo>
                <a:lnTo>
                  <a:pt x="144" y="7"/>
                </a:lnTo>
                <a:lnTo>
                  <a:pt x="141" y="10"/>
                </a:lnTo>
                <a:lnTo>
                  <a:pt x="137" y="10"/>
                </a:lnTo>
                <a:lnTo>
                  <a:pt x="136" y="9"/>
                </a:lnTo>
              </a:path>
            </a:pathLst>
          </a:custGeom>
          <a:solidFill>
            <a:schemeClr val="accent5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37" name="Freeform 91"/>
          <p:cNvSpPr>
            <a:spLocks/>
          </p:cNvSpPr>
          <p:nvPr/>
        </p:nvSpPr>
        <p:spPr bwMode="auto">
          <a:xfrm>
            <a:off x="4546600" y="5360988"/>
            <a:ext cx="476250" cy="542925"/>
          </a:xfrm>
          <a:custGeom>
            <a:avLst/>
            <a:gdLst>
              <a:gd name="T0" fmla="*/ 2147483647 w 300"/>
              <a:gd name="T1" fmla="*/ 2147483647 h 342"/>
              <a:gd name="T2" fmla="*/ 2147483647 w 300"/>
              <a:gd name="T3" fmla="*/ 2147483647 h 342"/>
              <a:gd name="T4" fmla="*/ 2147483647 w 300"/>
              <a:gd name="T5" fmla="*/ 2147483647 h 342"/>
              <a:gd name="T6" fmla="*/ 2147483647 w 300"/>
              <a:gd name="T7" fmla="*/ 2147483647 h 342"/>
              <a:gd name="T8" fmla="*/ 2147483647 w 300"/>
              <a:gd name="T9" fmla="*/ 2147483647 h 342"/>
              <a:gd name="T10" fmla="*/ 2147483647 w 300"/>
              <a:gd name="T11" fmla="*/ 2147483647 h 342"/>
              <a:gd name="T12" fmla="*/ 2147483647 w 300"/>
              <a:gd name="T13" fmla="*/ 2147483647 h 342"/>
              <a:gd name="T14" fmla="*/ 2147483647 w 300"/>
              <a:gd name="T15" fmla="*/ 2147483647 h 342"/>
              <a:gd name="T16" fmla="*/ 2147483647 w 300"/>
              <a:gd name="T17" fmla="*/ 2147483647 h 342"/>
              <a:gd name="T18" fmla="*/ 2147483647 w 300"/>
              <a:gd name="T19" fmla="*/ 2147483647 h 342"/>
              <a:gd name="T20" fmla="*/ 2147483647 w 300"/>
              <a:gd name="T21" fmla="*/ 2147483647 h 342"/>
              <a:gd name="T22" fmla="*/ 2147483647 w 300"/>
              <a:gd name="T23" fmla="*/ 2147483647 h 342"/>
              <a:gd name="T24" fmla="*/ 2147483647 w 300"/>
              <a:gd name="T25" fmla="*/ 2147483647 h 342"/>
              <a:gd name="T26" fmla="*/ 2147483647 w 300"/>
              <a:gd name="T27" fmla="*/ 2147483647 h 342"/>
              <a:gd name="T28" fmla="*/ 2147483647 w 300"/>
              <a:gd name="T29" fmla="*/ 2147483647 h 342"/>
              <a:gd name="T30" fmla="*/ 2147483647 w 300"/>
              <a:gd name="T31" fmla="*/ 2147483647 h 342"/>
              <a:gd name="T32" fmla="*/ 2147483647 w 300"/>
              <a:gd name="T33" fmla="*/ 2147483647 h 342"/>
              <a:gd name="T34" fmla="*/ 2147483647 w 300"/>
              <a:gd name="T35" fmla="*/ 2147483647 h 342"/>
              <a:gd name="T36" fmla="*/ 2147483647 w 300"/>
              <a:gd name="T37" fmla="*/ 2147483647 h 342"/>
              <a:gd name="T38" fmla="*/ 2147483647 w 300"/>
              <a:gd name="T39" fmla="*/ 2147483647 h 342"/>
              <a:gd name="T40" fmla="*/ 2147483647 w 300"/>
              <a:gd name="T41" fmla="*/ 2147483647 h 342"/>
              <a:gd name="T42" fmla="*/ 2147483647 w 300"/>
              <a:gd name="T43" fmla="*/ 2147483647 h 342"/>
              <a:gd name="T44" fmla="*/ 2147483647 w 300"/>
              <a:gd name="T45" fmla="*/ 2147483647 h 342"/>
              <a:gd name="T46" fmla="*/ 2147483647 w 300"/>
              <a:gd name="T47" fmla="*/ 2147483647 h 342"/>
              <a:gd name="T48" fmla="*/ 2147483647 w 300"/>
              <a:gd name="T49" fmla="*/ 2147483647 h 342"/>
              <a:gd name="T50" fmla="*/ 2147483647 w 300"/>
              <a:gd name="T51" fmla="*/ 2147483647 h 342"/>
              <a:gd name="T52" fmla="*/ 2147483647 w 300"/>
              <a:gd name="T53" fmla="*/ 2147483647 h 342"/>
              <a:gd name="T54" fmla="*/ 2147483647 w 300"/>
              <a:gd name="T55" fmla="*/ 2147483647 h 342"/>
              <a:gd name="T56" fmla="*/ 2147483647 w 300"/>
              <a:gd name="T57" fmla="*/ 2147483647 h 342"/>
              <a:gd name="T58" fmla="*/ 2147483647 w 300"/>
              <a:gd name="T59" fmla="*/ 2147483647 h 342"/>
              <a:gd name="T60" fmla="*/ 2147483647 w 300"/>
              <a:gd name="T61" fmla="*/ 2147483647 h 342"/>
              <a:gd name="T62" fmla="*/ 2147483647 w 300"/>
              <a:gd name="T63" fmla="*/ 2147483647 h 342"/>
              <a:gd name="T64" fmla="*/ 2147483647 w 300"/>
              <a:gd name="T65" fmla="*/ 2147483647 h 342"/>
              <a:gd name="T66" fmla="*/ 2147483647 w 300"/>
              <a:gd name="T67" fmla="*/ 2147483647 h 342"/>
              <a:gd name="T68" fmla="*/ 2147483647 w 300"/>
              <a:gd name="T69" fmla="*/ 2147483647 h 342"/>
              <a:gd name="T70" fmla="*/ 2147483647 w 300"/>
              <a:gd name="T71" fmla="*/ 2147483647 h 342"/>
              <a:gd name="T72" fmla="*/ 2147483647 w 300"/>
              <a:gd name="T73" fmla="*/ 2147483647 h 342"/>
              <a:gd name="T74" fmla="*/ 2147483647 w 300"/>
              <a:gd name="T75" fmla="*/ 2147483647 h 342"/>
              <a:gd name="T76" fmla="*/ 2147483647 w 300"/>
              <a:gd name="T77" fmla="*/ 2147483647 h 342"/>
              <a:gd name="T78" fmla="*/ 2147483647 w 300"/>
              <a:gd name="T79" fmla="*/ 2147483647 h 342"/>
              <a:gd name="T80" fmla="*/ 2147483647 w 300"/>
              <a:gd name="T81" fmla="*/ 2147483647 h 342"/>
              <a:gd name="T82" fmla="*/ 0 w 300"/>
              <a:gd name="T83" fmla="*/ 2147483647 h 342"/>
              <a:gd name="T84" fmla="*/ 2147483647 w 300"/>
              <a:gd name="T85" fmla="*/ 2147483647 h 342"/>
              <a:gd name="T86" fmla="*/ 2147483647 w 300"/>
              <a:gd name="T87" fmla="*/ 2147483647 h 342"/>
              <a:gd name="T88" fmla="*/ 2147483647 w 300"/>
              <a:gd name="T89" fmla="*/ 2147483647 h 342"/>
              <a:gd name="T90" fmla="*/ 2147483647 w 300"/>
              <a:gd name="T91" fmla="*/ 2147483647 h 342"/>
              <a:gd name="T92" fmla="*/ 2147483647 w 300"/>
              <a:gd name="T93" fmla="*/ 2147483647 h 342"/>
              <a:gd name="T94" fmla="*/ 2147483647 w 300"/>
              <a:gd name="T95" fmla="*/ 2147483647 h 342"/>
              <a:gd name="T96" fmla="*/ 2147483647 w 300"/>
              <a:gd name="T97" fmla="*/ 2147483647 h 34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00"/>
              <a:gd name="T148" fmla="*/ 0 h 342"/>
              <a:gd name="T149" fmla="*/ 300 w 300"/>
              <a:gd name="T150" fmla="*/ 342 h 34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00" h="342">
                <a:moveTo>
                  <a:pt x="74" y="279"/>
                </a:moveTo>
                <a:lnTo>
                  <a:pt x="74" y="279"/>
                </a:lnTo>
                <a:lnTo>
                  <a:pt x="78" y="278"/>
                </a:lnTo>
                <a:lnTo>
                  <a:pt x="82" y="278"/>
                </a:lnTo>
                <a:lnTo>
                  <a:pt x="86" y="278"/>
                </a:lnTo>
                <a:lnTo>
                  <a:pt x="91" y="278"/>
                </a:lnTo>
                <a:lnTo>
                  <a:pt x="95" y="279"/>
                </a:lnTo>
                <a:lnTo>
                  <a:pt x="97" y="282"/>
                </a:lnTo>
                <a:lnTo>
                  <a:pt x="98" y="288"/>
                </a:lnTo>
                <a:lnTo>
                  <a:pt x="100" y="293"/>
                </a:lnTo>
                <a:lnTo>
                  <a:pt x="101" y="294"/>
                </a:lnTo>
                <a:lnTo>
                  <a:pt x="103" y="296"/>
                </a:lnTo>
                <a:lnTo>
                  <a:pt x="108" y="299"/>
                </a:lnTo>
                <a:lnTo>
                  <a:pt x="112" y="300"/>
                </a:lnTo>
                <a:lnTo>
                  <a:pt x="116" y="300"/>
                </a:lnTo>
                <a:lnTo>
                  <a:pt x="120" y="304"/>
                </a:lnTo>
                <a:lnTo>
                  <a:pt x="122" y="308"/>
                </a:lnTo>
                <a:lnTo>
                  <a:pt x="125" y="311"/>
                </a:lnTo>
                <a:lnTo>
                  <a:pt x="128" y="312"/>
                </a:lnTo>
                <a:lnTo>
                  <a:pt x="131" y="314"/>
                </a:lnTo>
                <a:lnTo>
                  <a:pt x="135" y="318"/>
                </a:lnTo>
                <a:lnTo>
                  <a:pt x="139" y="322"/>
                </a:lnTo>
                <a:lnTo>
                  <a:pt x="142" y="327"/>
                </a:lnTo>
                <a:lnTo>
                  <a:pt x="144" y="334"/>
                </a:lnTo>
                <a:lnTo>
                  <a:pt x="148" y="330"/>
                </a:lnTo>
                <a:lnTo>
                  <a:pt x="152" y="330"/>
                </a:lnTo>
                <a:lnTo>
                  <a:pt x="154" y="332"/>
                </a:lnTo>
                <a:lnTo>
                  <a:pt x="157" y="331"/>
                </a:lnTo>
                <a:lnTo>
                  <a:pt x="156" y="327"/>
                </a:lnTo>
                <a:lnTo>
                  <a:pt x="158" y="327"/>
                </a:lnTo>
                <a:lnTo>
                  <a:pt x="159" y="324"/>
                </a:lnTo>
                <a:lnTo>
                  <a:pt x="163" y="324"/>
                </a:lnTo>
                <a:lnTo>
                  <a:pt x="168" y="324"/>
                </a:lnTo>
                <a:lnTo>
                  <a:pt x="170" y="322"/>
                </a:lnTo>
                <a:lnTo>
                  <a:pt x="168" y="319"/>
                </a:lnTo>
                <a:lnTo>
                  <a:pt x="171" y="319"/>
                </a:lnTo>
                <a:lnTo>
                  <a:pt x="175" y="317"/>
                </a:lnTo>
                <a:lnTo>
                  <a:pt x="179" y="317"/>
                </a:lnTo>
                <a:lnTo>
                  <a:pt x="181" y="314"/>
                </a:lnTo>
                <a:lnTo>
                  <a:pt x="185" y="314"/>
                </a:lnTo>
                <a:lnTo>
                  <a:pt x="185" y="310"/>
                </a:lnTo>
                <a:lnTo>
                  <a:pt x="187" y="306"/>
                </a:lnTo>
                <a:lnTo>
                  <a:pt x="192" y="306"/>
                </a:lnTo>
                <a:lnTo>
                  <a:pt x="195" y="305"/>
                </a:lnTo>
                <a:lnTo>
                  <a:pt x="198" y="300"/>
                </a:lnTo>
                <a:lnTo>
                  <a:pt x="202" y="302"/>
                </a:lnTo>
                <a:lnTo>
                  <a:pt x="206" y="303"/>
                </a:lnTo>
                <a:lnTo>
                  <a:pt x="212" y="304"/>
                </a:lnTo>
                <a:lnTo>
                  <a:pt x="215" y="308"/>
                </a:lnTo>
                <a:lnTo>
                  <a:pt x="220" y="310"/>
                </a:lnTo>
                <a:lnTo>
                  <a:pt x="223" y="314"/>
                </a:lnTo>
                <a:lnTo>
                  <a:pt x="226" y="318"/>
                </a:lnTo>
                <a:lnTo>
                  <a:pt x="223" y="322"/>
                </a:lnTo>
                <a:lnTo>
                  <a:pt x="221" y="330"/>
                </a:lnTo>
                <a:lnTo>
                  <a:pt x="220" y="334"/>
                </a:lnTo>
                <a:lnTo>
                  <a:pt x="222" y="339"/>
                </a:lnTo>
                <a:lnTo>
                  <a:pt x="223" y="341"/>
                </a:lnTo>
                <a:lnTo>
                  <a:pt x="226" y="340"/>
                </a:lnTo>
                <a:lnTo>
                  <a:pt x="226" y="337"/>
                </a:lnTo>
                <a:lnTo>
                  <a:pt x="229" y="335"/>
                </a:lnTo>
                <a:lnTo>
                  <a:pt x="232" y="334"/>
                </a:lnTo>
                <a:lnTo>
                  <a:pt x="234" y="330"/>
                </a:lnTo>
                <a:lnTo>
                  <a:pt x="237" y="327"/>
                </a:lnTo>
                <a:lnTo>
                  <a:pt x="237" y="324"/>
                </a:lnTo>
                <a:lnTo>
                  <a:pt x="239" y="319"/>
                </a:lnTo>
                <a:lnTo>
                  <a:pt x="239" y="315"/>
                </a:lnTo>
                <a:lnTo>
                  <a:pt x="241" y="312"/>
                </a:lnTo>
                <a:lnTo>
                  <a:pt x="243" y="306"/>
                </a:lnTo>
                <a:lnTo>
                  <a:pt x="247" y="303"/>
                </a:lnTo>
                <a:lnTo>
                  <a:pt x="253" y="300"/>
                </a:lnTo>
                <a:lnTo>
                  <a:pt x="256" y="301"/>
                </a:lnTo>
                <a:lnTo>
                  <a:pt x="259" y="300"/>
                </a:lnTo>
                <a:lnTo>
                  <a:pt x="263" y="299"/>
                </a:lnTo>
                <a:lnTo>
                  <a:pt x="267" y="298"/>
                </a:lnTo>
                <a:lnTo>
                  <a:pt x="268" y="302"/>
                </a:lnTo>
                <a:lnTo>
                  <a:pt x="271" y="302"/>
                </a:lnTo>
                <a:lnTo>
                  <a:pt x="272" y="299"/>
                </a:lnTo>
                <a:lnTo>
                  <a:pt x="275" y="300"/>
                </a:lnTo>
                <a:lnTo>
                  <a:pt x="275" y="299"/>
                </a:lnTo>
                <a:lnTo>
                  <a:pt x="276" y="297"/>
                </a:lnTo>
                <a:lnTo>
                  <a:pt x="273" y="297"/>
                </a:lnTo>
                <a:lnTo>
                  <a:pt x="275" y="293"/>
                </a:lnTo>
                <a:lnTo>
                  <a:pt x="277" y="288"/>
                </a:lnTo>
                <a:lnTo>
                  <a:pt x="279" y="284"/>
                </a:lnTo>
                <a:lnTo>
                  <a:pt x="279" y="281"/>
                </a:lnTo>
                <a:lnTo>
                  <a:pt x="279" y="278"/>
                </a:lnTo>
                <a:lnTo>
                  <a:pt x="279" y="273"/>
                </a:lnTo>
                <a:lnTo>
                  <a:pt x="281" y="270"/>
                </a:lnTo>
                <a:lnTo>
                  <a:pt x="281" y="266"/>
                </a:lnTo>
                <a:lnTo>
                  <a:pt x="283" y="263"/>
                </a:lnTo>
                <a:lnTo>
                  <a:pt x="287" y="258"/>
                </a:lnTo>
                <a:lnTo>
                  <a:pt x="291" y="254"/>
                </a:lnTo>
                <a:lnTo>
                  <a:pt x="295" y="250"/>
                </a:lnTo>
                <a:lnTo>
                  <a:pt x="298" y="243"/>
                </a:lnTo>
                <a:lnTo>
                  <a:pt x="299" y="242"/>
                </a:lnTo>
                <a:lnTo>
                  <a:pt x="299" y="243"/>
                </a:lnTo>
                <a:lnTo>
                  <a:pt x="294" y="233"/>
                </a:lnTo>
                <a:lnTo>
                  <a:pt x="287" y="223"/>
                </a:lnTo>
                <a:lnTo>
                  <a:pt x="281" y="217"/>
                </a:lnTo>
                <a:lnTo>
                  <a:pt x="273" y="207"/>
                </a:lnTo>
                <a:lnTo>
                  <a:pt x="264" y="197"/>
                </a:lnTo>
                <a:lnTo>
                  <a:pt x="259" y="191"/>
                </a:lnTo>
                <a:lnTo>
                  <a:pt x="253" y="181"/>
                </a:lnTo>
                <a:lnTo>
                  <a:pt x="245" y="175"/>
                </a:lnTo>
                <a:lnTo>
                  <a:pt x="238" y="166"/>
                </a:lnTo>
                <a:lnTo>
                  <a:pt x="232" y="158"/>
                </a:lnTo>
                <a:lnTo>
                  <a:pt x="224" y="150"/>
                </a:lnTo>
                <a:lnTo>
                  <a:pt x="218" y="138"/>
                </a:lnTo>
                <a:lnTo>
                  <a:pt x="213" y="125"/>
                </a:lnTo>
                <a:lnTo>
                  <a:pt x="211" y="112"/>
                </a:lnTo>
                <a:lnTo>
                  <a:pt x="209" y="103"/>
                </a:lnTo>
                <a:lnTo>
                  <a:pt x="208" y="92"/>
                </a:lnTo>
                <a:lnTo>
                  <a:pt x="206" y="78"/>
                </a:lnTo>
                <a:lnTo>
                  <a:pt x="203" y="66"/>
                </a:lnTo>
                <a:lnTo>
                  <a:pt x="204" y="55"/>
                </a:lnTo>
                <a:lnTo>
                  <a:pt x="207" y="42"/>
                </a:lnTo>
                <a:lnTo>
                  <a:pt x="209" y="34"/>
                </a:lnTo>
                <a:lnTo>
                  <a:pt x="212" y="18"/>
                </a:lnTo>
                <a:lnTo>
                  <a:pt x="214" y="8"/>
                </a:lnTo>
                <a:lnTo>
                  <a:pt x="212" y="0"/>
                </a:lnTo>
                <a:lnTo>
                  <a:pt x="205" y="7"/>
                </a:lnTo>
                <a:lnTo>
                  <a:pt x="200" y="11"/>
                </a:lnTo>
                <a:lnTo>
                  <a:pt x="198" y="15"/>
                </a:lnTo>
                <a:lnTo>
                  <a:pt x="191" y="21"/>
                </a:lnTo>
                <a:lnTo>
                  <a:pt x="190" y="27"/>
                </a:lnTo>
                <a:lnTo>
                  <a:pt x="182" y="30"/>
                </a:lnTo>
                <a:lnTo>
                  <a:pt x="174" y="26"/>
                </a:lnTo>
                <a:lnTo>
                  <a:pt x="173" y="30"/>
                </a:lnTo>
                <a:lnTo>
                  <a:pt x="172" y="35"/>
                </a:lnTo>
                <a:lnTo>
                  <a:pt x="172" y="39"/>
                </a:lnTo>
                <a:lnTo>
                  <a:pt x="176" y="41"/>
                </a:lnTo>
                <a:lnTo>
                  <a:pt x="179" y="47"/>
                </a:lnTo>
                <a:lnTo>
                  <a:pt x="179" y="54"/>
                </a:lnTo>
                <a:lnTo>
                  <a:pt x="174" y="59"/>
                </a:lnTo>
                <a:lnTo>
                  <a:pt x="167" y="68"/>
                </a:lnTo>
                <a:lnTo>
                  <a:pt x="160" y="74"/>
                </a:lnTo>
                <a:lnTo>
                  <a:pt x="140" y="81"/>
                </a:lnTo>
                <a:lnTo>
                  <a:pt x="132" y="87"/>
                </a:lnTo>
                <a:lnTo>
                  <a:pt x="128" y="92"/>
                </a:lnTo>
                <a:lnTo>
                  <a:pt x="122" y="101"/>
                </a:lnTo>
                <a:lnTo>
                  <a:pt x="121" y="111"/>
                </a:lnTo>
                <a:lnTo>
                  <a:pt x="116" y="116"/>
                </a:lnTo>
                <a:lnTo>
                  <a:pt x="110" y="116"/>
                </a:lnTo>
                <a:lnTo>
                  <a:pt x="102" y="120"/>
                </a:lnTo>
                <a:lnTo>
                  <a:pt x="97" y="123"/>
                </a:lnTo>
                <a:lnTo>
                  <a:pt x="93" y="129"/>
                </a:lnTo>
                <a:lnTo>
                  <a:pt x="88" y="132"/>
                </a:lnTo>
                <a:lnTo>
                  <a:pt x="83" y="137"/>
                </a:lnTo>
                <a:lnTo>
                  <a:pt x="80" y="146"/>
                </a:lnTo>
                <a:lnTo>
                  <a:pt x="78" y="154"/>
                </a:lnTo>
                <a:lnTo>
                  <a:pt x="77" y="161"/>
                </a:lnTo>
                <a:lnTo>
                  <a:pt x="76" y="168"/>
                </a:lnTo>
                <a:lnTo>
                  <a:pt x="76" y="177"/>
                </a:lnTo>
                <a:lnTo>
                  <a:pt x="72" y="180"/>
                </a:lnTo>
                <a:lnTo>
                  <a:pt x="66" y="178"/>
                </a:lnTo>
                <a:lnTo>
                  <a:pt x="61" y="176"/>
                </a:lnTo>
                <a:lnTo>
                  <a:pt x="54" y="173"/>
                </a:lnTo>
                <a:lnTo>
                  <a:pt x="43" y="170"/>
                </a:lnTo>
                <a:lnTo>
                  <a:pt x="32" y="165"/>
                </a:lnTo>
                <a:lnTo>
                  <a:pt x="21" y="159"/>
                </a:lnTo>
                <a:lnTo>
                  <a:pt x="13" y="155"/>
                </a:lnTo>
                <a:lnTo>
                  <a:pt x="6" y="154"/>
                </a:lnTo>
                <a:lnTo>
                  <a:pt x="0" y="161"/>
                </a:lnTo>
                <a:lnTo>
                  <a:pt x="4" y="163"/>
                </a:lnTo>
                <a:lnTo>
                  <a:pt x="10" y="166"/>
                </a:lnTo>
                <a:lnTo>
                  <a:pt x="16" y="170"/>
                </a:lnTo>
                <a:lnTo>
                  <a:pt x="20" y="174"/>
                </a:lnTo>
                <a:lnTo>
                  <a:pt x="26" y="177"/>
                </a:lnTo>
                <a:lnTo>
                  <a:pt x="33" y="183"/>
                </a:lnTo>
                <a:lnTo>
                  <a:pt x="37" y="191"/>
                </a:lnTo>
                <a:lnTo>
                  <a:pt x="43" y="195"/>
                </a:lnTo>
                <a:lnTo>
                  <a:pt x="49" y="197"/>
                </a:lnTo>
                <a:lnTo>
                  <a:pt x="49" y="202"/>
                </a:lnTo>
                <a:lnTo>
                  <a:pt x="45" y="208"/>
                </a:lnTo>
                <a:lnTo>
                  <a:pt x="39" y="214"/>
                </a:lnTo>
                <a:lnTo>
                  <a:pt x="34" y="222"/>
                </a:lnTo>
                <a:lnTo>
                  <a:pt x="34" y="226"/>
                </a:lnTo>
                <a:lnTo>
                  <a:pt x="35" y="239"/>
                </a:lnTo>
                <a:lnTo>
                  <a:pt x="43" y="239"/>
                </a:lnTo>
                <a:lnTo>
                  <a:pt x="52" y="235"/>
                </a:lnTo>
                <a:lnTo>
                  <a:pt x="60" y="231"/>
                </a:lnTo>
                <a:lnTo>
                  <a:pt x="68" y="234"/>
                </a:lnTo>
                <a:lnTo>
                  <a:pt x="71" y="239"/>
                </a:lnTo>
                <a:lnTo>
                  <a:pt x="71" y="250"/>
                </a:lnTo>
                <a:lnTo>
                  <a:pt x="74" y="254"/>
                </a:lnTo>
                <a:lnTo>
                  <a:pt x="76" y="259"/>
                </a:lnTo>
                <a:lnTo>
                  <a:pt x="76" y="267"/>
                </a:lnTo>
                <a:lnTo>
                  <a:pt x="74" y="279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38" name="Freeform 92"/>
          <p:cNvSpPr>
            <a:spLocks/>
          </p:cNvSpPr>
          <p:nvPr/>
        </p:nvSpPr>
        <p:spPr bwMode="auto">
          <a:xfrm>
            <a:off x="4546600" y="5360988"/>
            <a:ext cx="476250" cy="542925"/>
          </a:xfrm>
          <a:custGeom>
            <a:avLst/>
            <a:gdLst>
              <a:gd name="T0" fmla="*/ 2147483647 w 300"/>
              <a:gd name="T1" fmla="*/ 2147483647 h 342"/>
              <a:gd name="T2" fmla="*/ 2147483647 w 300"/>
              <a:gd name="T3" fmla="*/ 2147483647 h 342"/>
              <a:gd name="T4" fmla="*/ 2147483647 w 300"/>
              <a:gd name="T5" fmla="*/ 2147483647 h 342"/>
              <a:gd name="T6" fmla="*/ 2147483647 w 300"/>
              <a:gd name="T7" fmla="*/ 2147483647 h 342"/>
              <a:gd name="T8" fmla="*/ 2147483647 w 300"/>
              <a:gd name="T9" fmla="*/ 2147483647 h 342"/>
              <a:gd name="T10" fmla="*/ 2147483647 w 300"/>
              <a:gd name="T11" fmla="*/ 2147483647 h 342"/>
              <a:gd name="T12" fmla="*/ 2147483647 w 300"/>
              <a:gd name="T13" fmla="*/ 2147483647 h 342"/>
              <a:gd name="T14" fmla="*/ 2147483647 w 300"/>
              <a:gd name="T15" fmla="*/ 2147483647 h 342"/>
              <a:gd name="T16" fmla="*/ 2147483647 w 300"/>
              <a:gd name="T17" fmla="*/ 2147483647 h 342"/>
              <a:gd name="T18" fmla="*/ 2147483647 w 300"/>
              <a:gd name="T19" fmla="*/ 2147483647 h 342"/>
              <a:gd name="T20" fmla="*/ 2147483647 w 300"/>
              <a:gd name="T21" fmla="*/ 2147483647 h 342"/>
              <a:gd name="T22" fmla="*/ 2147483647 w 300"/>
              <a:gd name="T23" fmla="*/ 2147483647 h 342"/>
              <a:gd name="T24" fmla="*/ 2147483647 w 300"/>
              <a:gd name="T25" fmla="*/ 2147483647 h 342"/>
              <a:gd name="T26" fmla="*/ 2147483647 w 300"/>
              <a:gd name="T27" fmla="*/ 2147483647 h 342"/>
              <a:gd name="T28" fmla="*/ 2147483647 w 300"/>
              <a:gd name="T29" fmla="*/ 2147483647 h 342"/>
              <a:gd name="T30" fmla="*/ 2147483647 w 300"/>
              <a:gd name="T31" fmla="*/ 2147483647 h 342"/>
              <a:gd name="T32" fmla="*/ 2147483647 w 300"/>
              <a:gd name="T33" fmla="*/ 2147483647 h 342"/>
              <a:gd name="T34" fmla="*/ 2147483647 w 300"/>
              <a:gd name="T35" fmla="*/ 2147483647 h 342"/>
              <a:gd name="T36" fmla="*/ 2147483647 w 300"/>
              <a:gd name="T37" fmla="*/ 2147483647 h 342"/>
              <a:gd name="T38" fmla="*/ 2147483647 w 300"/>
              <a:gd name="T39" fmla="*/ 2147483647 h 342"/>
              <a:gd name="T40" fmla="*/ 2147483647 w 300"/>
              <a:gd name="T41" fmla="*/ 2147483647 h 342"/>
              <a:gd name="T42" fmla="*/ 2147483647 w 300"/>
              <a:gd name="T43" fmla="*/ 2147483647 h 342"/>
              <a:gd name="T44" fmla="*/ 2147483647 w 300"/>
              <a:gd name="T45" fmla="*/ 2147483647 h 342"/>
              <a:gd name="T46" fmla="*/ 2147483647 w 300"/>
              <a:gd name="T47" fmla="*/ 2147483647 h 342"/>
              <a:gd name="T48" fmla="*/ 2147483647 w 300"/>
              <a:gd name="T49" fmla="*/ 2147483647 h 342"/>
              <a:gd name="T50" fmla="*/ 2147483647 w 300"/>
              <a:gd name="T51" fmla="*/ 2147483647 h 342"/>
              <a:gd name="T52" fmla="*/ 2147483647 w 300"/>
              <a:gd name="T53" fmla="*/ 2147483647 h 342"/>
              <a:gd name="T54" fmla="*/ 2147483647 w 300"/>
              <a:gd name="T55" fmla="*/ 2147483647 h 342"/>
              <a:gd name="T56" fmla="*/ 2147483647 w 300"/>
              <a:gd name="T57" fmla="*/ 2147483647 h 342"/>
              <a:gd name="T58" fmla="*/ 2147483647 w 300"/>
              <a:gd name="T59" fmla="*/ 2147483647 h 342"/>
              <a:gd name="T60" fmla="*/ 2147483647 w 300"/>
              <a:gd name="T61" fmla="*/ 2147483647 h 342"/>
              <a:gd name="T62" fmla="*/ 2147483647 w 300"/>
              <a:gd name="T63" fmla="*/ 2147483647 h 342"/>
              <a:gd name="T64" fmla="*/ 2147483647 w 300"/>
              <a:gd name="T65" fmla="*/ 2147483647 h 342"/>
              <a:gd name="T66" fmla="*/ 2147483647 w 300"/>
              <a:gd name="T67" fmla="*/ 2147483647 h 342"/>
              <a:gd name="T68" fmla="*/ 2147483647 w 300"/>
              <a:gd name="T69" fmla="*/ 2147483647 h 342"/>
              <a:gd name="T70" fmla="*/ 2147483647 w 300"/>
              <a:gd name="T71" fmla="*/ 2147483647 h 342"/>
              <a:gd name="T72" fmla="*/ 2147483647 w 300"/>
              <a:gd name="T73" fmla="*/ 2147483647 h 342"/>
              <a:gd name="T74" fmla="*/ 2147483647 w 300"/>
              <a:gd name="T75" fmla="*/ 2147483647 h 342"/>
              <a:gd name="T76" fmla="*/ 2147483647 w 300"/>
              <a:gd name="T77" fmla="*/ 2147483647 h 342"/>
              <a:gd name="T78" fmla="*/ 2147483647 w 300"/>
              <a:gd name="T79" fmla="*/ 2147483647 h 342"/>
              <a:gd name="T80" fmla="*/ 2147483647 w 300"/>
              <a:gd name="T81" fmla="*/ 2147483647 h 342"/>
              <a:gd name="T82" fmla="*/ 0 w 300"/>
              <a:gd name="T83" fmla="*/ 2147483647 h 342"/>
              <a:gd name="T84" fmla="*/ 2147483647 w 300"/>
              <a:gd name="T85" fmla="*/ 2147483647 h 342"/>
              <a:gd name="T86" fmla="*/ 2147483647 w 300"/>
              <a:gd name="T87" fmla="*/ 2147483647 h 342"/>
              <a:gd name="T88" fmla="*/ 2147483647 w 300"/>
              <a:gd name="T89" fmla="*/ 2147483647 h 342"/>
              <a:gd name="T90" fmla="*/ 2147483647 w 300"/>
              <a:gd name="T91" fmla="*/ 2147483647 h 342"/>
              <a:gd name="T92" fmla="*/ 2147483647 w 300"/>
              <a:gd name="T93" fmla="*/ 2147483647 h 342"/>
              <a:gd name="T94" fmla="*/ 2147483647 w 300"/>
              <a:gd name="T95" fmla="*/ 2147483647 h 342"/>
              <a:gd name="T96" fmla="*/ 2147483647 w 300"/>
              <a:gd name="T97" fmla="*/ 2147483647 h 34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00"/>
              <a:gd name="T148" fmla="*/ 0 h 342"/>
              <a:gd name="T149" fmla="*/ 300 w 300"/>
              <a:gd name="T150" fmla="*/ 342 h 34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00" h="342">
                <a:moveTo>
                  <a:pt x="74" y="279"/>
                </a:moveTo>
                <a:lnTo>
                  <a:pt x="74" y="279"/>
                </a:lnTo>
                <a:lnTo>
                  <a:pt x="78" y="278"/>
                </a:lnTo>
                <a:lnTo>
                  <a:pt x="82" y="278"/>
                </a:lnTo>
                <a:lnTo>
                  <a:pt x="86" y="278"/>
                </a:lnTo>
                <a:lnTo>
                  <a:pt x="91" y="278"/>
                </a:lnTo>
                <a:lnTo>
                  <a:pt x="95" y="279"/>
                </a:lnTo>
                <a:lnTo>
                  <a:pt x="97" y="282"/>
                </a:lnTo>
                <a:lnTo>
                  <a:pt x="98" y="288"/>
                </a:lnTo>
                <a:lnTo>
                  <a:pt x="100" y="293"/>
                </a:lnTo>
                <a:lnTo>
                  <a:pt x="101" y="294"/>
                </a:lnTo>
                <a:lnTo>
                  <a:pt x="103" y="296"/>
                </a:lnTo>
                <a:lnTo>
                  <a:pt x="108" y="299"/>
                </a:lnTo>
                <a:lnTo>
                  <a:pt x="112" y="300"/>
                </a:lnTo>
                <a:lnTo>
                  <a:pt x="116" y="300"/>
                </a:lnTo>
                <a:lnTo>
                  <a:pt x="120" y="304"/>
                </a:lnTo>
                <a:lnTo>
                  <a:pt x="122" y="308"/>
                </a:lnTo>
                <a:lnTo>
                  <a:pt x="125" y="311"/>
                </a:lnTo>
                <a:lnTo>
                  <a:pt x="128" y="312"/>
                </a:lnTo>
                <a:lnTo>
                  <a:pt x="131" y="314"/>
                </a:lnTo>
                <a:lnTo>
                  <a:pt x="135" y="318"/>
                </a:lnTo>
                <a:lnTo>
                  <a:pt x="139" y="322"/>
                </a:lnTo>
                <a:lnTo>
                  <a:pt x="142" y="327"/>
                </a:lnTo>
                <a:lnTo>
                  <a:pt x="144" y="334"/>
                </a:lnTo>
                <a:lnTo>
                  <a:pt x="148" y="330"/>
                </a:lnTo>
                <a:lnTo>
                  <a:pt x="152" y="330"/>
                </a:lnTo>
                <a:lnTo>
                  <a:pt x="154" y="332"/>
                </a:lnTo>
                <a:lnTo>
                  <a:pt x="157" y="331"/>
                </a:lnTo>
                <a:lnTo>
                  <a:pt x="156" y="327"/>
                </a:lnTo>
                <a:lnTo>
                  <a:pt x="158" y="327"/>
                </a:lnTo>
                <a:lnTo>
                  <a:pt x="159" y="324"/>
                </a:lnTo>
                <a:lnTo>
                  <a:pt x="163" y="324"/>
                </a:lnTo>
                <a:lnTo>
                  <a:pt x="168" y="324"/>
                </a:lnTo>
                <a:lnTo>
                  <a:pt x="170" y="322"/>
                </a:lnTo>
                <a:lnTo>
                  <a:pt x="168" y="319"/>
                </a:lnTo>
                <a:lnTo>
                  <a:pt x="171" y="319"/>
                </a:lnTo>
                <a:lnTo>
                  <a:pt x="175" y="317"/>
                </a:lnTo>
                <a:lnTo>
                  <a:pt x="179" y="317"/>
                </a:lnTo>
                <a:lnTo>
                  <a:pt x="181" y="314"/>
                </a:lnTo>
                <a:lnTo>
                  <a:pt x="185" y="314"/>
                </a:lnTo>
                <a:lnTo>
                  <a:pt x="185" y="310"/>
                </a:lnTo>
                <a:lnTo>
                  <a:pt x="187" y="306"/>
                </a:lnTo>
                <a:lnTo>
                  <a:pt x="192" y="306"/>
                </a:lnTo>
                <a:lnTo>
                  <a:pt x="195" y="305"/>
                </a:lnTo>
                <a:lnTo>
                  <a:pt x="198" y="300"/>
                </a:lnTo>
                <a:lnTo>
                  <a:pt x="202" y="302"/>
                </a:lnTo>
                <a:lnTo>
                  <a:pt x="206" y="303"/>
                </a:lnTo>
                <a:lnTo>
                  <a:pt x="212" y="304"/>
                </a:lnTo>
                <a:lnTo>
                  <a:pt x="215" y="308"/>
                </a:lnTo>
                <a:lnTo>
                  <a:pt x="220" y="310"/>
                </a:lnTo>
                <a:lnTo>
                  <a:pt x="223" y="314"/>
                </a:lnTo>
                <a:lnTo>
                  <a:pt x="226" y="318"/>
                </a:lnTo>
                <a:lnTo>
                  <a:pt x="223" y="322"/>
                </a:lnTo>
                <a:lnTo>
                  <a:pt x="221" y="330"/>
                </a:lnTo>
                <a:lnTo>
                  <a:pt x="220" y="334"/>
                </a:lnTo>
                <a:lnTo>
                  <a:pt x="222" y="339"/>
                </a:lnTo>
                <a:lnTo>
                  <a:pt x="223" y="341"/>
                </a:lnTo>
                <a:lnTo>
                  <a:pt x="226" y="340"/>
                </a:lnTo>
                <a:lnTo>
                  <a:pt x="226" y="337"/>
                </a:lnTo>
                <a:lnTo>
                  <a:pt x="229" y="335"/>
                </a:lnTo>
                <a:lnTo>
                  <a:pt x="232" y="334"/>
                </a:lnTo>
                <a:lnTo>
                  <a:pt x="234" y="330"/>
                </a:lnTo>
                <a:lnTo>
                  <a:pt x="237" y="327"/>
                </a:lnTo>
                <a:lnTo>
                  <a:pt x="237" y="324"/>
                </a:lnTo>
                <a:lnTo>
                  <a:pt x="239" y="319"/>
                </a:lnTo>
                <a:lnTo>
                  <a:pt x="239" y="315"/>
                </a:lnTo>
                <a:lnTo>
                  <a:pt x="241" y="312"/>
                </a:lnTo>
                <a:lnTo>
                  <a:pt x="243" y="306"/>
                </a:lnTo>
                <a:lnTo>
                  <a:pt x="247" y="303"/>
                </a:lnTo>
                <a:lnTo>
                  <a:pt x="253" y="300"/>
                </a:lnTo>
                <a:lnTo>
                  <a:pt x="256" y="301"/>
                </a:lnTo>
                <a:lnTo>
                  <a:pt x="259" y="300"/>
                </a:lnTo>
                <a:lnTo>
                  <a:pt x="263" y="299"/>
                </a:lnTo>
                <a:lnTo>
                  <a:pt x="267" y="298"/>
                </a:lnTo>
                <a:lnTo>
                  <a:pt x="268" y="302"/>
                </a:lnTo>
                <a:lnTo>
                  <a:pt x="271" y="302"/>
                </a:lnTo>
                <a:lnTo>
                  <a:pt x="272" y="299"/>
                </a:lnTo>
                <a:lnTo>
                  <a:pt x="275" y="300"/>
                </a:lnTo>
                <a:lnTo>
                  <a:pt x="275" y="299"/>
                </a:lnTo>
                <a:lnTo>
                  <a:pt x="276" y="297"/>
                </a:lnTo>
                <a:lnTo>
                  <a:pt x="273" y="297"/>
                </a:lnTo>
                <a:lnTo>
                  <a:pt x="275" y="293"/>
                </a:lnTo>
                <a:lnTo>
                  <a:pt x="277" y="288"/>
                </a:lnTo>
                <a:lnTo>
                  <a:pt x="279" y="284"/>
                </a:lnTo>
                <a:lnTo>
                  <a:pt x="279" y="281"/>
                </a:lnTo>
                <a:lnTo>
                  <a:pt x="279" y="278"/>
                </a:lnTo>
                <a:lnTo>
                  <a:pt x="279" y="273"/>
                </a:lnTo>
                <a:lnTo>
                  <a:pt x="281" y="270"/>
                </a:lnTo>
                <a:lnTo>
                  <a:pt x="281" y="266"/>
                </a:lnTo>
                <a:lnTo>
                  <a:pt x="283" y="263"/>
                </a:lnTo>
                <a:lnTo>
                  <a:pt x="287" y="258"/>
                </a:lnTo>
                <a:lnTo>
                  <a:pt x="291" y="254"/>
                </a:lnTo>
                <a:lnTo>
                  <a:pt x="295" y="250"/>
                </a:lnTo>
                <a:lnTo>
                  <a:pt x="298" y="243"/>
                </a:lnTo>
                <a:lnTo>
                  <a:pt x="299" y="242"/>
                </a:lnTo>
                <a:lnTo>
                  <a:pt x="299" y="243"/>
                </a:lnTo>
                <a:lnTo>
                  <a:pt x="294" y="233"/>
                </a:lnTo>
                <a:lnTo>
                  <a:pt x="287" y="223"/>
                </a:lnTo>
                <a:lnTo>
                  <a:pt x="281" y="217"/>
                </a:lnTo>
                <a:lnTo>
                  <a:pt x="273" y="207"/>
                </a:lnTo>
                <a:lnTo>
                  <a:pt x="264" y="197"/>
                </a:lnTo>
                <a:lnTo>
                  <a:pt x="259" y="191"/>
                </a:lnTo>
                <a:lnTo>
                  <a:pt x="253" y="181"/>
                </a:lnTo>
                <a:lnTo>
                  <a:pt x="245" y="175"/>
                </a:lnTo>
                <a:lnTo>
                  <a:pt x="238" y="166"/>
                </a:lnTo>
                <a:lnTo>
                  <a:pt x="232" y="158"/>
                </a:lnTo>
                <a:lnTo>
                  <a:pt x="224" y="150"/>
                </a:lnTo>
                <a:lnTo>
                  <a:pt x="218" y="138"/>
                </a:lnTo>
                <a:lnTo>
                  <a:pt x="213" y="125"/>
                </a:lnTo>
                <a:lnTo>
                  <a:pt x="211" y="112"/>
                </a:lnTo>
                <a:lnTo>
                  <a:pt x="209" y="103"/>
                </a:lnTo>
                <a:lnTo>
                  <a:pt x="208" y="92"/>
                </a:lnTo>
                <a:lnTo>
                  <a:pt x="206" y="78"/>
                </a:lnTo>
                <a:lnTo>
                  <a:pt x="203" y="66"/>
                </a:lnTo>
                <a:lnTo>
                  <a:pt x="204" y="55"/>
                </a:lnTo>
                <a:lnTo>
                  <a:pt x="207" y="42"/>
                </a:lnTo>
                <a:lnTo>
                  <a:pt x="209" y="34"/>
                </a:lnTo>
                <a:lnTo>
                  <a:pt x="212" y="18"/>
                </a:lnTo>
                <a:lnTo>
                  <a:pt x="214" y="8"/>
                </a:lnTo>
                <a:lnTo>
                  <a:pt x="212" y="0"/>
                </a:lnTo>
                <a:lnTo>
                  <a:pt x="205" y="7"/>
                </a:lnTo>
                <a:lnTo>
                  <a:pt x="200" y="11"/>
                </a:lnTo>
                <a:lnTo>
                  <a:pt x="198" y="15"/>
                </a:lnTo>
                <a:lnTo>
                  <a:pt x="191" y="21"/>
                </a:lnTo>
                <a:lnTo>
                  <a:pt x="190" y="27"/>
                </a:lnTo>
                <a:lnTo>
                  <a:pt x="182" y="30"/>
                </a:lnTo>
                <a:lnTo>
                  <a:pt x="174" y="26"/>
                </a:lnTo>
                <a:lnTo>
                  <a:pt x="173" y="30"/>
                </a:lnTo>
                <a:lnTo>
                  <a:pt x="172" y="35"/>
                </a:lnTo>
                <a:lnTo>
                  <a:pt x="172" y="39"/>
                </a:lnTo>
                <a:lnTo>
                  <a:pt x="176" y="41"/>
                </a:lnTo>
                <a:lnTo>
                  <a:pt x="179" y="47"/>
                </a:lnTo>
                <a:lnTo>
                  <a:pt x="179" y="54"/>
                </a:lnTo>
                <a:lnTo>
                  <a:pt x="174" y="59"/>
                </a:lnTo>
                <a:lnTo>
                  <a:pt x="167" y="68"/>
                </a:lnTo>
                <a:lnTo>
                  <a:pt x="160" y="74"/>
                </a:lnTo>
                <a:lnTo>
                  <a:pt x="140" y="81"/>
                </a:lnTo>
                <a:lnTo>
                  <a:pt x="132" y="87"/>
                </a:lnTo>
                <a:lnTo>
                  <a:pt x="128" y="92"/>
                </a:lnTo>
                <a:lnTo>
                  <a:pt x="122" y="101"/>
                </a:lnTo>
                <a:lnTo>
                  <a:pt x="121" y="111"/>
                </a:lnTo>
                <a:lnTo>
                  <a:pt x="116" y="116"/>
                </a:lnTo>
                <a:lnTo>
                  <a:pt x="110" y="116"/>
                </a:lnTo>
                <a:lnTo>
                  <a:pt x="102" y="120"/>
                </a:lnTo>
                <a:lnTo>
                  <a:pt x="97" y="123"/>
                </a:lnTo>
                <a:lnTo>
                  <a:pt x="93" y="129"/>
                </a:lnTo>
                <a:lnTo>
                  <a:pt x="88" y="132"/>
                </a:lnTo>
                <a:lnTo>
                  <a:pt x="83" y="137"/>
                </a:lnTo>
                <a:lnTo>
                  <a:pt x="80" y="146"/>
                </a:lnTo>
                <a:lnTo>
                  <a:pt x="78" y="154"/>
                </a:lnTo>
                <a:lnTo>
                  <a:pt x="77" y="161"/>
                </a:lnTo>
                <a:lnTo>
                  <a:pt x="76" y="168"/>
                </a:lnTo>
                <a:lnTo>
                  <a:pt x="76" y="177"/>
                </a:lnTo>
                <a:lnTo>
                  <a:pt x="72" y="180"/>
                </a:lnTo>
                <a:lnTo>
                  <a:pt x="66" y="178"/>
                </a:lnTo>
                <a:lnTo>
                  <a:pt x="61" y="176"/>
                </a:lnTo>
                <a:lnTo>
                  <a:pt x="54" y="173"/>
                </a:lnTo>
                <a:lnTo>
                  <a:pt x="43" y="170"/>
                </a:lnTo>
                <a:lnTo>
                  <a:pt x="32" y="165"/>
                </a:lnTo>
                <a:lnTo>
                  <a:pt x="21" y="159"/>
                </a:lnTo>
                <a:lnTo>
                  <a:pt x="13" y="155"/>
                </a:lnTo>
                <a:lnTo>
                  <a:pt x="6" y="154"/>
                </a:lnTo>
                <a:lnTo>
                  <a:pt x="0" y="161"/>
                </a:lnTo>
                <a:lnTo>
                  <a:pt x="4" y="163"/>
                </a:lnTo>
                <a:lnTo>
                  <a:pt x="10" y="166"/>
                </a:lnTo>
                <a:lnTo>
                  <a:pt x="16" y="170"/>
                </a:lnTo>
                <a:lnTo>
                  <a:pt x="20" y="174"/>
                </a:lnTo>
                <a:lnTo>
                  <a:pt x="26" y="177"/>
                </a:lnTo>
                <a:lnTo>
                  <a:pt x="33" y="183"/>
                </a:lnTo>
                <a:lnTo>
                  <a:pt x="37" y="191"/>
                </a:lnTo>
                <a:lnTo>
                  <a:pt x="43" y="195"/>
                </a:lnTo>
                <a:lnTo>
                  <a:pt x="49" y="197"/>
                </a:lnTo>
                <a:lnTo>
                  <a:pt x="49" y="202"/>
                </a:lnTo>
                <a:lnTo>
                  <a:pt x="45" y="208"/>
                </a:lnTo>
                <a:lnTo>
                  <a:pt x="39" y="214"/>
                </a:lnTo>
                <a:lnTo>
                  <a:pt x="34" y="222"/>
                </a:lnTo>
                <a:lnTo>
                  <a:pt x="34" y="226"/>
                </a:lnTo>
                <a:lnTo>
                  <a:pt x="35" y="239"/>
                </a:lnTo>
                <a:lnTo>
                  <a:pt x="43" y="239"/>
                </a:lnTo>
                <a:lnTo>
                  <a:pt x="52" y="235"/>
                </a:lnTo>
                <a:lnTo>
                  <a:pt x="60" y="231"/>
                </a:lnTo>
                <a:lnTo>
                  <a:pt x="68" y="234"/>
                </a:lnTo>
                <a:lnTo>
                  <a:pt x="71" y="239"/>
                </a:lnTo>
                <a:lnTo>
                  <a:pt x="71" y="250"/>
                </a:lnTo>
                <a:lnTo>
                  <a:pt x="74" y="254"/>
                </a:lnTo>
                <a:lnTo>
                  <a:pt x="76" y="259"/>
                </a:lnTo>
                <a:lnTo>
                  <a:pt x="76" y="267"/>
                </a:lnTo>
                <a:lnTo>
                  <a:pt x="74" y="279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39" name="Freeform 93"/>
          <p:cNvSpPr>
            <a:spLocks/>
          </p:cNvSpPr>
          <p:nvPr/>
        </p:nvSpPr>
        <p:spPr bwMode="auto">
          <a:xfrm>
            <a:off x="4379913" y="5599113"/>
            <a:ext cx="288925" cy="307975"/>
          </a:xfrm>
          <a:custGeom>
            <a:avLst/>
            <a:gdLst>
              <a:gd name="T0" fmla="*/ 2147483647 w 182"/>
              <a:gd name="T1" fmla="*/ 2147483647 h 194"/>
              <a:gd name="T2" fmla="*/ 2147483647 w 182"/>
              <a:gd name="T3" fmla="*/ 2147483647 h 194"/>
              <a:gd name="T4" fmla="*/ 2147483647 w 182"/>
              <a:gd name="T5" fmla="*/ 2147483647 h 194"/>
              <a:gd name="T6" fmla="*/ 2147483647 w 182"/>
              <a:gd name="T7" fmla="*/ 2147483647 h 194"/>
              <a:gd name="T8" fmla="*/ 2147483647 w 182"/>
              <a:gd name="T9" fmla="*/ 2147483647 h 194"/>
              <a:gd name="T10" fmla="*/ 2147483647 w 182"/>
              <a:gd name="T11" fmla="*/ 2147483647 h 194"/>
              <a:gd name="T12" fmla="*/ 2147483647 w 182"/>
              <a:gd name="T13" fmla="*/ 2147483647 h 194"/>
              <a:gd name="T14" fmla="*/ 2147483647 w 182"/>
              <a:gd name="T15" fmla="*/ 2147483647 h 194"/>
              <a:gd name="T16" fmla="*/ 2147483647 w 182"/>
              <a:gd name="T17" fmla="*/ 2147483647 h 194"/>
              <a:gd name="T18" fmla="*/ 2147483647 w 182"/>
              <a:gd name="T19" fmla="*/ 2147483647 h 194"/>
              <a:gd name="T20" fmla="*/ 2147483647 w 182"/>
              <a:gd name="T21" fmla="*/ 2147483647 h 194"/>
              <a:gd name="T22" fmla="*/ 2147483647 w 182"/>
              <a:gd name="T23" fmla="*/ 2147483647 h 194"/>
              <a:gd name="T24" fmla="*/ 2147483647 w 182"/>
              <a:gd name="T25" fmla="*/ 2147483647 h 194"/>
              <a:gd name="T26" fmla="*/ 2147483647 w 182"/>
              <a:gd name="T27" fmla="*/ 2147483647 h 194"/>
              <a:gd name="T28" fmla="*/ 2147483647 w 182"/>
              <a:gd name="T29" fmla="*/ 2147483647 h 194"/>
              <a:gd name="T30" fmla="*/ 2147483647 w 182"/>
              <a:gd name="T31" fmla="*/ 2147483647 h 194"/>
              <a:gd name="T32" fmla="*/ 2147483647 w 182"/>
              <a:gd name="T33" fmla="*/ 2147483647 h 194"/>
              <a:gd name="T34" fmla="*/ 2147483647 w 182"/>
              <a:gd name="T35" fmla="*/ 2147483647 h 194"/>
              <a:gd name="T36" fmla="*/ 2147483647 w 182"/>
              <a:gd name="T37" fmla="*/ 2147483647 h 194"/>
              <a:gd name="T38" fmla="*/ 2147483647 w 182"/>
              <a:gd name="T39" fmla="*/ 2147483647 h 194"/>
              <a:gd name="T40" fmla="*/ 2147483647 w 182"/>
              <a:gd name="T41" fmla="*/ 2147483647 h 194"/>
              <a:gd name="T42" fmla="*/ 2147483647 w 182"/>
              <a:gd name="T43" fmla="*/ 2147483647 h 194"/>
              <a:gd name="T44" fmla="*/ 2147483647 w 182"/>
              <a:gd name="T45" fmla="*/ 2147483647 h 194"/>
              <a:gd name="T46" fmla="*/ 2147483647 w 182"/>
              <a:gd name="T47" fmla="*/ 2147483647 h 194"/>
              <a:gd name="T48" fmla="*/ 0 w 182"/>
              <a:gd name="T49" fmla="*/ 2147483647 h 194"/>
              <a:gd name="T50" fmla="*/ 2147483647 w 182"/>
              <a:gd name="T51" fmla="*/ 2147483647 h 194"/>
              <a:gd name="T52" fmla="*/ 2147483647 w 182"/>
              <a:gd name="T53" fmla="*/ 2147483647 h 194"/>
              <a:gd name="T54" fmla="*/ 2147483647 w 182"/>
              <a:gd name="T55" fmla="*/ 2147483647 h 194"/>
              <a:gd name="T56" fmla="*/ 2147483647 w 182"/>
              <a:gd name="T57" fmla="*/ 2147483647 h 194"/>
              <a:gd name="T58" fmla="*/ 2147483647 w 182"/>
              <a:gd name="T59" fmla="*/ 2147483647 h 194"/>
              <a:gd name="T60" fmla="*/ 2147483647 w 182"/>
              <a:gd name="T61" fmla="*/ 2147483647 h 194"/>
              <a:gd name="T62" fmla="*/ 2147483647 w 182"/>
              <a:gd name="T63" fmla="*/ 2147483647 h 194"/>
              <a:gd name="T64" fmla="*/ 2147483647 w 182"/>
              <a:gd name="T65" fmla="*/ 2147483647 h 194"/>
              <a:gd name="T66" fmla="*/ 2147483647 w 182"/>
              <a:gd name="T67" fmla="*/ 2147483647 h 194"/>
              <a:gd name="T68" fmla="*/ 2147483647 w 182"/>
              <a:gd name="T69" fmla="*/ 2147483647 h 19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82"/>
              <a:gd name="T106" fmla="*/ 0 h 194"/>
              <a:gd name="T107" fmla="*/ 182 w 182"/>
              <a:gd name="T108" fmla="*/ 194 h 19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82" h="194">
                <a:moveTo>
                  <a:pt x="121" y="193"/>
                </a:moveTo>
                <a:lnTo>
                  <a:pt x="179" y="129"/>
                </a:lnTo>
                <a:lnTo>
                  <a:pt x="181" y="117"/>
                </a:lnTo>
                <a:lnTo>
                  <a:pt x="181" y="109"/>
                </a:lnTo>
                <a:lnTo>
                  <a:pt x="179" y="104"/>
                </a:lnTo>
                <a:lnTo>
                  <a:pt x="176" y="100"/>
                </a:lnTo>
                <a:lnTo>
                  <a:pt x="176" y="89"/>
                </a:lnTo>
                <a:lnTo>
                  <a:pt x="173" y="84"/>
                </a:lnTo>
                <a:lnTo>
                  <a:pt x="165" y="81"/>
                </a:lnTo>
                <a:lnTo>
                  <a:pt x="157" y="85"/>
                </a:lnTo>
                <a:lnTo>
                  <a:pt x="148" y="89"/>
                </a:lnTo>
                <a:lnTo>
                  <a:pt x="140" y="89"/>
                </a:lnTo>
                <a:lnTo>
                  <a:pt x="139" y="76"/>
                </a:lnTo>
                <a:lnTo>
                  <a:pt x="139" y="72"/>
                </a:lnTo>
                <a:lnTo>
                  <a:pt x="144" y="64"/>
                </a:lnTo>
                <a:lnTo>
                  <a:pt x="150" y="58"/>
                </a:lnTo>
                <a:lnTo>
                  <a:pt x="154" y="52"/>
                </a:lnTo>
                <a:lnTo>
                  <a:pt x="154" y="47"/>
                </a:lnTo>
                <a:lnTo>
                  <a:pt x="148" y="45"/>
                </a:lnTo>
                <a:lnTo>
                  <a:pt x="142" y="41"/>
                </a:lnTo>
                <a:lnTo>
                  <a:pt x="138" y="33"/>
                </a:lnTo>
                <a:lnTo>
                  <a:pt x="131" y="27"/>
                </a:lnTo>
                <a:lnTo>
                  <a:pt x="125" y="24"/>
                </a:lnTo>
                <a:lnTo>
                  <a:pt x="121" y="20"/>
                </a:lnTo>
                <a:lnTo>
                  <a:pt x="115" y="16"/>
                </a:lnTo>
                <a:lnTo>
                  <a:pt x="109" y="13"/>
                </a:lnTo>
                <a:lnTo>
                  <a:pt x="105" y="11"/>
                </a:lnTo>
                <a:lnTo>
                  <a:pt x="98" y="11"/>
                </a:lnTo>
                <a:lnTo>
                  <a:pt x="90" y="7"/>
                </a:lnTo>
                <a:lnTo>
                  <a:pt x="82" y="3"/>
                </a:lnTo>
                <a:lnTo>
                  <a:pt x="74" y="0"/>
                </a:lnTo>
                <a:lnTo>
                  <a:pt x="62" y="2"/>
                </a:lnTo>
                <a:lnTo>
                  <a:pt x="50" y="6"/>
                </a:lnTo>
                <a:lnTo>
                  <a:pt x="36" y="10"/>
                </a:lnTo>
                <a:lnTo>
                  <a:pt x="31" y="15"/>
                </a:lnTo>
                <a:lnTo>
                  <a:pt x="25" y="24"/>
                </a:lnTo>
                <a:lnTo>
                  <a:pt x="23" y="31"/>
                </a:lnTo>
                <a:lnTo>
                  <a:pt x="21" y="41"/>
                </a:lnTo>
                <a:lnTo>
                  <a:pt x="18" y="50"/>
                </a:lnTo>
                <a:lnTo>
                  <a:pt x="15" y="60"/>
                </a:lnTo>
                <a:lnTo>
                  <a:pt x="16" y="68"/>
                </a:lnTo>
                <a:lnTo>
                  <a:pt x="20" y="75"/>
                </a:lnTo>
                <a:lnTo>
                  <a:pt x="18" y="85"/>
                </a:lnTo>
                <a:lnTo>
                  <a:pt x="13" y="90"/>
                </a:lnTo>
                <a:lnTo>
                  <a:pt x="6" y="98"/>
                </a:lnTo>
                <a:lnTo>
                  <a:pt x="1" y="105"/>
                </a:lnTo>
                <a:lnTo>
                  <a:pt x="0" y="112"/>
                </a:lnTo>
                <a:lnTo>
                  <a:pt x="8" y="116"/>
                </a:lnTo>
                <a:lnTo>
                  <a:pt x="16" y="124"/>
                </a:lnTo>
                <a:lnTo>
                  <a:pt x="19" y="130"/>
                </a:lnTo>
                <a:lnTo>
                  <a:pt x="24" y="135"/>
                </a:lnTo>
                <a:lnTo>
                  <a:pt x="31" y="144"/>
                </a:lnTo>
                <a:lnTo>
                  <a:pt x="40" y="151"/>
                </a:lnTo>
                <a:lnTo>
                  <a:pt x="54" y="160"/>
                </a:lnTo>
                <a:lnTo>
                  <a:pt x="67" y="161"/>
                </a:lnTo>
                <a:lnTo>
                  <a:pt x="74" y="154"/>
                </a:lnTo>
                <a:lnTo>
                  <a:pt x="83" y="150"/>
                </a:lnTo>
                <a:lnTo>
                  <a:pt x="92" y="156"/>
                </a:lnTo>
                <a:lnTo>
                  <a:pt x="99" y="152"/>
                </a:lnTo>
                <a:lnTo>
                  <a:pt x="106" y="155"/>
                </a:lnTo>
                <a:lnTo>
                  <a:pt x="113" y="157"/>
                </a:lnTo>
                <a:lnTo>
                  <a:pt x="118" y="150"/>
                </a:lnTo>
                <a:lnTo>
                  <a:pt x="121" y="155"/>
                </a:lnTo>
                <a:lnTo>
                  <a:pt x="121" y="156"/>
                </a:lnTo>
                <a:lnTo>
                  <a:pt x="121" y="192"/>
                </a:lnTo>
                <a:lnTo>
                  <a:pt x="121" y="193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40" name="Freeform 94"/>
          <p:cNvSpPr>
            <a:spLocks/>
          </p:cNvSpPr>
          <p:nvPr/>
        </p:nvSpPr>
        <p:spPr bwMode="auto">
          <a:xfrm>
            <a:off x="4379913" y="5599113"/>
            <a:ext cx="288925" cy="307975"/>
          </a:xfrm>
          <a:custGeom>
            <a:avLst/>
            <a:gdLst>
              <a:gd name="T0" fmla="*/ 2147483647 w 182"/>
              <a:gd name="T1" fmla="*/ 2147483647 h 194"/>
              <a:gd name="T2" fmla="*/ 2147483647 w 182"/>
              <a:gd name="T3" fmla="*/ 2147483647 h 194"/>
              <a:gd name="T4" fmla="*/ 2147483647 w 182"/>
              <a:gd name="T5" fmla="*/ 2147483647 h 194"/>
              <a:gd name="T6" fmla="*/ 2147483647 w 182"/>
              <a:gd name="T7" fmla="*/ 2147483647 h 194"/>
              <a:gd name="T8" fmla="*/ 2147483647 w 182"/>
              <a:gd name="T9" fmla="*/ 2147483647 h 194"/>
              <a:gd name="T10" fmla="*/ 2147483647 w 182"/>
              <a:gd name="T11" fmla="*/ 2147483647 h 194"/>
              <a:gd name="T12" fmla="*/ 2147483647 w 182"/>
              <a:gd name="T13" fmla="*/ 2147483647 h 194"/>
              <a:gd name="T14" fmla="*/ 2147483647 w 182"/>
              <a:gd name="T15" fmla="*/ 2147483647 h 194"/>
              <a:gd name="T16" fmla="*/ 2147483647 w 182"/>
              <a:gd name="T17" fmla="*/ 2147483647 h 194"/>
              <a:gd name="T18" fmla="*/ 2147483647 w 182"/>
              <a:gd name="T19" fmla="*/ 2147483647 h 194"/>
              <a:gd name="T20" fmla="*/ 2147483647 w 182"/>
              <a:gd name="T21" fmla="*/ 2147483647 h 194"/>
              <a:gd name="T22" fmla="*/ 2147483647 w 182"/>
              <a:gd name="T23" fmla="*/ 2147483647 h 194"/>
              <a:gd name="T24" fmla="*/ 2147483647 w 182"/>
              <a:gd name="T25" fmla="*/ 2147483647 h 194"/>
              <a:gd name="T26" fmla="*/ 2147483647 w 182"/>
              <a:gd name="T27" fmla="*/ 2147483647 h 194"/>
              <a:gd name="T28" fmla="*/ 2147483647 w 182"/>
              <a:gd name="T29" fmla="*/ 2147483647 h 194"/>
              <a:gd name="T30" fmla="*/ 2147483647 w 182"/>
              <a:gd name="T31" fmla="*/ 2147483647 h 194"/>
              <a:gd name="T32" fmla="*/ 2147483647 w 182"/>
              <a:gd name="T33" fmla="*/ 2147483647 h 194"/>
              <a:gd name="T34" fmla="*/ 2147483647 w 182"/>
              <a:gd name="T35" fmla="*/ 2147483647 h 194"/>
              <a:gd name="T36" fmla="*/ 2147483647 w 182"/>
              <a:gd name="T37" fmla="*/ 2147483647 h 194"/>
              <a:gd name="T38" fmla="*/ 2147483647 w 182"/>
              <a:gd name="T39" fmla="*/ 2147483647 h 194"/>
              <a:gd name="T40" fmla="*/ 2147483647 w 182"/>
              <a:gd name="T41" fmla="*/ 2147483647 h 194"/>
              <a:gd name="T42" fmla="*/ 2147483647 w 182"/>
              <a:gd name="T43" fmla="*/ 2147483647 h 194"/>
              <a:gd name="T44" fmla="*/ 2147483647 w 182"/>
              <a:gd name="T45" fmla="*/ 2147483647 h 194"/>
              <a:gd name="T46" fmla="*/ 2147483647 w 182"/>
              <a:gd name="T47" fmla="*/ 2147483647 h 194"/>
              <a:gd name="T48" fmla="*/ 0 w 182"/>
              <a:gd name="T49" fmla="*/ 2147483647 h 194"/>
              <a:gd name="T50" fmla="*/ 2147483647 w 182"/>
              <a:gd name="T51" fmla="*/ 2147483647 h 194"/>
              <a:gd name="T52" fmla="*/ 2147483647 w 182"/>
              <a:gd name="T53" fmla="*/ 2147483647 h 194"/>
              <a:gd name="T54" fmla="*/ 2147483647 w 182"/>
              <a:gd name="T55" fmla="*/ 2147483647 h 194"/>
              <a:gd name="T56" fmla="*/ 2147483647 w 182"/>
              <a:gd name="T57" fmla="*/ 2147483647 h 194"/>
              <a:gd name="T58" fmla="*/ 2147483647 w 182"/>
              <a:gd name="T59" fmla="*/ 2147483647 h 194"/>
              <a:gd name="T60" fmla="*/ 2147483647 w 182"/>
              <a:gd name="T61" fmla="*/ 2147483647 h 194"/>
              <a:gd name="T62" fmla="*/ 2147483647 w 182"/>
              <a:gd name="T63" fmla="*/ 2147483647 h 194"/>
              <a:gd name="T64" fmla="*/ 2147483647 w 182"/>
              <a:gd name="T65" fmla="*/ 2147483647 h 194"/>
              <a:gd name="T66" fmla="*/ 2147483647 w 182"/>
              <a:gd name="T67" fmla="*/ 2147483647 h 194"/>
              <a:gd name="T68" fmla="*/ 2147483647 w 182"/>
              <a:gd name="T69" fmla="*/ 2147483647 h 19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82"/>
              <a:gd name="T106" fmla="*/ 0 h 194"/>
              <a:gd name="T107" fmla="*/ 182 w 182"/>
              <a:gd name="T108" fmla="*/ 194 h 19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82" h="194">
                <a:moveTo>
                  <a:pt x="121" y="193"/>
                </a:moveTo>
                <a:lnTo>
                  <a:pt x="179" y="129"/>
                </a:lnTo>
                <a:lnTo>
                  <a:pt x="181" y="117"/>
                </a:lnTo>
                <a:lnTo>
                  <a:pt x="181" y="109"/>
                </a:lnTo>
                <a:lnTo>
                  <a:pt x="179" y="104"/>
                </a:lnTo>
                <a:lnTo>
                  <a:pt x="176" y="100"/>
                </a:lnTo>
                <a:lnTo>
                  <a:pt x="176" y="89"/>
                </a:lnTo>
                <a:lnTo>
                  <a:pt x="173" y="84"/>
                </a:lnTo>
                <a:lnTo>
                  <a:pt x="165" y="81"/>
                </a:lnTo>
                <a:lnTo>
                  <a:pt x="157" y="85"/>
                </a:lnTo>
                <a:lnTo>
                  <a:pt x="148" y="89"/>
                </a:lnTo>
                <a:lnTo>
                  <a:pt x="140" y="89"/>
                </a:lnTo>
                <a:lnTo>
                  <a:pt x="139" y="76"/>
                </a:lnTo>
                <a:lnTo>
                  <a:pt x="139" y="72"/>
                </a:lnTo>
                <a:lnTo>
                  <a:pt x="144" y="64"/>
                </a:lnTo>
                <a:lnTo>
                  <a:pt x="150" y="58"/>
                </a:lnTo>
                <a:lnTo>
                  <a:pt x="154" y="52"/>
                </a:lnTo>
                <a:lnTo>
                  <a:pt x="154" y="47"/>
                </a:lnTo>
                <a:lnTo>
                  <a:pt x="148" y="45"/>
                </a:lnTo>
                <a:lnTo>
                  <a:pt x="142" y="41"/>
                </a:lnTo>
                <a:lnTo>
                  <a:pt x="138" y="33"/>
                </a:lnTo>
                <a:lnTo>
                  <a:pt x="131" y="27"/>
                </a:lnTo>
                <a:lnTo>
                  <a:pt x="125" y="24"/>
                </a:lnTo>
                <a:lnTo>
                  <a:pt x="121" y="20"/>
                </a:lnTo>
                <a:lnTo>
                  <a:pt x="115" y="16"/>
                </a:lnTo>
                <a:lnTo>
                  <a:pt x="109" y="13"/>
                </a:lnTo>
                <a:lnTo>
                  <a:pt x="105" y="11"/>
                </a:lnTo>
                <a:lnTo>
                  <a:pt x="98" y="11"/>
                </a:lnTo>
                <a:lnTo>
                  <a:pt x="90" y="7"/>
                </a:lnTo>
                <a:lnTo>
                  <a:pt x="82" y="3"/>
                </a:lnTo>
                <a:lnTo>
                  <a:pt x="74" y="0"/>
                </a:lnTo>
                <a:lnTo>
                  <a:pt x="62" y="2"/>
                </a:lnTo>
                <a:lnTo>
                  <a:pt x="50" y="6"/>
                </a:lnTo>
                <a:lnTo>
                  <a:pt x="36" y="10"/>
                </a:lnTo>
                <a:lnTo>
                  <a:pt x="31" y="15"/>
                </a:lnTo>
                <a:lnTo>
                  <a:pt x="25" y="24"/>
                </a:lnTo>
                <a:lnTo>
                  <a:pt x="23" y="31"/>
                </a:lnTo>
                <a:lnTo>
                  <a:pt x="21" y="41"/>
                </a:lnTo>
                <a:lnTo>
                  <a:pt x="18" y="50"/>
                </a:lnTo>
                <a:lnTo>
                  <a:pt x="15" y="60"/>
                </a:lnTo>
                <a:lnTo>
                  <a:pt x="16" y="68"/>
                </a:lnTo>
                <a:lnTo>
                  <a:pt x="20" y="75"/>
                </a:lnTo>
                <a:lnTo>
                  <a:pt x="18" y="85"/>
                </a:lnTo>
                <a:lnTo>
                  <a:pt x="13" y="90"/>
                </a:lnTo>
                <a:lnTo>
                  <a:pt x="6" y="98"/>
                </a:lnTo>
                <a:lnTo>
                  <a:pt x="1" y="105"/>
                </a:lnTo>
                <a:lnTo>
                  <a:pt x="0" y="112"/>
                </a:lnTo>
                <a:lnTo>
                  <a:pt x="8" y="116"/>
                </a:lnTo>
                <a:lnTo>
                  <a:pt x="16" y="124"/>
                </a:lnTo>
                <a:lnTo>
                  <a:pt x="19" y="130"/>
                </a:lnTo>
                <a:lnTo>
                  <a:pt x="24" y="135"/>
                </a:lnTo>
                <a:lnTo>
                  <a:pt x="31" y="144"/>
                </a:lnTo>
                <a:lnTo>
                  <a:pt x="40" y="151"/>
                </a:lnTo>
                <a:lnTo>
                  <a:pt x="54" y="160"/>
                </a:lnTo>
                <a:lnTo>
                  <a:pt x="67" y="161"/>
                </a:lnTo>
                <a:lnTo>
                  <a:pt x="74" y="154"/>
                </a:lnTo>
                <a:lnTo>
                  <a:pt x="83" y="150"/>
                </a:lnTo>
                <a:lnTo>
                  <a:pt x="92" y="156"/>
                </a:lnTo>
                <a:lnTo>
                  <a:pt x="99" y="152"/>
                </a:lnTo>
                <a:lnTo>
                  <a:pt x="106" y="155"/>
                </a:lnTo>
                <a:lnTo>
                  <a:pt x="113" y="157"/>
                </a:lnTo>
                <a:lnTo>
                  <a:pt x="118" y="150"/>
                </a:lnTo>
                <a:lnTo>
                  <a:pt x="121" y="155"/>
                </a:lnTo>
                <a:lnTo>
                  <a:pt x="121" y="156"/>
                </a:lnTo>
                <a:lnTo>
                  <a:pt x="121" y="192"/>
                </a:lnTo>
                <a:lnTo>
                  <a:pt x="121" y="193"/>
                </a:lnTo>
              </a:path>
            </a:pathLst>
          </a:custGeom>
          <a:solidFill>
            <a:srgbClr val="FFFFD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41" name="Freeform 95"/>
          <p:cNvSpPr>
            <a:spLocks/>
          </p:cNvSpPr>
          <p:nvPr/>
        </p:nvSpPr>
        <p:spPr bwMode="auto">
          <a:xfrm>
            <a:off x="4789488" y="5207000"/>
            <a:ext cx="542925" cy="541338"/>
          </a:xfrm>
          <a:custGeom>
            <a:avLst/>
            <a:gdLst>
              <a:gd name="T0" fmla="*/ 2147483647 w 342"/>
              <a:gd name="T1" fmla="*/ 2147483647 h 341"/>
              <a:gd name="T2" fmla="*/ 2147483647 w 342"/>
              <a:gd name="T3" fmla="*/ 2147483647 h 341"/>
              <a:gd name="T4" fmla="*/ 2147483647 w 342"/>
              <a:gd name="T5" fmla="*/ 2147483647 h 341"/>
              <a:gd name="T6" fmla="*/ 2147483647 w 342"/>
              <a:gd name="T7" fmla="*/ 2147483647 h 341"/>
              <a:gd name="T8" fmla="*/ 2147483647 w 342"/>
              <a:gd name="T9" fmla="*/ 2147483647 h 341"/>
              <a:gd name="T10" fmla="*/ 2147483647 w 342"/>
              <a:gd name="T11" fmla="*/ 2147483647 h 341"/>
              <a:gd name="T12" fmla="*/ 2147483647 w 342"/>
              <a:gd name="T13" fmla="*/ 2147483647 h 341"/>
              <a:gd name="T14" fmla="*/ 2147483647 w 342"/>
              <a:gd name="T15" fmla="*/ 2147483647 h 341"/>
              <a:gd name="T16" fmla="*/ 2147483647 w 342"/>
              <a:gd name="T17" fmla="*/ 2147483647 h 341"/>
              <a:gd name="T18" fmla="*/ 2147483647 w 342"/>
              <a:gd name="T19" fmla="*/ 2147483647 h 341"/>
              <a:gd name="T20" fmla="*/ 2147483647 w 342"/>
              <a:gd name="T21" fmla="*/ 2147483647 h 341"/>
              <a:gd name="T22" fmla="*/ 2147483647 w 342"/>
              <a:gd name="T23" fmla="*/ 2147483647 h 341"/>
              <a:gd name="T24" fmla="*/ 2147483647 w 342"/>
              <a:gd name="T25" fmla="*/ 2147483647 h 341"/>
              <a:gd name="T26" fmla="*/ 2147483647 w 342"/>
              <a:gd name="T27" fmla="*/ 2147483647 h 341"/>
              <a:gd name="T28" fmla="*/ 2147483647 w 342"/>
              <a:gd name="T29" fmla="*/ 2147483647 h 341"/>
              <a:gd name="T30" fmla="*/ 2147483647 w 342"/>
              <a:gd name="T31" fmla="*/ 2147483647 h 341"/>
              <a:gd name="T32" fmla="*/ 2147483647 w 342"/>
              <a:gd name="T33" fmla="*/ 2147483647 h 341"/>
              <a:gd name="T34" fmla="*/ 2147483647 w 342"/>
              <a:gd name="T35" fmla="*/ 2147483647 h 341"/>
              <a:gd name="T36" fmla="*/ 2147483647 w 342"/>
              <a:gd name="T37" fmla="*/ 2147483647 h 341"/>
              <a:gd name="T38" fmla="*/ 2147483647 w 342"/>
              <a:gd name="T39" fmla="*/ 2147483647 h 341"/>
              <a:gd name="T40" fmla="*/ 2147483647 w 342"/>
              <a:gd name="T41" fmla="*/ 2147483647 h 341"/>
              <a:gd name="T42" fmla="*/ 2147483647 w 342"/>
              <a:gd name="T43" fmla="*/ 2147483647 h 341"/>
              <a:gd name="T44" fmla="*/ 2147483647 w 342"/>
              <a:gd name="T45" fmla="*/ 2147483647 h 341"/>
              <a:gd name="T46" fmla="*/ 2147483647 w 342"/>
              <a:gd name="T47" fmla="*/ 2147483647 h 341"/>
              <a:gd name="T48" fmla="*/ 2147483647 w 342"/>
              <a:gd name="T49" fmla="*/ 2147483647 h 341"/>
              <a:gd name="T50" fmla="*/ 2147483647 w 342"/>
              <a:gd name="T51" fmla="*/ 2147483647 h 341"/>
              <a:gd name="T52" fmla="*/ 2147483647 w 342"/>
              <a:gd name="T53" fmla="*/ 2147483647 h 341"/>
              <a:gd name="T54" fmla="*/ 2147483647 w 342"/>
              <a:gd name="T55" fmla="*/ 2147483647 h 341"/>
              <a:gd name="T56" fmla="*/ 2147483647 w 342"/>
              <a:gd name="T57" fmla="*/ 2147483647 h 341"/>
              <a:gd name="T58" fmla="*/ 2147483647 w 342"/>
              <a:gd name="T59" fmla="*/ 2147483647 h 341"/>
              <a:gd name="T60" fmla="*/ 2147483647 w 342"/>
              <a:gd name="T61" fmla="*/ 2147483647 h 341"/>
              <a:gd name="T62" fmla="*/ 2147483647 w 342"/>
              <a:gd name="T63" fmla="*/ 2147483647 h 341"/>
              <a:gd name="T64" fmla="*/ 2147483647 w 342"/>
              <a:gd name="T65" fmla="*/ 2147483647 h 341"/>
              <a:gd name="T66" fmla="*/ 2147483647 w 342"/>
              <a:gd name="T67" fmla="*/ 2147483647 h 341"/>
              <a:gd name="T68" fmla="*/ 2147483647 w 342"/>
              <a:gd name="T69" fmla="*/ 2147483647 h 341"/>
              <a:gd name="T70" fmla="*/ 2147483647 w 342"/>
              <a:gd name="T71" fmla="*/ 2147483647 h 341"/>
              <a:gd name="T72" fmla="*/ 2147483647 w 342"/>
              <a:gd name="T73" fmla="*/ 2147483647 h 341"/>
              <a:gd name="T74" fmla="*/ 2147483647 w 342"/>
              <a:gd name="T75" fmla="*/ 2147483647 h 341"/>
              <a:gd name="T76" fmla="*/ 2147483647 w 342"/>
              <a:gd name="T77" fmla="*/ 2147483647 h 341"/>
              <a:gd name="T78" fmla="*/ 2147483647 w 342"/>
              <a:gd name="T79" fmla="*/ 2147483647 h 341"/>
              <a:gd name="T80" fmla="*/ 2147483647 w 342"/>
              <a:gd name="T81" fmla="*/ 2147483647 h 341"/>
              <a:gd name="T82" fmla="*/ 2147483647 w 342"/>
              <a:gd name="T83" fmla="*/ 2147483647 h 341"/>
              <a:gd name="T84" fmla="*/ 2147483647 w 342"/>
              <a:gd name="T85" fmla="*/ 2147483647 h 341"/>
              <a:gd name="T86" fmla="*/ 2147483647 w 342"/>
              <a:gd name="T87" fmla="*/ 2147483647 h 341"/>
              <a:gd name="T88" fmla="*/ 2147483647 w 342"/>
              <a:gd name="T89" fmla="*/ 2147483647 h 341"/>
              <a:gd name="T90" fmla="*/ 2147483647 w 342"/>
              <a:gd name="T91" fmla="*/ 2147483647 h 341"/>
              <a:gd name="T92" fmla="*/ 2147483647 w 342"/>
              <a:gd name="T93" fmla="*/ 2147483647 h 341"/>
              <a:gd name="T94" fmla="*/ 2147483647 w 342"/>
              <a:gd name="T95" fmla="*/ 2147483647 h 341"/>
              <a:gd name="T96" fmla="*/ 2147483647 w 342"/>
              <a:gd name="T97" fmla="*/ 2147483647 h 341"/>
              <a:gd name="T98" fmla="*/ 2147483647 w 342"/>
              <a:gd name="T99" fmla="*/ 2147483647 h 341"/>
              <a:gd name="T100" fmla="*/ 2147483647 w 342"/>
              <a:gd name="T101" fmla="*/ 2147483647 h 341"/>
              <a:gd name="T102" fmla="*/ 2147483647 w 342"/>
              <a:gd name="T103" fmla="*/ 2147483647 h 341"/>
              <a:gd name="T104" fmla="*/ 2147483647 w 342"/>
              <a:gd name="T105" fmla="*/ 2147483647 h 341"/>
              <a:gd name="T106" fmla="*/ 2147483647 w 342"/>
              <a:gd name="T107" fmla="*/ 2147483647 h 341"/>
              <a:gd name="T108" fmla="*/ 2147483647 w 342"/>
              <a:gd name="T109" fmla="*/ 2147483647 h 341"/>
              <a:gd name="T110" fmla="*/ 2147483647 w 342"/>
              <a:gd name="T111" fmla="*/ 2147483647 h 341"/>
              <a:gd name="T112" fmla="*/ 2147483647 w 342"/>
              <a:gd name="T113" fmla="*/ 2147483647 h 341"/>
              <a:gd name="T114" fmla="*/ 2147483647 w 342"/>
              <a:gd name="T115" fmla="*/ 2147483647 h 34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42"/>
              <a:gd name="T175" fmla="*/ 0 h 341"/>
              <a:gd name="T176" fmla="*/ 342 w 342"/>
              <a:gd name="T177" fmla="*/ 341 h 34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42" h="341">
                <a:moveTo>
                  <a:pt x="146" y="340"/>
                </a:moveTo>
                <a:lnTo>
                  <a:pt x="141" y="330"/>
                </a:lnTo>
                <a:lnTo>
                  <a:pt x="134" y="320"/>
                </a:lnTo>
                <a:lnTo>
                  <a:pt x="128" y="314"/>
                </a:lnTo>
                <a:lnTo>
                  <a:pt x="120" y="304"/>
                </a:lnTo>
                <a:lnTo>
                  <a:pt x="111" y="294"/>
                </a:lnTo>
                <a:lnTo>
                  <a:pt x="106" y="288"/>
                </a:lnTo>
                <a:lnTo>
                  <a:pt x="100" y="278"/>
                </a:lnTo>
                <a:lnTo>
                  <a:pt x="92" y="272"/>
                </a:lnTo>
                <a:lnTo>
                  <a:pt x="85" y="263"/>
                </a:lnTo>
                <a:lnTo>
                  <a:pt x="79" y="255"/>
                </a:lnTo>
                <a:lnTo>
                  <a:pt x="71" y="247"/>
                </a:lnTo>
                <a:lnTo>
                  <a:pt x="65" y="235"/>
                </a:lnTo>
                <a:lnTo>
                  <a:pt x="60" y="222"/>
                </a:lnTo>
                <a:lnTo>
                  <a:pt x="58" y="209"/>
                </a:lnTo>
                <a:lnTo>
                  <a:pt x="56" y="200"/>
                </a:lnTo>
                <a:lnTo>
                  <a:pt x="55" y="189"/>
                </a:lnTo>
                <a:lnTo>
                  <a:pt x="53" y="175"/>
                </a:lnTo>
                <a:lnTo>
                  <a:pt x="50" y="163"/>
                </a:lnTo>
                <a:lnTo>
                  <a:pt x="51" y="152"/>
                </a:lnTo>
                <a:lnTo>
                  <a:pt x="54" y="139"/>
                </a:lnTo>
                <a:lnTo>
                  <a:pt x="56" y="131"/>
                </a:lnTo>
                <a:lnTo>
                  <a:pt x="59" y="115"/>
                </a:lnTo>
                <a:lnTo>
                  <a:pt x="61" y="105"/>
                </a:lnTo>
                <a:lnTo>
                  <a:pt x="59" y="97"/>
                </a:lnTo>
                <a:lnTo>
                  <a:pt x="52" y="104"/>
                </a:lnTo>
                <a:lnTo>
                  <a:pt x="47" y="108"/>
                </a:lnTo>
                <a:lnTo>
                  <a:pt x="45" y="112"/>
                </a:lnTo>
                <a:lnTo>
                  <a:pt x="38" y="118"/>
                </a:lnTo>
                <a:lnTo>
                  <a:pt x="37" y="124"/>
                </a:lnTo>
                <a:lnTo>
                  <a:pt x="29" y="127"/>
                </a:lnTo>
                <a:lnTo>
                  <a:pt x="21" y="123"/>
                </a:lnTo>
                <a:lnTo>
                  <a:pt x="21" y="120"/>
                </a:lnTo>
                <a:lnTo>
                  <a:pt x="23" y="115"/>
                </a:lnTo>
                <a:lnTo>
                  <a:pt x="24" y="114"/>
                </a:lnTo>
                <a:lnTo>
                  <a:pt x="26" y="110"/>
                </a:lnTo>
                <a:lnTo>
                  <a:pt x="26" y="104"/>
                </a:lnTo>
                <a:lnTo>
                  <a:pt x="22" y="102"/>
                </a:lnTo>
                <a:lnTo>
                  <a:pt x="15" y="99"/>
                </a:lnTo>
                <a:lnTo>
                  <a:pt x="7" y="97"/>
                </a:lnTo>
                <a:lnTo>
                  <a:pt x="2" y="94"/>
                </a:lnTo>
                <a:lnTo>
                  <a:pt x="0" y="88"/>
                </a:lnTo>
                <a:lnTo>
                  <a:pt x="5" y="76"/>
                </a:lnTo>
                <a:lnTo>
                  <a:pt x="6" y="72"/>
                </a:lnTo>
                <a:lnTo>
                  <a:pt x="7" y="62"/>
                </a:lnTo>
                <a:lnTo>
                  <a:pt x="7" y="55"/>
                </a:lnTo>
                <a:lnTo>
                  <a:pt x="13" y="49"/>
                </a:lnTo>
                <a:lnTo>
                  <a:pt x="19" y="47"/>
                </a:lnTo>
                <a:lnTo>
                  <a:pt x="20" y="39"/>
                </a:lnTo>
                <a:lnTo>
                  <a:pt x="20" y="32"/>
                </a:lnTo>
                <a:lnTo>
                  <a:pt x="21" y="28"/>
                </a:lnTo>
                <a:lnTo>
                  <a:pt x="22" y="18"/>
                </a:lnTo>
                <a:lnTo>
                  <a:pt x="28" y="13"/>
                </a:lnTo>
                <a:lnTo>
                  <a:pt x="39" y="6"/>
                </a:lnTo>
                <a:lnTo>
                  <a:pt x="48" y="9"/>
                </a:lnTo>
                <a:lnTo>
                  <a:pt x="56" y="12"/>
                </a:lnTo>
                <a:lnTo>
                  <a:pt x="62" y="15"/>
                </a:lnTo>
                <a:lnTo>
                  <a:pt x="68" y="19"/>
                </a:lnTo>
                <a:lnTo>
                  <a:pt x="74" y="15"/>
                </a:lnTo>
                <a:lnTo>
                  <a:pt x="79" y="11"/>
                </a:lnTo>
                <a:lnTo>
                  <a:pt x="83" y="7"/>
                </a:lnTo>
                <a:lnTo>
                  <a:pt x="90" y="1"/>
                </a:lnTo>
                <a:lnTo>
                  <a:pt x="90" y="0"/>
                </a:lnTo>
                <a:lnTo>
                  <a:pt x="88" y="8"/>
                </a:lnTo>
                <a:lnTo>
                  <a:pt x="87" y="14"/>
                </a:lnTo>
                <a:lnTo>
                  <a:pt x="86" y="27"/>
                </a:lnTo>
                <a:lnTo>
                  <a:pt x="88" y="32"/>
                </a:lnTo>
                <a:lnTo>
                  <a:pt x="100" y="34"/>
                </a:lnTo>
                <a:lnTo>
                  <a:pt x="109" y="31"/>
                </a:lnTo>
                <a:lnTo>
                  <a:pt x="119" y="31"/>
                </a:lnTo>
                <a:lnTo>
                  <a:pt x="125" y="29"/>
                </a:lnTo>
                <a:lnTo>
                  <a:pt x="131" y="28"/>
                </a:lnTo>
                <a:lnTo>
                  <a:pt x="141" y="27"/>
                </a:lnTo>
                <a:lnTo>
                  <a:pt x="149" y="25"/>
                </a:lnTo>
                <a:lnTo>
                  <a:pt x="159" y="25"/>
                </a:lnTo>
                <a:lnTo>
                  <a:pt x="168" y="24"/>
                </a:lnTo>
                <a:lnTo>
                  <a:pt x="177" y="29"/>
                </a:lnTo>
                <a:lnTo>
                  <a:pt x="184" y="34"/>
                </a:lnTo>
                <a:lnTo>
                  <a:pt x="192" y="43"/>
                </a:lnTo>
                <a:lnTo>
                  <a:pt x="200" y="49"/>
                </a:lnTo>
                <a:lnTo>
                  <a:pt x="209" y="55"/>
                </a:lnTo>
                <a:lnTo>
                  <a:pt x="217" y="60"/>
                </a:lnTo>
                <a:lnTo>
                  <a:pt x="220" y="63"/>
                </a:lnTo>
                <a:lnTo>
                  <a:pt x="230" y="62"/>
                </a:lnTo>
                <a:lnTo>
                  <a:pt x="241" y="65"/>
                </a:lnTo>
                <a:lnTo>
                  <a:pt x="251" y="68"/>
                </a:lnTo>
                <a:lnTo>
                  <a:pt x="264" y="70"/>
                </a:lnTo>
                <a:lnTo>
                  <a:pt x="278" y="70"/>
                </a:lnTo>
                <a:lnTo>
                  <a:pt x="290" y="71"/>
                </a:lnTo>
                <a:lnTo>
                  <a:pt x="307" y="71"/>
                </a:lnTo>
                <a:lnTo>
                  <a:pt x="315" y="71"/>
                </a:lnTo>
                <a:lnTo>
                  <a:pt x="323" y="72"/>
                </a:lnTo>
                <a:lnTo>
                  <a:pt x="328" y="75"/>
                </a:lnTo>
                <a:lnTo>
                  <a:pt x="335" y="80"/>
                </a:lnTo>
                <a:lnTo>
                  <a:pt x="338" y="85"/>
                </a:lnTo>
                <a:lnTo>
                  <a:pt x="341" y="88"/>
                </a:lnTo>
                <a:lnTo>
                  <a:pt x="340" y="90"/>
                </a:lnTo>
                <a:lnTo>
                  <a:pt x="336" y="94"/>
                </a:lnTo>
                <a:lnTo>
                  <a:pt x="332" y="102"/>
                </a:lnTo>
                <a:lnTo>
                  <a:pt x="329" y="108"/>
                </a:lnTo>
                <a:lnTo>
                  <a:pt x="325" y="111"/>
                </a:lnTo>
                <a:lnTo>
                  <a:pt x="323" y="118"/>
                </a:lnTo>
                <a:lnTo>
                  <a:pt x="320" y="124"/>
                </a:lnTo>
                <a:lnTo>
                  <a:pt x="316" y="131"/>
                </a:lnTo>
                <a:lnTo>
                  <a:pt x="312" y="141"/>
                </a:lnTo>
                <a:lnTo>
                  <a:pt x="309" y="148"/>
                </a:lnTo>
                <a:lnTo>
                  <a:pt x="309" y="153"/>
                </a:lnTo>
                <a:lnTo>
                  <a:pt x="309" y="159"/>
                </a:lnTo>
                <a:lnTo>
                  <a:pt x="309" y="163"/>
                </a:lnTo>
                <a:lnTo>
                  <a:pt x="308" y="167"/>
                </a:lnTo>
                <a:lnTo>
                  <a:pt x="306" y="170"/>
                </a:lnTo>
                <a:lnTo>
                  <a:pt x="303" y="174"/>
                </a:lnTo>
                <a:lnTo>
                  <a:pt x="298" y="179"/>
                </a:lnTo>
                <a:lnTo>
                  <a:pt x="295" y="184"/>
                </a:lnTo>
                <a:lnTo>
                  <a:pt x="292" y="186"/>
                </a:lnTo>
                <a:lnTo>
                  <a:pt x="292" y="182"/>
                </a:lnTo>
                <a:lnTo>
                  <a:pt x="291" y="177"/>
                </a:lnTo>
                <a:lnTo>
                  <a:pt x="290" y="178"/>
                </a:lnTo>
                <a:lnTo>
                  <a:pt x="290" y="184"/>
                </a:lnTo>
                <a:lnTo>
                  <a:pt x="290" y="191"/>
                </a:lnTo>
                <a:lnTo>
                  <a:pt x="288" y="193"/>
                </a:lnTo>
                <a:lnTo>
                  <a:pt x="286" y="198"/>
                </a:lnTo>
                <a:lnTo>
                  <a:pt x="284" y="202"/>
                </a:lnTo>
                <a:lnTo>
                  <a:pt x="285" y="207"/>
                </a:lnTo>
                <a:lnTo>
                  <a:pt x="286" y="209"/>
                </a:lnTo>
                <a:lnTo>
                  <a:pt x="283" y="209"/>
                </a:lnTo>
                <a:lnTo>
                  <a:pt x="279" y="209"/>
                </a:lnTo>
                <a:lnTo>
                  <a:pt x="278" y="212"/>
                </a:lnTo>
                <a:lnTo>
                  <a:pt x="275" y="216"/>
                </a:lnTo>
                <a:lnTo>
                  <a:pt x="274" y="213"/>
                </a:lnTo>
                <a:lnTo>
                  <a:pt x="274" y="209"/>
                </a:lnTo>
                <a:lnTo>
                  <a:pt x="271" y="208"/>
                </a:lnTo>
                <a:lnTo>
                  <a:pt x="263" y="209"/>
                </a:lnTo>
                <a:lnTo>
                  <a:pt x="258" y="210"/>
                </a:lnTo>
                <a:lnTo>
                  <a:pt x="259" y="207"/>
                </a:lnTo>
                <a:lnTo>
                  <a:pt x="262" y="204"/>
                </a:lnTo>
                <a:lnTo>
                  <a:pt x="263" y="200"/>
                </a:lnTo>
                <a:lnTo>
                  <a:pt x="262" y="196"/>
                </a:lnTo>
                <a:lnTo>
                  <a:pt x="259" y="196"/>
                </a:lnTo>
                <a:lnTo>
                  <a:pt x="252" y="194"/>
                </a:lnTo>
                <a:lnTo>
                  <a:pt x="247" y="195"/>
                </a:lnTo>
                <a:lnTo>
                  <a:pt x="243" y="196"/>
                </a:lnTo>
                <a:lnTo>
                  <a:pt x="242" y="198"/>
                </a:lnTo>
                <a:lnTo>
                  <a:pt x="243" y="203"/>
                </a:lnTo>
                <a:lnTo>
                  <a:pt x="240" y="206"/>
                </a:lnTo>
                <a:lnTo>
                  <a:pt x="240" y="208"/>
                </a:lnTo>
                <a:lnTo>
                  <a:pt x="243" y="208"/>
                </a:lnTo>
                <a:lnTo>
                  <a:pt x="241" y="211"/>
                </a:lnTo>
                <a:lnTo>
                  <a:pt x="239" y="212"/>
                </a:lnTo>
                <a:lnTo>
                  <a:pt x="242" y="216"/>
                </a:lnTo>
                <a:lnTo>
                  <a:pt x="245" y="216"/>
                </a:lnTo>
                <a:lnTo>
                  <a:pt x="244" y="218"/>
                </a:lnTo>
                <a:lnTo>
                  <a:pt x="245" y="222"/>
                </a:lnTo>
                <a:lnTo>
                  <a:pt x="241" y="223"/>
                </a:lnTo>
                <a:lnTo>
                  <a:pt x="235" y="225"/>
                </a:lnTo>
                <a:lnTo>
                  <a:pt x="236" y="227"/>
                </a:lnTo>
                <a:lnTo>
                  <a:pt x="239" y="227"/>
                </a:lnTo>
                <a:lnTo>
                  <a:pt x="243" y="225"/>
                </a:lnTo>
                <a:lnTo>
                  <a:pt x="245" y="227"/>
                </a:lnTo>
                <a:lnTo>
                  <a:pt x="241" y="230"/>
                </a:lnTo>
                <a:lnTo>
                  <a:pt x="242" y="233"/>
                </a:lnTo>
                <a:lnTo>
                  <a:pt x="238" y="235"/>
                </a:lnTo>
                <a:lnTo>
                  <a:pt x="233" y="234"/>
                </a:lnTo>
                <a:lnTo>
                  <a:pt x="233" y="231"/>
                </a:lnTo>
                <a:lnTo>
                  <a:pt x="231" y="228"/>
                </a:lnTo>
                <a:lnTo>
                  <a:pt x="227" y="228"/>
                </a:lnTo>
                <a:lnTo>
                  <a:pt x="223" y="228"/>
                </a:lnTo>
                <a:lnTo>
                  <a:pt x="217" y="230"/>
                </a:lnTo>
                <a:lnTo>
                  <a:pt x="212" y="235"/>
                </a:lnTo>
                <a:lnTo>
                  <a:pt x="206" y="240"/>
                </a:lnTo>
                <a:lnTo>
                  <a:pt x="200" y="241"/>
                </a:lnTo>
                <a:lnTo>
                  <a:pt x="192" y="239"/>
                </a:lnTo>
                <a:lnTo>
                  <a:pt x="188" y="235"/>
                </a:lnTo>
                <a:lnTo>
                  <a:pt x="185" y="236"/>
                </a:lnTo>
                <a:lnTo>
                  <a:pt x="176" y="241"/>
                </a:lnTo>
                <a:lnTo>
                  <a:pt x="175" y="250"/>
                </a:lnTo>
                <a:lnTo>
                  <a:pt x="175" y="254"/>
                </a:lnTo>
                <a:lnTo>
                  <a:pt x="170" y="259"/>
                </a:lnTo>
                <a:lnTo>
                  <a:pt x="169" y="263"/>
                </a:lnTo>
                <a:lnTo>
                  <a:pt x="179" y="268"/>
                </a:lnTo>
                <a:lnTo>
                  <a:pt x="183" y="270"/>
                </a:lnTo>
                <a:lnTo>
                  <a:pt x="185" y="268"/>
                </a:lnTo>
                <a:lnTo>
                  <a:pt x="183" y="265"/>
                </a:lnTo>
                <a:lnTo>
                  <a:pt x="181" y="265"/>
                </a:lnTo>
                <a:lnTo>
                  <a:pt x="175" y="263"/>
                </a:lnTo>
                <a:lnTo>
                  <a:pt x="178" y="258"/>
                </a:lnTo>
                <a:lnTo>
                  <a:pt x="179" y="253"/>
                </a:lnTo>
                <a:lnTo>
                  <a:pt x="180" y="248"/>
                </a:lnTo>
                <a:lnTo>
                  <a:pt x="182" y="243"/>
                </a:lnTo>
                <a:lnTo>
                  <a:pt x="186" y="240"/>
                </a:lnTo>
                <a:lnTo>
                  <a:pt x="189" y="240"/>
                </a:lnTo>
                <a:lnTo>
                  <a:pt x="193" y="243"/>
                </a:lnTo>
                <a:lnTo>
                  <a:pt x="200" y="246"/>
                </a:lnTo>
                <a:lnTo>
                  <a:pt x="208" y="246"/>
                </a:lnTo>
                <a:lnTo>
                  <a:pt x="211" y="241"/>
                </a:lnTo>
                <a:lnTo>
                  <a:pt x="214" y="239"/>
                </a:lnTo>
                <a:lnTo>
                  <a:pt x="214" y="243"/>
                </a:lnTo>
                <a:lnTo>
                  <a:pt x="210" y="249"/>
                </a:lnTo>
                <a:lnTo>
                  <a:pt x="205" y="259"/>
                </a:lnTo>
                <a:lnTo>
                  <a:pt x="198" y="269"/>
                </a:lnTo>
                <a:lnTo>
                  <a:pt x="193" y="282"/>
                </a:lnTo>
                <a:lnTo>
                  <a:pt x="190" y="289"/>
                </a:lnTo>
                <a:lnTo>
                  <a:pt x="188" y="295"/>
                </a:lnTo>
                <a:lnTo>
                  <a:pt x="184" y="306"/>
                </a:lnTo>
                <a:lnTo>
                  <a:pt x="182" y="310"/>
                </a:lnTo>
                <a:lnTo>
                  <a:pt x="185" y="311"/>
                </a:lnTo>
                <a:lnTo>
                  <a:pt x="187" y="311"/>
                </a:lnTo>
                <a:lnTo>
                  <a:pt x="186" y="315"/>
                </a:lnTo>
                <a:lnTo>
                  <a:pt x="180" y="315"/>
                </a:lnTo>
                <a:lnTo>
                  <a:pt x="182" y="318"/>
                </a:lnTo>
                <a:lnTo>
                  <a:pt x="181" y="321"/>
                </a:lnTo>
                <a:lnTo>
                  <a:pt x="174" y="317"/>
                </a:lnTo>
                <a:lnTo>
                  <a:pt x="173" y="322"/>
                </a:lnTo>
                <a:lnTo>
                  <a:pt x="173" y="329"/>
                </a:lnTo>
                <a:lnTo>
                  <a:pt x="170" y="332"/>
                </a:lnTo>
                <a:lnTo>
                  <a:pt x="168" y="328"/>
                </a:lnTo>
                <a:lnTo>
                  <a:pt x="168" y="324"/>
                </a:lnTo>
                <a:lnTo>
                  <a:pt x="162" y="325"/>
                </a:lnTo>
                <a:lnTo>
                  <a:pt x="156" y="328"/>
                </a:lnTo>
                <a:lnTo>
                  <a:pt x="151" y="331"/>
                </a:lnTo>
                <a:lnTo>
                  <a:pt x="148" y="335"/>
                </a:lnTo>
                <a:lnTo>
                  <a:pt x="146" y="339"/>
                </a:lnTo>
                <a:lnTo>
                  <a:pt x="146" y="34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42" name="Freeform 96"/>
          <p:cNvSpPr>
            <a:spLocks/>
          </p:cNvSpPr>
          <p:nvPr/>
        </p:nvSpPr>
        <p:spPr bwMode="auto">
          <a:xfrm>
            <a:off x="4789488" y="5207000"/>
            <a:ext cx="542925" cy="541338"/>
          </a:xfrm>
          <a:custGeom>
            <a:avLst/>
            <a:gdLst>
              <a:gd name="T0" fmla="*/ 2147483647 w 342"/>
              <a:gd name="T1" fmla="*/ 2147483647 h 341"/>
              <a:gd name="T2" fmla="*/ 2147483647 w 342"/>
              <a:gd name="T3" fmla="*/ 2147483647 h 341"/>
              <a:gd name="T4" fmla="*/ 2147483647 w 342"/>
              <a:gd name="T5" fmla="*/ 2147483647 h 341"/>
              <a:gd name="T6" fmla="*/ 2147483647 w 342"/>
              <a:gd name="T7" fmla="*/ 2147483647 h 341"/>
              <a:gd name="T8" fmla="*/ 2147483647 w 342"/>
              <a:gd name="T9" fmla="*/ 2147483647 h 341"/>
              <a:gd name="T10" fmla="*/ 2147483647 w 342"/>
              <a:gd name="T11" fmla="*/ 2147483647 h 341"/>
              <a:gd name="T12" fmla="*/ 2147483647 w 342"/>
              <a:gd name="T13" fmla="*/ 2147483647 h 341"/>
              <a:gd name="T14" fmla="*/ 2147483647 w 342"/>
              <a:gd name="T15" fmla="*/ 2147483647 h 341"/>
              <a:gd name="T16" fmla="*/ 2147483647 w 342"/>
              <a:gd name="T17" fmla="*/ 2147483647 h 341"/>
              <a:gd name="T18" fmla="*/ 2147483647 w 342"/>
              <a:gd name="T19" fmla="*/ 2147483647 h 341"/>
              <a:gd name="T20" fmla="*/ 2147483647 w 342"/>
              <a:gd name="T21" fmla="*/ 2147483647 h 341"/>
              <a:gd name="T22" fmla="*/ 2147483647 w 342"/>
              <a:gd name="T23" fmla="*/ 2147483647 h 341"/>
              <a:gd name="T24" fmla="*/ 2147483647 w 342"/>
              <a:gd name="T25" fmla="*/ 2147483647 h 341"/>
              <a:gd name="T26" fmla="*/ 2147483647 w 342"/>
              <a:gd name="T27" fmla="*/ 2147483647 h 341"/>
              <a:gd name="T28" fmla="*/ 2147483647 w 342"/>
              <a:gd name="T29" fmla="*/ 2147483647 h 341"/>
              <a:gd name="T30" fmla="*/ 2147483647 w 342"/>
              <a:gd name="T31" fmla="*/ 2147483647 h 341"/>
              <a:gd name="T32" fmla="*/ 2147483647 w 342"/>
              <a:gd name="T33" fmla="*/ 2147483647 h 341"/>
              <a:gd name="T34" fmla="*/ 2147483647 w 342"/>
              <a:gd name="T35" fmla="*/ 2147483647 h 341"/>
              <a:gd name="T36" fmla="*/ 2147483647 w 342"/>
              <a:gd name="T37" fmla="*/ 2147483647 h 341"/>
              <a:gd name="T38" fmla="*/ 2147483647 w 342"/>
              <a:gd name="T39" fmla="*/ 2147483647 h 341"/>
              <a:gd name="T40" fmla="*/ 2147483647 w 342"/>
              <a:gd name="T41" fmla="*/ 2147483647 h 341"/>
              <a:gd name="T42" fmla="*/ 2147483647 w 342"/>
              <a:gd name="T43" fmla="*/ 2147483647 h 341"/>
              <a:gd name="T44" fmla="*/ 2147483647 w 342"/>
              <a:gd name="T45" fmla="*/ 2147483647 h 341"/>
              <a:gd name="T46" fmla="*/ 2147483647 w 342"/>
              <a:gd name="T47" fmla="*/ 2147483647 h 341"/>
              <a:gd name="T48" fmla="*/ 2147483647 w 342"/>
              <a:gd name="T49" fmla="*/ 2147483647 h 341"/>
              <a:gd name="T50" fmla="*/ 2147483647 w 342"/>
              <a:gd name="T51" fmla="*/ 2147483647 h 341"/>
              <a:gd name="T52" fmla="*/ 2147483647 w 342"/>
              <a:gd name="T53" fmla="*/ 2147483647 h 341"/>
              <a:gd name="T54" fmla="*/ 2147483647 w 342"/>
              <a:gd name="T55" fmla="*/ 2147483647 h 341"/>
              <a:gd name="T56" fmla="*/ 2147483647 w 342"/>
              <a:gd name="T57" fmla="*/ 2147483647 h 341"/>
              <a:gd name="T58" fmla="*/ 2147483647 w 342"/>
              <a:gd name="T59" fmla="*/ 2147483647 h 341"/>
              <a:gd name="T60" fmla="*/ 2147483647 w 342"/>
              <a:gd name="T61" fmla="*/ 2147483647 h 341"/>
              <a:gd name="T62" fmla="*/ 2147483647 w 342"/>
              <a:gd name="T63" fmla="*/ 2147483647 h 341"/>
              <a:gd name="T64" fmla="*/ 2147483647 w 342"/>
              <a:gd name="T65" fmla="*/ 2147483647 h 341"/>
              <a:gd name="T66" fmla="*/ 2147483647 w 342"/>
              <a:gd name="T67" fmla="*/ 2147483647 h 341"/>
              <a:gd name="T68" fmla="*/ 2147483647 w 342"/>
              <a:gd name="T69" fmla="*/ 2147483647 h 341"/>
              <a:gd name="T70" fmla="*/ 2147483647 w 342"/>
              <a:gd name="T71" fmla="*/ 2147483647 h 341"/>
              <a:gd name="T72" fmla="*/ 2147483647 w 342"/>
              <a:gd name="T73" fmla="*/ 2147483647 h 341"/>
              <a:gd name="T74" fmla="*/ 2147483647 w 342"/>
              <a:gd name="T75" fmla="*/ 2147483647 h 341"/>
              <a:gd name="T76" fmla="*/ 2147483647 w 342"/>
              <a:gd name="T77" fmla="*/ 2147483647 h 341"/>
              <a:gd name="T78" fmla="*/ 2147483647 w 342"/>
              <a:gd name="T79" fmla="*/ 2147483647 h 341"/>
              <a:gd name="T80" fmla="*/ 2147483647 w 342"/>
              <a:gd name="T81" fmla="*/ 2147483647 h 341"/>
              <a:gd name="T82" fmla="*/ 2147483647 w 342"/>
              <a:gd name="T83" fmla="*/ 2147483647 h 341"/>
              <a:gd name="T84" fmla="*/ 2147483647 w 342"/>
              <a:gd name="T85" fmla="*/ 2147483647 h 341"/>
              <a:gd name="T86" fmla="*/ 2147483647 w 342"/>
              <a:gd name="T87" fmla="*/ 2147483647 h 341"/>
              <a:gd name="T88" fmla="*/ 2147483647 w 342"/>
              <a:gd name="T89" fmla="*/ 2147483647 h 341"/>
              <a:gd name="T90" fmla="*/ 2147483647 w 342"/>
              <a:gd name="T91" fmla="*/ 2147483647 h 341"/>
              <a:gd name="T92" fmla="*/ 2147483647 w 342"/>
              <a:gd name="T93" fmla="*/ 2147483647 h 341"/>
              <a:gd name="T94" fmla="*/ 2147483647 w 342"/>
              <a:gd name="T95" fmla="*/ 2147483647 h 341"/>
              <a:gd name="T96" fmla="*/ 2147483647 w 342"/>
              <a:gd name="T97" fmla="*/ 2147483647 h 341"/>
              <a:gd name="T98" fmla="*/ 2147483647 w 342"/>
              <a:gd name="T99" fmla="*/ 2147483647 h 341"/>
              <a:gd name="T100" fmla="*/ 2147483647 w 342"/>
              <a:gd name="T101" fmla="*/ 2147483647 h 341"/>
              <a:gd name="T102" fmla="*/ 2147483647 w 342"/>
              <a:gd name="T103" fmla="*/ 2147483647 h 341"/>
              <a:gd name="T104" fmla="*/ 2147483647 w 342"/>
              <a:gd name="T105" fmla="*/ 2147483647 h 341"/>
              <a:gd name="T106" fmla="*/ 2147483647 w 342"/>
              <a:gd name="T107" fmla="*/ 2147483647 h 341"/>
              <a:gd name="T108" fmla="*/ 2147483647 w 342"/>
              <a:gd name="T109" fmla="*/ 2147483647 h 341"/>
              <a:gd name="T110" fmla="*/ 2147483647 w 342"/>
              <a:gd name="T111" fmla="*/ 2147483647 h 341"/>
              <a:gd name="T112" fmla="*/ 2147483647 w 342"/>
              <a:gd name="T113" fmla="*/ 2147483647 h 341"/>
              <a:gd name="T114" fmla="*/ 2147483647 w 342"/>
              <a:gd name="T115" fmla="*/ 2147483647 h 34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42"/>
              <a:gd name="T175" fmla="*/ 0 h 341"/>
              <a:gd name="T176" fmla="*/ 342 w 342"/>
              <a:gd name="T177" fmla="*/ 341 h 34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42" h="341">
                <a:moveTo>
                  <a:pt x="146" y="340"/>
                </a:moveTo>
                <a:lnTo>
                  <a:pt x="141" y="330"/>
                </a:lnTo>
                <a:lnTo>
                  <a:pt x="134" y="320"/>
                </a:lnTo>
                <a:lnTo>
                  <a:pt x="128" y="314"/>
                </a:lnTo>
                <a:lnTo>
                  <a:pt x="120" y="304"/>
                </a:lnTo>
                <a:lnTo>
                  <a:pt x="111" y="294"/>
                </a:lnTo>
                <a:lnTo>
                  <a:pt x="106" y="288"/>
                </a:lnTo>
                <a:lnTo>
                  <a:pt x="100" y="278"/>
                </a:lnTo>
                <a:lnTo>
                  <a:pt x="92" y="272"/>
                </a:lnTo>
                <a:lnTo>
                  <a:pt x="85" y="263"/>
                </a:lnTo>
                <a:lnTo>
                  <a:pt x="79" y="255"/>
                </a:lnTo>
                <a:lnTo>
                  <a:pt x="71" y="247"/>
                </a:lnTo>
                <a:lnTo>
                  <a:pt x="65" y="235"/>
                </a:lnTo>
                <a:lnTo>
                  <a:pt x="60" y="222"/>
                </a:lnTo>
                <a:lnTo>
                  <a:pt x="58" y="209"/>
                </a:lnTo>
                <a:lnTo>
                  <a:pt x="56" y="200"/>
                </a:lnTo>
                <a:lnTo>
                  <a:pt x="55" y="189"/>
                </a:lnTo>
                <a:lnTo>
                  <a:pt x="53" y="175"/>
                </a:lnTo>
                <a:lnTo>
                  <a:pt x="50" y="163"/>
                </a:lnTo>
                <a:lnTo>
                  <a:pt x="51" y="152"/>
                </a:lnTo>
                <a:lnTo>
                  <a:pt x="54" y="139"/>
                </a:lnTo>
                <a:lnTo>
                  <a:pt x="56" y="131"/>
                </a:lnTo>
                <a:lnTo>
                  <a:pt x="59" y="115"/>
                </a:lnTo>
                <a:lnTo>
                  <a:pt x="61" y="105"/>
                </a:lnTo>
                <a:lnTo>
                  <a:pt x="59" y="97"/>
                </a:lnTo>
                <a:lnTo>
                  <a:pt x="52" y="104"/>
                </a:lnTo>
                <a:lnTo>
                  <a:pt x="47" y="108"/>
                </a:lnTo>
                <a:lnTo>
                  <a:pt x="45" y="112"/>
                </a:lnTo>
                <a:lnTo>
                  <a:pt x="38" y="118"/>
                </a:lnTo>
                <a:lnTo>
                  <a:pt x="37" y="124"/>
                </a:lnTo>
                <a:lnTo>
                  <a:pt x="29" y="127"/>
                </a:lnTo>
                <a:lnTo>
                  <a:pt x="21" y="123"/>
                </a:lnTo>
                <a:lnTo>
                  <a:pt x="21" y="120"/>
                </a:lnTo>
                <a:lnTo>
                  <a:pt x="23" y="115"/>
                </a:lnTo>
                <a:lnTo>
                  <a:pt x="24" y="114"/>
                </a:lnTo>
                <a:lnTo>
                  <a:pt x="26" y="110"/>
                </a:lnTo>
                <a:lnTo>
                  <a:pt x="26" y="104"/>
                </a:lnTo>
                <a:lnTo>
                  <a:pt x="22" y="102"/>
                </a:lnTo>
                <a:lnTo>
                  <a:pt x="15" y="99"/>
                </a:lnTo>
                <a:lnTo>
                  <a:pt x="7" y="97"/>
                </a:lnTo>
                <a:lnTo>
                  <a:pt x="2" y="94"/>
                </a:lnTo>
                <a:lnTo>
                  <a:pt x="0" y="88"/>
                </a:lnTo>
                <a:lnTo>
                  <a:pt x="5" y="76"/>
                </a:lnTo>
                <a:lnTo>
                  <a:pt x="6" y="72"/>
                </a:lnTo>
                <a:lnTo>
                  <a:pt x="7" y="62"/>
                </a:lnTo>
                <a:lnTo>
                  <a:pt x="7" y="55"/>
                </a:lnTo>
                <a:lnTo>
                  <a:pt x="13" y="49"/>
                </a:lnTo>
                <a:lnTo>
                  <a:pt x="19" y="47"/>
                </a:lnTo>
                <a:lnTo>
                  <a:pt x="20" y="39"/>
                </a:lnTo>
                <a:lnTo>
                  <a:pt x="20" y="32"/>
                </a:lnTo>
                <a:lnTo>
                  <a:pt x="21" y="28"/>
                </a:lnTo>
                <a:lnTo>
                  <a:pt x="22" y="18"/>
                </a:lnTo>
                <a:lnTo>
                  <a:pt x="28" y="13"/>
                </a:lnTo>
                <a:lnTo>
                  <a:pt x="39" y="6"/>
                </a:lnTo>
                <a:lnTo>
                  <a:pt x="48" y="9"/>
                </a:lnTo>
                <a:lnTo>
                  <a:pt x="56" y="12"/>
                </a:lnTo>
                <a:lnTo>
                  <a:pt x="62" y="15"/>
                </a:lnTo>
                <a:lnTo>
                  <a:pt x="68" y="19"/>
                </a:lnTo>
                <a:lnTo>
                  <a:pt x="74" y="15"/>
                </a:lnTo>
                <a:lnTo>
                  <a:pt x="79" y="11"/>
                </a:lnTo>
                <a:lnTo>
                  <a:pt x="83" y="7"/>
                </a:lnTo>
                <a:lnTo>
                  <a:pt x="90" y="1"/>
                </a:lnTo>
                <a:lnTo>
                  <a:pt x="90" y="0"/>
                </a:lnTo>
                <a:lnTo>
                  <a:pt x="88" y="8"/>
                </a:lnTo>
                <a:lnTo>
                  <a:pt x="87" y="14"/>
                </a:lnTo>
                <a:lnTo>
                  <a:pt x="86" y="27"/>
                </a:lnTo>
                <a:lnTo>
                  <a:pt x="88" y="32"/>
                </a:lnTo>
                <a:lnTo>
                  <a:pt x="100" y="34"/>
                </a:lnTo>
                <a:lnTo>
                  <a:pt x="109" y="31"/>
                </a:lnTo>
                <a:lnTo>
                  <a:pt x="119" y="31"/>
                </a:lnTo>
                <a:lnTo>
                  <a:pt x="125" y="29"/>
                </a:lnTo>
                <a:lnTo>
                  <a:pt x="131" y="28"/>
                </a:lnTo>
                <a:lnTo>
                  <a:pt x="141" y="27"/>
                </a:lnTo>
                <a:lnTo>
                  <a:pt x="149" y="25"/>
                </a:lnTo>
                <a:lnTo>
                  <a:pt x="159" y="25"/>
                </a:lnTo>
                <a:lnTo>
                  <a:pt x="168" y="24"/>
                </a:lnTo>
                <a:lnTo>
                  <a:pt x="177" y="29"/>
                </a:lnTo>
                <a:lnTo>
                  <a:pt x="184" y="34"/>
                </a:lnTo>
                <a:lnTo>
                  <a:pt x="192" y="43"/>
                </a:lnTo>
                <a:lnTo>
                  <a:pt x="200" y="49"/>
                </a:lnTo>
                <a:lnTo>
                  <a:pt x="209" y="55"/>
                </a:lnTo>
                <a:lnTo>
                  <a:pt x="217" y="60"/>
                </a:lnTo>
                <a:lnTo>
                  <a:pt x="220" y="63"/>
                </a:lnTo>
                <a:lnTo>
                  <a:pt x="230" y="62"/>
                </a:lnTo>
                <a:lnTo>
                  <a:pt x="241" y="65"/>
                </a:lnTo>
                <a:lnTo>
                  <a:pt x="251" y="68"/>
                </a:lnTo>
                <a:lnTo>
                  <a:pt x="264" y="70"/>
                </a:lnTo>
                <a:lnTo>
                  <a:pt x="278" y="70"/>
                </a:lnTo>
                <a:lnTo>
                  <a:pt x="290" y="71"/>
                </a:lnTo>
                <a:lnTo>
                  <a:pt x="307" y="71"/>
                </a:lnTo>
                <a:lnTo>
                  <a:pt x="315" y="71"/>
                </a:lnTo>
                <a:lnTo>
                  <a:pt x="323" y="72"/>
                </a:lnTo>
                <a:lnTo>
                  <a:pt x="328" y="75"/>
                </a:lnTo>
                <a:lnTo>
                  <a:pt x="335" y="80"/>
                </a:lnTo>
                <a:lnTo>
                  <a:pt x="338" y="85"/>
                </a:lnTo>
                <a:lnTo>
                  <a:pt x="341" y="88"/>
                </a:lnTo>
                <a:lnTo>
                  <a:pt x="340" y="90"/>
                </a:lnTo>
                <a:lnTo>
                  <a:pt x="336" y="94"/>
                </a:lnTo>
                <a:lnTo>
                  <a:pt x="332" y="102"/>
                </a:lnTo>
                <a:lnTo>
                  <a:pt x="329" y="108"/>
                </a:lnTo>
                <a:lnTo>
                  <a:pt x="325" y="111"/>
                </a:lnTo>
                <a:lnTo>
                  <a:pt x="323" y="118"/>
                </a:lnTo>
                <a:lnTo>
                  <a:pt x="320" y="124"/>
                </a:lnTo>
                <a:lnTo>
                  <a:pt x="316" y="131"/>
                </a:lnTo>
                <a:lnTo>
                  <a:pt x="312" y="141"/>
                </a:lnTo>
                <a:lnTo>
                  <a:pt x="309" y="148"/>
                </a:lnTo>
                <a:lnTo>
                  <a:pt x="309" y="153"/>
                </a:lnTo>
                <a:lnTo>
                  <a:pt x="309" y="159"/>
                </a:lnTo>
                <a:lnTo>
                  <a:pt x="309" y="163"/>
                </a:lnTo>
                <a:lnTo>
                  <a:pt x="308" y="167"/>
                </a:lnTo>
                <a:lnTo>
                  <a:pt x="306" y="170"/>
                </a:lnTo>
                <a:lnTo>
                  <a:pt x="303" y="174"/>
                </a:lnTo>
                <a:lnTo>
                  <a:pt x="298" y="179"/>
                </a:lnTo>
                <a:lnTo>
                  <a:pt x="295" y="184"/>
                </a:lnTo>
                <a:lnTo>
                  <a:pt x="292" y="186"/>
                </a:lnTo>
                <a:lnTo>
                  <a:pt x="292" y="182"/>
                </a:lnTo>
                <a:lnTo>
                  <a:pt x="291" y="177"/>
                </a:lnTo>
                <a:lnTo>
                  <a:pt x="290" y="178"/>
                </a:lnTo>
                <a:lnTo>
                  <a:pt x="290" y="184"/>
                </a:lnTo>
                <a:lnTo>
                  <a:pt x="290" y="191"/>
                </a:lnTo>
                <a:lnTo>
                  <a:pt x="288" y="193"/>
                </a:lnTo>
                <a:lnTo>
                  <a:pt x="286" y="198"/>
                </a:lnTo>
                <a:lnTo>
                  <a:pt x="284" y="202"/>
                </a:lnTo>
                <a:lnTo>
                  <a:pt x="285" y="207"/>
                </a:lnTo>
                <a:lnTo>
                  <a:pt x="286" y="209"/>
                </a:lnTo>
                <a:lnTo>
                  <a:pt x="283" y="209"/>
                </a:lnTo>
                <a:lnTo>
                  <a:pt x="279" y="209"/>
                </a:lnTo>
                <a:lnTo>
                  <a:pt x="278" y="212"/>
                </a:lnTo>
                <a:lnTo>
                  <a:pt x="275" y="216"/>
                </a:lnTo>
                <a:lnTo>
                  <a:pt x="274" y="213"/>
                </a:lnTo>
                <a:lnTo>
                  <a:pt x="274" y="209"/>
                </a:lnTo>
                <a:lnTo>
                  <a:pt x="271" y="208"/>
                </a:lnTo>
                <a:lnTo>
                  <a:pt x="263" y="209"/>
                </a:lnTo>
                <a:lnTo>
                  <a:pt x="258" y="210"/>
                </a:lnTo>
                <a:lnTo>
                  <a:pt x="259" y="207"/>
                </a:lnTo>
                <a:lnTo>
                  <a:pt x="262" y="204"/>
                </a:lnTo>
                <a:lnTo>
                  <a:pt x="263" y="200"/>
                </a:lnTo>
                <a:lnTo>
                  <a:pt x="262" y="196"/>
                </a:lnTo>
                <a:lnTo>
                  <a:pt x="259" y="196"/>
                </a:lnTo>
                <a:lnTo>
                  <a:pt x="252" y="194"/>
                </a:lnTo>
                <a:lnTo>
                  <a:pt x="247" y="195"/>
                </a:lnTo>
                <a:lnTo>
                  <a:pt x="243" y="196"/>
                </a:lnTo>
                <a:lnTo>
                  <a:pt x="242" y="198"/>
                </a:lnTo>
                <a:lnTo>
                  <a:pt x="243" y="203"/>
                </a:lnTo>
                <a:lnTo>
                  <a:pt x="240" y="206"/>
                </a:lnTo>
                <a:lnTo>
                  <a:pt x="240" y="208"/>
                </a:lnTo>
                <a:lnTo>
                  <a:pt x="243" y="208"/>
                </a:lnTo>
                <a:lnTo>
                  <a:pt x="241" y="211"/>
                </a:lnTo>
                <a:lnTo>
                  <a:pt x="239" y="212"/>
                </a:lnTo>
                <a:lnTo>
                  <a:pt x="242" y="216"/>
                </a:lnTo>
                <a:lnTo>
                  <a:pt x="245" y="216"/>
                </a:lnTo>
                <a:lnTo>
                  <a:pt x="244" y="218"/>
                </a:lnTo>
                <a:lnTo>
                  <a:pt x="245" y="222"/>
                </a:lnTo>
                <a:lnTo>
                  <a:pt x="241" y="223"/>
                </a:lnTo>
                <a:lnTo>
                  <a:pt x="235" y="225"/>
                </a:lnTo>
                <a:lnTo>
                  <a:pt x="236" y="227"/>
                </a:lnTo>
                <a:lnTo>
                  <a:pt x="239" y="227"/>
                </a:lnTo>
                <a:lnTo>
                  <a:pt x="243" y="225"/>
                </a:lnTo>
                <a:lnTo>
                  <a:pt x="245" y="227"/>
                </a:lnTo>
                <a:lnTo>
                  <a:pt x="241" y="230"/>
                </a:lnTo>
                <a:lnTo>
                  <a:pt x="242" y="233"/>
                </a:lnTo>
                <a:lnTo>
                  <a:pt x="238" y="235"/>
                </a:lnTo>
                <a:lnTo>
                  <a:pt x="233" y="234"/>
                </a:lnTo>
                <a:lnTo>
                  <a:pt x="233" y="231"/>
                </a:lnTo>
                <a:lnTo>
                  <a:pt x="231" y="228"/>
                </a:lnTo>
                <a:lnTo>
                  <a:pt x="227" y="228"/>
                </a:lnTo>
                <a:lnTo>
                  <a:pt x="223" y="228"/>
                </a:lnTo>
                <a:lnTo>
                  <a:pt x="217" y="230"/>
                </a:lnTo>
                <a:lnTo>
                  <a:pt x="212" y="235"/>
                </a:lnTo>
                <a:lnTo>
                  <a:pt x="206" y="240"/>
                </a:lnTo>
                <a:lnTo>
                  <a:pt x="200" y="241"/>
                </a:lnTo>
                <a:lnTo>
                  <a:pt x="192" y="239"/>
                </a:lnTo>
                <a:lnTo>
                  <a:pt x="188" y="235"/>
                </a:lnTo>
                <a:lnTo>
                  <a:pt x="185" y="236"/>
                </a:lnTo>
                <a:lnTo>
                  <a:pt x="176" y="241"/>
                </a:lnTo>
                <a:lnTo>
                  <a:pt x="175" y="250"/>
                </a:lnTo>
                <a:lnTo>
                  <a:pt x="175" y="254"/>
                </a:lnTo>
                <a:lnTo>
                  <a:pt x="170" y="259"/>
                </a:lnTo>
                <a:lnTo>
                  <a:pt x="169" y="263"/>
                </a:lnTo>
                <a:lnTo>
                  <a:pt x="179" y="268"/>
                </a:lnTo>
                <a:lnTo>
                  <a:pt x="183" y="270"/>
                </a:lnTo>
                <a:lnTo>
                  <a:pt x="185" y="268"/>
                </a:lnTo>
                <a:lnTo>
                  <a:pt x="183" y="265"/>
                </a:lnTo>
                <a:lnTo>
                  <a:pt x="181" y="265"/>
                </a:lnTo>
                <a:lnTo>
                  <a:pt x="175" y="263"/>
                </a:lnTo>
                <a:lnTo>
                  <a:pt x="178" y="258"/>
                </a:lnTo>
                <a:lnTo>
                  <a:pt x="179" y="253"/>
                </a:lnTo>
                <a:lnTo>
                  <a:pt x="180" y="248"/>
                </a:lnTo>
                <a:lnTo>
                  <a:pt x="182" y="243"/>
                </a:lnTo>
                <a:lnTo>
                  <a:pt x="186" y="240"/>
                </a:lnTo>
                <a:lnTo>
                  <a:pt x="189" y="240"/>
                </a:lnTo>
                <a:lnTo>
                  <a:pt x="193" y="243"/>
                </a:lnTo>
                <a:lnTo>
                  <a:pt x="200" y="246"/>
                </a:lnTo>
                <a:lnTo>
                  <a:pt x="208" y="246"/>
                </a:lnTo>
                <a:lnTo>
                  <a:pt x="211" y="241"/>
                </a:lnTo>
                <a:lnTo>
                  <a:pt x="214" y="239"/>
                </a:lnTo>
                <a:lnTo>
                  <a:pt x="214" y="243"/>
                </a:lnTo>
                <a:lnTo>
                  <a:pt x="210" y="249"/>
                </a:lnTo>
                <a:lnTo>
                  <a:pt x="205" y="259"/>
                </a:lnTo>
                <a:lnTo>
                  <a:pt x="198" y="269"/>
                </a:lnTo>
                <a:lnTo>
                  <a:pt x="193" y="282"/>
                </a:lnTo>
                <a:lnTo>
                  <a:pt x="190" y="289"/>
                </a:lnTo>
                <a:lnTo>
                  <a:pt x="188" y="295"/>
                </a:lnTo>
                <a:lnTo>
                  <a:pt x="184" y="306"/>
                </a:lnTo>
                <a:lnTo>
                  <a:pt x="182" y="310"/>
                </a:lnTo>
                <a:lnTo>
                  <a:pt x="185" y="311"/>
                </a:lnTo>
                <a:lnTo>
                  <a:pt x="187" y="311"/>
                </a:lnTo>
                <a:lnTo>
                  <a:pt x="186" y="315"/>
                </a:lnTo>
                <a:lnTo>
                  <a:pt x="180" y="315"/>
                </a:lnTo>
                <a:lnTo>
                  <a:pt x="182" y="318"/>
                </a:lnTo>
                <a:lnTo>
                  <a:pt x="181" y="321"/>
                </a:lnTo>
                <a:lnTo>
                  <a:pt x="174" y="317"/>
                </a:lnTo>
                <a:lnTo>
                  <a:pt x="173" y="322"/>
                </a:lnTo>
                <a:lnTo>
                  <a:pt x="173" y="329"/>
                </a:lnTo>
                <a:lnTo>
                  <a:pt x="170" y="332"/>
                </a:lnTo>
                <a:lnTo>
                  <a:pt x="168" y="328"/>
                </a:lnTo>
                <a:lnTo>
                  <a:pt x="168" y="324"/>
                </a:lnTo>
                <a:lnTo>
                  <a:pt x="162" y="325"/>
                </a:lnTo>
                <a:lnTo>
                  <a:pt x="156" y="328"/>
                </a:lnTo>
                <a:lnTo>
                  <a:pt x="151" y="331"/>
                </a:lnTo>
                <a:lnTo>
                  <a:pt x="148" y="335"/>
                </a:lnTo>
                <a:lnTo>
                  <a:pt x="146" y="339"/>
                </a:lnTo>
                <a:lnTo>
                  <a:pt x="146" y="340"/>
                </a:lnTo>
              </a:path>
            </a:pathLst>
          </a:custGeom>
          <a:solidFill>
            <a:srgbClr val="00B050"/>
          </a:solidFill>
          <a:ln w="12700" cap="rnd">
            <a:solidFill>
              <a:srgbClr val="161E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43" name="Freeform 97"/>
          <p:cNvSpPr>
            <a:spLocks/>
          </p:cNvSpPr>
          <p:nvPr/>
        </p:nvSpPr>
        <p:spPr bwMode="auto">
          <a:xfrm>
            <a:off x="4537075" y="3556000"/>
            <a:ext cx="26988" cy="19050"/>
          </a:xfrm>
          <a:custGeom>
            <a:avLst/>
            <a:gdLst>
              <a:gd name="T0" fmla="*/ 0 w 17"/>
              <a:gd name="T1" fmla="*/ 2147483647 h 12"/>
              <a:gd name="T2" fmla="*/ 2147483647 w 17"/>
              <a:gd name="T3" fmla="*/ 0 h 12"/>
              <a:gd name="T4" fmla="*/ 2147483647 w 17"/>
              <a:gd name="T5" fmla="*/ 2147483647 h 12"/>
              <a:gd name="T6" fmla="*/ 0 60000 65536"/>
              <a:gd name="T7" fmla="*/ 0 60000 65536"/>
              <a:gd name="T8" fmla="*/ 0 60000 65536"/>
              <a:gd name="T9" fmla="*/ 0 w 17"/>
              <a:gd name="T10" fmla="*/ 0 h 12"/>
              <a:gd name="T11" fmla="*/ 17 w 17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" h="12">
                <a:moveTo>
                  <a:pt x="0" y="11"/>
                </a:moveTo>
                <a:lnTo>
                  <a:pt x="16" y="0"/>
                </a:lnTo>
                <a:lnTo>
                  <a:pt x="16" y="5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B2B2B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44" name="Freeform 98"/>
          <p:cNvSpPr>
            <a:spLocks/>
          </p:cNvSpPr>
          <p:nvPr/>
        </p:nvSpPr>
        <p:spPr bwMode="auto">
          <a:xfrm>
            <a:off x="4271963" y="3616325"/>
            <a:ext cx="398462" cy="538163"/>
          </a:xfrm>
          <a:custGeom>
            <a:avLst/>
            <a:gdLst>
              <a:gd name="T0" fmla="*/ 2147483647 w 251"/>
              <a:gd name="T1" fmla="*/ 2147483647 h 339"/>
              <a:gd name="T2" fmla="*/ 2147483647 w 251"/>
              <a:gd name="T3" fmla="*/ 2147483647 h 339"/>
              <a:gd name="T4" fmla="*/ 2147483647 w 251"/>
              <a:gd name="T5" fmla="*/ 2147483647 h 339"/>
              <a:gd name="T6" fmla="*/ 2147483647 w 251"/>
              <a:gd name="T7" fmla="*/ 2147483647 h 339"/>
              <a:gd name="T8" fmla="*/ 2147483647 w 251"/>
              <a:gd name="T9" fmla="*/ 2147483647 h 339"/>
              <a:gd name="T10" fmla="*/ 2147483647 w 251"/>
              <a:gd name="T11" fmla="*/ 2147483647 h 339"/>
              <a:gd name="T12" fmla="*/ 2147483647 w 251"/>
              <a:gd name="T13" fmla="*/ 2147483647 h 339"/>
              <a:gd name="T14" fmla="*/ 2147483647 w 251"/>
              <a:gd name="T15" fmla="*/ 2147483647 h 339"/>
              <a:gd name="T16" fmla="*/ 2147483647 w 251"/>
              <a:gd name="T17" fmla="*/ 2147483647 h 339"/>
              <a:gd name="T18" fmla="*/ 2147483647 w 251"/>
              <a:gd name="T19" fmla="*/ 2147483647 h 339"/>
              <a:gd name="T20" fmla="*/ 2147483647 w 251"/>
              <a:gd name="T21" fmla="*/ 2147483647 h 339"/>
              <a:gd name="T22" fmla="*/ 2147483647 w 251"/>
              <a:gd name="T23" fmla="*/ 2147483647 h 339"/>
              <a:gd name="T24" fmla="*/ 2147483647 w 251"/>
              <a:gd name="T25" fmla="*/ 2147483647 h 339"/>
              <a:gd name="T26" fmla="*/ 2147483647 w 251"/>
              <a:gd name="T27" fmla="*/ 2147483647 h 339"/>
              <a:gd name="T28" fmla="*/ 2147483647 w 251"/>
              <a:gd name="T29" fmla="*/ 2147483647 h 339"/>
              <a:gd name="T30" fmla="*/ 2147483647 w 251"/>
              <a:gd name="T31" fmla="*/ 2147483647 h 339"/>
              <a:gd name="T32" fmla="*/ 2147483647 w 251"/>
              <a:gd name="T33" fmla="*/ 2147483647 h 339"/>
              <a:gd name="T34" fmla="*/ 2147483647 w 251"/>
              <a:gd name="T35" fmla="*/ 2147483647 h 339"/>
              <a:gd name="T36" fmla="*/ 2147483647 w 251"/>
              <a:gd name="T37" fmla="*/ 2147483647 h 339"/>
              <a:gd name="T38" fmla="*/ 2147483647 w 251"/>
              <a:gd name="T39" fmla="*/ 2147483647 h 339"/>
              <a:gd name="T40" fmla="*/ 2147483647 w 251"/>
              <a:gd name="T41" fmla="*/ 2147483647 h 339"/>
              <a:gd name="T42" fmla="*/ 2147483647 w 251"/>
              <a:gd name="T43" fmla="*/ 2147483647 h 339"/>
              <a:gd name="T44" fmla="*/ 2147483647 w 251"/>
              <a:gd name="T45" fmla="*/ 2147483647 h 339"/>
              <a:gd name="T46" fmla="*/ 2147483647 w 251"/>
              <a:gd name="T47" fmla="*/ 2147483647 h 339"/>
              <a:gd name="T48" fmla="*/ 2147483647 w 251"/>
              <a:gd name="T49" fmla="*/ 2147483647 h 339"/>
              <a:gd name="T50" fmla="*/ 2147483647 w 251"/>
              <a:gd name="T51" fmla="*/ 2147483647 h 339"/>
              <a:gd name="T52" fmla="*/ 2147483647 w 251"/>
              <a:gd name="T53" fmla="*/ 2147483647 h 339"/>
              <a:gd name="T54" fmla="*/ 2147483647 w 251"/>
              <a:gd name="T55" fmla="*/ 0 h 339"/>
              <a:gd name="T56" fmla="*/ 2147483647 w 251"/>
              <a:gd name="T57" fmla="*/ 2147483647 h 339"/>
              <a:gd name="T58" fmla="*/ 2147483647 w 251"/>
              <a:gd name="T59" fmla="*/ 2147483647 h 339"/>
              <a:gd name="T60" fmla="*/ 2147483647 w 251"/>
              <a:gd name="T61" fmla="*/ 2147483647 h 339"/>
              <a:gd name="T62" fmla="*/ 2147483647 w 251"/>
              <a:gd name="T63" fmla="*/ 2147483647 h 339"/>
              <a:gd name="T64" fmla="*/ 2147483647 w 251"/>
              <a:gd name="T65" fmla="*/ 2147483647 h 339"/>
              <a:gd name="T66" fmla="*/ 2147483647 w 251"/>
              <a:gd name="T67" fmla="*/ 2147483647 h 339"/>
              <a:gd name="T68" fmla="*/ 2147483647 w 251"/>
              <a:gd name="T69" fmla="*/ 2147483647 h 339"/>
              <a:gd name="T70" fmla="*/ 2147483647 w 251"/>
              <a:gd name="T71" fmla="*/ 2147483647 h 339"/>
              <a:gd name="T72" fmla="*/ 2147483647 w 251"/>
              <a:gd name="T73" fmla="*/ 2147483647 h 339"/>
              <a:gd name="T74" fmla="*/ 2147483647 w 251"/>
              <a:gd name="T75" fmla="*/ 2147483647 h 339"/>
              <a:gd name="T76" fmla="*/ 2147483647 w 251"/>
              <a:gd name="T77" fmla="*/ 2147483647 h 339"/>
              <a:gd name="T78" fmla="*/ 2147483647 w 251"/>
              <a:gd name="T79" fmla="*/ 2147483647 h 339"/>
              <a:gd name="T80" fmla="*/ 2147483647 w 251"/>
              <a:gd name="T81" fmla="*/ 2147483647 h 339"/>
              <a:gd name="T82" fmla="*/ 2147483647 w 251"/>
              <a:gd name="T83" fmla="*/ 2147483647 h 339"/>
              <a:gd name="T84" fmla="*/ 2147483647 w 251"/>
              <a:gd name="T85" fmla="*/ 2147483647 h 339"/>
              <a:gd name="T86" fmla="*/ 2147483647 w 251"/>
              <a:gd name="T87" fmla="*/ 2147483647 h 339"/>
              <a:gd name="T88" fmla="*/ 0 w 251"/>
              <a:gd name="T89" fmla="*/ 2147483647 h 33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1"/>
              <a:gd name="T136" fmla="*/ 0 h 339"/>
              <a:gd name="T137" fmla="*/ 251 w 251"/>
              <a:gd name="T138" fmla="*/ 339 h 33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1" h="339">
                <a:moveTo>
                  <a:pt x="0" y="272"/>
                </a:moveTo>
                <a:lnTo>
                  <a:pt x="13" y="270"/>
                </a:lnTo>
                <a:lnTo>
                  <a:pt x="25" y="269"/>
                </a:lnTo>
                <a:lnTo>
                  <a:pt x="38" y="271"/>
                </a:lnTo>
                <a:lnTo>
                  <a:pt x="51" y="275"/>
                </a:lnTo>
                <a:lnTo>
                  <a:pt x="60" y="281"/>
                </a:lnTo>
                <a:lnTo>
                  <a:pt x="64" y="286"/>
                </a:lnTo>
                <a:lnTo>
                  <a:pt x="64" y="294"/>
                </a:lnTo>
                <a:lnTo>
                  <a:pt x="58" y="298"/>
                </a:lnTo>
                <a:lnTo>
                  <a:pt x="47" y="300"/>
                </a:lnTo>
                <a:lnTo>
                  <a:pt x="41" y="305"/>
                </a:lnTo>
                <a:lnTo>
                  <a:pt x="43" y="310"/>
                </a:lnTo>
                <a:lnTo>
                  <a:pt x="46" y="315"/>
                </a:lnTo>
                <a:lnTo>
                  <a:pt x="42" y="324"/>
                </a:lnTo>
                <a:lnTo>
                  <a:pt x="42" y="331"/>
                </a:lnTo>
                <a:lnTo>
                  <a:pt x="47" y="337"/>
                </a:lnTo>
                <a:lnTo>
                  <a:pt x="50" y="338"/>
                </a:lnTo>
                <a:lnTo>
                  <a:pt x="57" y="335"/>
                </a:lnTo>
                <a:lnTo>
                  <a:pt x="66" y="326"/>
                </a:lnTo>
                <a:lnTo>
                  <a:pt x="78" y="321"/>
                </a:lnTo>
                <a:lnTo>
                  <a:pt x="88" y="318"/>
                </a:lnTo>
                <a:lnTo>
                  <a:pt x="97" y="314"/>
                </a:lnTo>
                <a:lnTo>
                  <a:pt x="105" y="316"/>
                </a:lnTo>
                <a:lnTo>
                  <a:pt x="113" y="312"/>
                </a:lnTo>
                <a:lnTo>
                  <a:pt x="119" y="305"/>
                </a:lnTo>
                <a:lnTo>
                  <a:pt x="128" y="309"/>
                </a:lnTo>
                <a:lnTo>
                  <a:pt x="138" y="318"/>
                </a:lnTo>
                <a:lnTo>
                  <a:pt x="146" y="321"/>
                </a:lnTo>
                <a:lnTo>
                  <a:pt x="158" y="327"/>
                </a:lnTo>
                <a:lnTo>
                  <a:pt x="168" y="334"/>
                </a:lnTo>
                <a:lnTo>
                  <a:pt x="178" y="337"/>
                </a:lnTo>
                <a:lnTo>
                  <a:pt x="184" y="328"/>
                </a:lnTo>
                <a:lnTo>
                  <a:pt x="188" y="322"/>
                </a:lnTo>
                <a:lnTo>
                  <a:pt x="195" y="316"/>
                </a:lnTo>
                <a:lnTo>
                  <a:pt x="202" y="309"/>
                </a:lnTo>
                <a:lnTo>
                  <a:pt x="207" y="306"/>
                </a:lnTo>
                <a:lnTo>
                  <a:pt x="220" y="300"/>
                </a:lnTo>
                <a:lnTo>
                  <a:pt x="227" y="295"/>
                </a:lnTo>
                <a:lnTo>
                  <a:pt x="229" y="287"/>
                </a:lnTo>
                <a:lnTo>
                  <a:pt x="234" y="276"/>
                </a:lnTo>
                <a:lnTo>
                  <a:pt x="236" y="265"/>
                </a:lnTo>
                <a:lnTo>
                  <a:pt x="233" y="253"/>
                </a:lnTo>
                <a:lnTo>
                  <a:pt x="233" y="238"/>
                </a:lnTo>
                <a:lnTo>
                  <a:pt x="231" y="227"/>
                </a:lnTo>
                <a:lnTo>
                  <a:pt x="231" y="215"/>
                </a:lnTo>
                <a:lnTo>
                  <a:pt x="234" y="203"/>
                </a:lnTo>
                <a:lnTo>
                  <a:pt x="235" y="191"/>
                </a:lnTo>
                <a:lnTo>
                  <a:pt x="235" y="179"/>
                </a:lnTo>
                <a:lnTo>
                  <a:pt x="236" y="165"/>
                </a:lnTo>
                <a:lnTo>
                  <a:pt x="239" y="148"/>
                </a:lnTo>
                <a:lnTo>
                  <a:pt x="241" y="137"/>
                </a:lnTo>
                <a:lnTo>
                  <a:pt x="244" y="128"/>
                </a:lnTo>
                <a:lnTo>
                  <a:pt x="248" y="116"/>
                </a:lnTo>
                <a:lnTo>
                  <a:pt x="250" y="104"/>
                </a:lnTo>
                <a:lnTo>
                  <a:pt x="246" y="99"/>
                </a:lnTo>
                <a:lnTo>
                  <a:pt x="239" y="98"/>
                </a:lnTo>
                <a:lnTo>
                  <a:pt x="238" y="93"/>
                </a:lnTo>
                <a:lnTo>
                  <a:pt x="239" y="83"/>
                </a:lnTo>
                <a:lnTo>
                  <a:pt x="231" y="81"/>
                </a:lnTo>
                <a:lnTo>
                  <a:pt x="230" y="73"/>
                </a:lnTo>
                <a:lnTo>
                  <a:pt x="232" y="64"/>
                </a:lnTo>
                <a:lnTo>
                  <a:pt x="232" y="56"/>
                </a:lnTo>
                <a:lnTo>
                  <a:pt x="228" y="46"/>
                </a:lnTo>
                <a:lnTo>
                  <a:pt x="222" y="38"/>
                </a:lnTo>
                <a:lnTo>
                  <a:pt x="222" y="28"/>
                </a:lnTo>
                <a:lnTo>
                  <a:pt x="215" y="26"/>
                </a:lnTo>
                <a:lnTo>
                  <a:pt x="207" y="33"/>
                </a:lnTo>
                <a:lnTo>
                  <a:pt x="201" y="41"/>
                </a:lnTo>
                <a:lnTo>
                  <a:pt x="197" y="43"/>
                </a:lnTo>
                <a:lnTo>
                  <a:pt x="187" y="39"/>
                </a:lnTo>
                <a:lnTo>
                  <a:pt x="181" y="42"/>
                </a:lnTo>
                <a:lnTo>
                  <a:pt x="177" y="53"/>
                </a:lnTo>
                <a:lnTo>
                  <a:pt x="169" y="60"/>
                </a:lnTo>
                <a:lnTo>
                  <a:pt x="157" y="62"/>
                </a:lnTo>
                <a:lnTo>
                  <a:pt x="146" y="58"/>
                </a:lnTo>
                <a:lnTo>
                  <a:pt x="142" y="50"/>
                </a:lnTo>
                <a:lnTo>
                  <a:pt x="143" y="40"/>
                </a:lnTo>
                <a:lnTo>
                  <a:pt x="145" y="28"/>
                </a:lnTo>
                <a:lnTo>
                  <a:pt x="149" y="19"/>
                </a:lnTo>
                <a:lnTo>
                  <a:pt x="159" y="13"/>
                </a:lnTo>
                <a:lnTo>
                  <a:pt x="161" y="3"/>
                </a:lnTo>
                <a:lnTo>
                  <a:pt x="158" y="2"/>
                </a:lnTo>
                <a:lnTo>
                  <a:pt x="150" y="0"/>
                </a:lnTo>
                <a:lnTo>
                  <a:pt x="142" y="4"/>
                </a:lnTo>
                <a:lnTo>
                  <a:pt x="138" y="8"/>
                </a:lnTo>
                <a:lnTo>
                  <a:pt x="132" y="13"/>
                </a:lnTo>
                <a:lnTo>
                  <a:pt x="125" y="15"/>
                </a:lnTo>
                <a:lnTo>
                  <a:pt x="122" y="19"/>
                </a:lnTo>
                <a:lnTo>
                  <a:pt x="120" y="22"/>
                </a:lnTo>
                <a:lnTo>
                  <a:pt x="117" y="27"/>
                </a:lnTo>
                <a:lnTo>
                  <a:pt x="112" y="35"/>
                </a:lnTo>
                <a:lnTo>
                  <a:pt x="108" y="38"/>
                </a:lnTo>
                <a:lnTo>
                  <a:pt x="102" y="42"/>
                </a:lnTo>
                <a:lnTo>
                  <a:pt x="96" y="45"/>
                </a:lnTo>
                <a:lnTo>
                  <a:pt x="90" y="47"/>
                </a:lnTo>
                <a:lnTo>
                  <a:pt x="84" y="48"/>
                </a:lnTo>
                <a:lnTo>
                  <a:pt x="78" y="52"/>
                </a:lnTo>
                <a:lnTo>
                  <a:pt x="74" y="57"/>
                </a:lnTo>
                <a:lnTo>
                  <a:pt x="68" y="61"/>
                </a:lnTo>
                <a:lnTo>
                  <a:pt x="64" y="64"/>
                </a:lnTo>
                <a:lnTo>
                  <a:pt x="64" y="71"/>
                </a:lnTo>
                <a:lnTo>
                  <a:pt x="65" y="75"/>
                </a:lnTo>
                <a:lnTo>
                  <a:pt x="68" y="83"/>
                </a:lnTo>
                <a:lnTo>
                  <a:pt x="65" y="89"/>
                </a:lnTo>
                <a:lnTo>
                  <a:pt x="63" y="98"/>
                </a:lnTo>
                <a:lnTo>
                  <a:pt x="64" y="107"/>
                </a:lnTo>
                <a:lnTo>
                  <a:pt x="66" y="120"/>
                </a:lnTo>
                <a:lnTo>
                  <a:pt x="69" y="127"/>
                </a:lnTo>
                <a:lnTo>
                  <a:pt x="74" y="137"/>
                </a:lnTo>
                <a:lnTo>
                  <a:pt x="76" y="144"/>
                </a:lnTo>
                <a:lnTo>
                  <a:pt x="78" y="154"/>
                </a:lnTo>
                <a:lnTo>
                  <a:pt x="70" y="158"/>
                </a:lnTo>
                <a:lnTo>
                  <a:pt x="61" y="169"/>
                </a:lnTo>
                <a:lnTo>
                  <a:pt x="58" y="177"/>
                </a:lnTo>
                <a:lnTo>
                  <a:pt x="56" y="183"/>
                </a:lnTo>
                <a:lnTo>
                  <a:pt x="49" y="186"/>
                </a:lnTo>
                <a:lnTo>
                  <a:pt x="42" y="186"/>
                </a:lnTo>
                <a:lnTo>
                  <a:pt x="33" y="185"/>
                </a:lnTo>
                <a:lnTo>
                  <a:pt x="24" y="188"/>
                </a:lnTo>
                <a:lnTo>
                  <a:pt x="18" y="194"/>
                </a:lnTo>
                <a:lnTo>
                  <a:pt x="16" y="200"/>
                </a:lnTo>
                <a:lnTo>
                  <a:pt x="16" y="208"/>
                </a:lnTo>
                <a:lnTo>
                  <a:pt x="15" y="215"/>
                </a:lnTo>
                <a:lnTo>
                  <a:pt x="9" y="221"/>
                </a:lnTo>
                <a:lnTo>
                  <a:pt x="5" y="227"/>
                </a:lnTo>
                <a:lnTo>
                  <a:pt x="4" y="234"/>
                </a:lnTo>
                <a:lnTo>
                  <a:pt x="3" y="244"/>
                </a:lnTo>
                <a:lnTo>
                  <a:pt x="2" y="247"/>
                </a:lnTo>
                <a:lnTo>
                  <a:pt x="1" y="256"/>
                </a:lnTo>
                <a:lnTo>
                  <a:pt x="1" y="261"/>
                </a:lnTo>
                <a:lnTo>
                  <a:pt x="1" y="268"/>
                </a:lnTo>
                <a:lnTo>
                  <a:pt x="0" y="272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45" name="Freeform 99"/>
          <p:cNvSpPr>
            <a:spLocks/>
          </p:cNvSpPr>
          <p:nvPr/>
        </p:nvSpPr>
        <p:spPr bwMode="auto">
          <a:xfrm>
            <a:off x="4271963" y="3616325"/>
            <a:ext cx="398462" cy="538163"/>
          </a:xfrm>
          <a:custGeom>
            <a:avLst/>
            <a:gdLst>
              <a:gd name="T0" fmla="*/ 2147483647 w 251"/>
              <a:gd name="T1" fmla="*/ 2147483647 h 339"/>
              <a:gd name="T2" fmla="*/ 2147483647 w 251"/>
              <a:gd name="T3" fmla="*/ 2147483647 h 339"/>
              <a:gd name="T4" fmla="*/ 2147483647 w 251"/>
              <a:gd name="T5" fmla="*/ 2147483647 h 339"/>
              <a:gd name="T6" fmla="*/ 2147483647 w 251"/>
              <a:gd name="T7" fmla="*/ 2147483647 h 339"/>
              <a:gd name="T8" fmla="*/ 2147483647 w 251"/>
              <a:gd name="T9" fmla="*/ 2147483647 h 339"/>
              <a:gd name="T10" fmla="*/ 2147483647 w 251"/>
              <a:gd name="T11" fmla="*/ 2147483647 h 339"/>
              <a:gd name="T12" fmla="*/ 2147483647 w 251"/>
              <a:gd name="T13" fmla="*/ 2147483647 h 339"/>
              <a:gd name="T14" fmla="*/ 2147483647 w 251"/>
              <a:gd name="T15" fmla="*/ 2147483647 h 339"/>
              <a:gd name="T16" fmla="*/ 2147483647 w 251"/>
              <a:gd name="T17" fmla="*/ 2147483647 h 339"/>
              <a:gd name="T18" fmla="*/ 2147483647 w 251"/>
              <a:gd name="T19" fmla="*/ 2147483647 h 339"/>
              <a:gd name="T20" fmla="*/ 2147483647 w 251"/>
              <a:gd name="T21" fmla="*/ 2147483647 h 339"/>
              <a:gd name="T22" fmla="*/ 2147483647 w 251"/>
              <a:gd name="T23" fmla="*/ 2147483647 h 339"/>
              <a:gd name="T24" fmla="*/ 2147483647 w 251"/>
              <a:gd name="T25" fmla="*/ 2147483647 h 339"/>
              <a:gd name="T26" fmla="*/ 2147483647 w 251"/>
              <a:gd name="T27" fmla="*/ 2147483647 h 339"/>
              <a:gd name="T28" fmla="*/ 2147483647 w 251"/>
              <a:gd name="T29" fmla="*/ 2147483647 h 339"/>
              <a:gd name="T30" fmla="*/ 2147483647 w 251"/>
              <a:gd name="T31" fmla="*/ 2147483647 h 339"/>
              <a:gd name="T32" fmla="*/ 2147483647 w 251"/>
              <a:gd name="T33" fmla="*/ 2147483647 h 339"/>
              <a:gd name="T34" fmla="*/ 2147483647 w 251"/>
              <a:gd name="T35" fmla="*/ 2147483647 h 339"/>
              <a:gd name="T36" fmla="*/ 2147483647 w 251"/>
              <a:gd name="T37" fmla="*/ 2147483647 h 339"/>
              <a:gd name="T38" fmla="*/ 2147483647 w 251"/>
              <a:gd name="T39" fmla="*/ 2147483647 h 339"/>
              <a:gd name="T40" fmla="*/ 2147483647 w 251"/>
              <a:gd name="T41" fmla="*/ 2147483647 h 339"/>
              <a:gd name="T42" fmla="*/ 2147483647 w 251"/>
              <a:gd name="T43" fmla="*/ 2147483647 h 339"/>
              <a:gd name="T44" fmla="*/ 2147483647 w 251"/>
              <a:gd name="T45" fmla="*/ 2147483647 h 339"/>
              <a:gd name="T46" fmla="*/ 2147483647 w 251"/>
              <a:gd name="T47" fmla="*/ 2147483647 h 339"/>
              <a:gd name="T48" fmla="*/ 2147483647 w 251"/>
              <a:gd name="T49" fmla="*/ 2147483647 h 339"/>
              <a:gd name="T50" fmla="*/ 2147483647 w 251"/>
              <a:gd name="T51" fmla="*/ 2147483647 h 339"/>
              <a:gd name="T52" fmla="*/ 2147483647 w 251"/>
              <a:gd name="T53" fmla="*/ 2147483647 h 339"/>
              <a:gd name="T54" fmla="*/ 2147483647 w 251"/>
              <a:gd name="T55" fmla="*/ 0 h 339"/>
              <a:gd name="T56" fmla="*/ 2147483647 w 251"/>
              <a:gd name="T57" fmla="*/ 2147483647 h 339"/>
              <a:gd name="T58" fmla="*/ 2147483647 w 251"/>
              <a:gd name="T59" fmla="*/ 2147483647 h 339"/>
              <a:gd name="T60" fmla="*/ 2147483647 w 251"/>
              <a:gd name="T61" fmla="*/ 2147483647 h 339"/>
              <a:gd name="T62" fmla="*/ 2147483647 w 251"/>
              <a:gd name="T63" fmla="*/ 2147483647 h 339"/>
              <a:gd name="T64" fmla="*/ 2147483647 w 251"/>
              <a:gd name="T65" fmla="*/ 2147483647 h 339"/>
              <a:gd name="T66" fmla="*/ 2147483647 w 251"/>
              <a:gd name="T67" fmla="*/ 2147483647 h 339"/>
              <a:gd name="T68" fmla="*/ 2147483647 w 251"/>
              <a:gd name="T69" fmla="*/ 2147483647 h 339"/>
              <a:gd name="T70" fmla="*/ 2147483647 w 251"/>
              <a:gd name="T71" fmla="*/ 2147483647 h 339"/>
              <a:gd name="T72" fmla="*/ 2147483647 w 251"/>
              <a:gd name="T73" fmla="*/ 2147483647 h 339"/>
              <a:gd name="T74" fmla="*/ 2147483647 w 251"/>
              <a:gd name="T75" fmla="*/ 2147483647 h 339"/>
              <a:gd name="T76" fmla="*/ 2147483647 w 251"/>
              <a:gd name="T77" fmla="*/ 2147483647 h 339"/>
              <a:gd name="T78" fmla="*/ 2147483647 w 251"/>
              <a:gd name="T79" fmla="*/ 2147483647 h 339"/>
              <a:gd name="T80" fmla="*/ 2147483647 w 251"/>
              <a:gd name="T81" fmla="*/ 2147483647 h 339"/>
              <a:gd name="T82" fmla="*/ 2147483647 w 251"/>
              <a:gd name="T83" fmla="*/ 2147483647 h 339"/>
              <a:gd name="T84" fmla="*/ 2147483647 w 251"/>
              <a:gd name="T85" fmla="*/ 2147483647 h 339"/>
              <a:gd name="T86" fmla="*/ 2147483647 w 251"/>
              <a:gd name="T87" fmla="*/ 2147483647 h 339"/>
              <a:gd name="T88" fmla="*/ 0 w 251"/>
              <a:gd name="T89" fmla="*/ 2147483647 h 33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1"/>
              <a:gd name="T136" fmla="*/ 0 h 339"/>
              <a:gd name="T137" fmla="*/ 251 w 251"/>
              <a:gd name="T138" fmla="*/ 339 h 33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1" h="339">
                <a:moveTo>
                  <a:pt x="0" y="272"/>
                </a:moveTo>
                <a:lnTo>
                  <a:pt x="13" y="270"/>
                </a:lnTo>
                <a:lnTo>
                  <a:pt x="25" y="269"/>
                </a:lnTo>
                <a:lnTo>
                  <a:pt x="38" y="271"/>
                </a:lnTo>
                <a:lnTo>
                  <a:pt x="51" y="275"/>
                </a:lnTo>
                <a:lnTo>
                  <a:pt x="60" y="281"/>
                </a:lnTo>
                <a:lnTo>
                  <a:pt x="64" y="286"/>
                </a:lnTo>
                <a:lnTo>
                  <a:pt x="64" y="294"/>
                </a:lnTo>
                <a:lnTo>
                  <a:pt x="58" y="298"/>
                </a:lnTo>
                <a:lnTo>
                  <a:pt x="47" y="300"/>
                </a:lnTo>
                <a:lnTo>
                  <a:pt x="41" y="305"/>
                </a:lnTo>
                <a:lnTo>
                  <a:pt x="43" y="310"/>
                </a:lnTo>
                <a:lnTo>
                  <a:pt x="46" y="315"/>
                </a:lnTo>
                <a:lnTo>
                  <a:pt x="42" y="324"/>
                </a:lnTo>
                <a:lnTo>
                  <a:pt x="42" y="331"/>
                </a:lnTo>
                <a:lnTo>
                  <a:pt x="47" y="337"/>
                </a:lnTo>
                <a:lnTo>
                  <a:pt x="50" y="338"/>
                </a:lnTo>
                <a:lnTo>
                  <a:pt x="57" y="335"/>
                </a:lnTo>
                <a:lnTo>
                  <a:pt x="66" y="326"/>
                </a:lnTo>
                <a:lnTo>
                  <a:pt x="78" y="321"/>
                </a:lnTo>
                <a:lnTo>
                  <a:pt x="88" y="318"/>
                </a:lnTo>
                <a:lnTo>
                  <a:pt x="97" y="314"/>
                </a:lnTo>
                <a:lnTo>
                  <a:pt x="105" y="316"/>
                </a:lnTo>
                <a:lnTo>
                  <a:pt x="113" y="312"/>
                </a:lnTo>
                <a:lnTo>
                  <a:pt x="119" y="305"/>
                </a:lnTo>
                <a:lnTo>
                  <a:pt x="128" y="309"/>
                </a:lnTo>
                <a:lnTo>
                  <a:pt x="138" y="318"/>
                </a:lnTo>
                <a:lnTo>
                  <a:pt x="146" y="321"/>
                </a:lnTo>
                <a:lnTo>
                  <a:pt x="158" y="327"/>
                </a:lnTo>
                <a:lnTo>
                  <a:pt x="168" y="334"/>
                </a:lnTo>
                <a:lnTo>
                  <a:pt x="178" y="337"/>
                </a:lnTo>
                <a:lnTo>
                  <a:pt x="184" y="328"/>
                </a:lnTo>
                <a:lnTo>
                  <a:pt x="188" y="322"/>
                </a:lnTo>
                <a:lnTo>
                  <a:pt x="195" y="316"/>
                </a:lnTo>
                <a:lnTo>
                  <a:pt x="202" y="309"/>
                </a:lnTo>
                <a:lnTo>
                  <a:pt x="207" y="306"/>
                </a:lnTo>
                <a:lnTo>
                  <a:pt x="220" y="300"/>
                </a:lnTo>
                <a:lnTo>
                  <a:pt x="227" y="295"/>
                </a:lnTo>
                <a:lnTo>
                  <a:pt x="229" y="287"/>
                </a:lnTo>
                <a:lnTo>
                  <a:pt x="234" y="276"/>
                </a:lnTo>
                <a:lnTo>
                  <a:pt x="236" y="265"/>
                </a:lnTo>
                <a:lnTo>
                  <a:pt x="233" y="253"/>
                </a:lnTo>
                <a:lnTo>
                  <a:pt x="233" y="238"/>
                </a:lnTo>
                <a:lnTo>
                  <a:pt x="231" y="227"/>
                </a:lnTo>
                <a:lnTo>
                  <a:pt x="231" y="215"/>
                </a:lnTo>
                <a:lnTo>
                  <a:pt x="234" y="203"/>
                </a:lnTo>
                <a:lnTo>
                  <a:pt x="235" y="191"/>
                </a:lnTo>
                <a:lnTo>
                  <a:pt x="235" y="179"/>
                </a:lnTo>
                <a:lnTo>
                  <a:pt x="236" y="165"/>
                </a:lnTo>
                <a:lnTo>
                  <a:pt x="239" y="148"/>
                </a:lnTo>
                <a:lnTo>
                  <a:pt x="241" y="137"/>
                </a:lnTo>
                <a:lnTo>
                  <a:pt x="244" y="128"/>
                </a:lnTo>
                <a:lnTo>
                  <a:pt x="248" y="116"/>
                </a:lnTo>
                <a:lnTo>
                  <a:pt x="250" y="104"/>
                </a:lnTo>
                <a:lnTo>
                  <a:pt x="246" y="99"/>
                </a:lnTo>
                <a:lnTo>
                  <a:pt x="239" y="98"/>
                </a:lnTo>
                <a:lnTo>
                  <a:pt x="238" y="93"/>
                </a:lnTo>
                <a:lnTo>
                  <a:pt x="239" y="83"/>
                </a:lnTo>
                <a:lnTo>
                  <a:pt x="231" y="81"/>
                </a:lnTo>
                <a:lnTo>
                  <a:pt x="230" y="73"/>
                </a:lnTo>
                <a:lnTo>
                  <a:pt x="232" y="64"/>
                </a:lnTo>
                <a:lnTo>
                  <a:pt x="232" y="56"/>
                </a:lnTo>
                <a:lnTo>
                  <a:pt x="228" y="46"/>
                </a:lnTo>
                <a:lnTo>
                  <a:pt x="222" y="38"/>
                </a:lnTo>
                <a:lnTo>
                  <a:pt x="222" y="28"/>
                </a:lnTo>
                <a:lnTo>
                  <a:pt x="215" y="26"/>
                </a:lnTo>
                <a:lnTo>
                  <a:pt x="207" y="33"/>
                </a:lnTo>
                <a:lnTo>
                  <a:pt x="201" y="41"/>
                </a:lnTo>
                <a:lnTo>
                  <a:pt x="197" y="43"/>
                </a:lnTo>
                <a:lnTo>
                  <a:pt x="187" y="39"/>
                </a:lnTo>
                <a:lnTo>
                  <a:pt x="181" y="42"/>
                </a:lnTo>
                <a:lnTo>
                  <a:pt x="177" y="53"/>
                </a:lnTo>
                <a:lnTo>
                  <a:pt x="169" y="60"/>
                </a:lnTo>
                <a:lnTo>
                  <a:pt x="157" y="62"/>
                </a:lnTo>
                <a:lnTo>
                  <a:pt x="146" y="58"/>
                </a:lnTo>
                <a:lnTo>
                  <a:pt x="142" y="50"/>
                </a:lnTo>
                <a:lnTo>
                  <a:pt x="143" y="40"/>
                </a:lnTo>
                <a:lnTo>
                  <a:pt x="145" y="28"/>
                </a:lnTo>
                <a:lnTo>
                  <a:pt x="149" y="19"/>
                </a:lnTo>
                <a:lnTo>
                  <a:pt x="159" y="13"/>
                </a:lnTo>
                <a:lnTo>
                  <a:pt x="161" y="3"/>
                </a:lnTo>
                <a:lnTo>
                  <a:pt x="158" y="2"/>
                </a:lnTo>
                <a:lnTo>
                  <a:pt x="150" y="0"/>
                </a:lnTo>
                <a:lnTo>
                  <a:pt x="142" y="4"/>
                </a:lnTo>
                <a:lnTo>
                  <a:pt x="138" y="8"/>
                </a:lnTo>
                <a:lnTo>
                  <a:pt x="132" y="13"/>
                </a:lnTo>
                <a:lnTo>
                  <a:pt x="125" y="15"/>
                </a:lnTo>
                <a:lnTo>
                  <a:pt x="122" y="19"/>
                </a:lnTo>
                <a:lnTo>
                  <a:pt x="120" y="22"/>
                </a:lnTo>
                <a:lnTo>
                  <a:pt x="117" y="27"/>
                </a:lnTo>
                <a:lnTo>
                  <a:pt x="112" y="35"/>
                </a:lnTo>
                <a:lnTo>
                  <a:pt x="108" y="38"/>
                </a:lnTo>
                <a:lnTo>
                  <a:pt x="102" y="42"/>
                </a:lnTo>
                <a:lnTo>
                  <a:pt x="96" y="45"/>
                </a:lnTo>
                <a:lnTo>
                  <a:pt x="90" y="47"/>
                </a:lnTo>
                <a:lnTo>
                  <a:pt x="84" y="48"/>
                </a:lnTo>
                <a:lnTo>
                  <a:pt x="78" y="52"/>
                </a:lnTo>
                <a:lnTo>
                  <a:pt x="74" y="57"/>
                </a:lnTo>
                <a:lnTo>
                  <a:pt x="68" y="61"/>
                </a:lnTo>
                <a:lnTo>
                  <a:pt x="64" y="64"/>
                </a:lnTo>
                <a:lnTo>
                  <a:pt x="64" y="71"/>
                </a:lnTo>
                <a:lnTo>
                  <a:pt x="65" y="75"/>
                </a:lnTo>
                <a:lnTo>
                  <a:pt x="68" y="83"/>
                </a:lnTo>
                <a:lnTo>
                  <a:pt x="65" y="89"/>
                </a:lnTo>
                <a:lnTo>
                  <a:pt x="63" y="98"/>
                </a:lnTo>
                <a:lnTo>
                  <a:pt x="64" y="107"/>
                </a:lnTo>
                <a:lnTo>
                  <a:pt x="66" y="120"/>
                </a:lnTo>
                <a:lnTo>
                  <a:pt x="69" y="127"/>
                </a:lnTo>
                <a:lnTo>
                  <a:pt x="74" y="137"/>
                </a:lnTo>
                <a:lnTo>
                  <a:pt x="76" y="144"/>
                </a:lnTo>
                <a:lnTo>
                  <a:pt x="78" y="154"/>
                </a:lnTo>
                <a:lnTo>
                  <a:pt x="70" y="158"/>
                </a:lnTo>
                <a:lnTo>
                  <a:pt x="61" y="169"/>
                </a:lnTo>
                <a:lnTo>
                  <a:pt x="58" y="177"/>
                </a:lnTo>
                <a:lnTo>
                  <a:pt x="56" y="183"/>
                </a:lnTo>
                <a:lnTo>
                  <a:pt x="49" y="186"/>
                </a:lnTo>
                <a:lnTo>
                  <a:pt x="42" y="186"/>
                </a:lnTo>
                <a:lnTo>
                  <a:pt x="33" y="185"/>
                </a:lnTo>
                <a:lnTo>
                  <a:pt x="24" y="188"/>
                </a:lnTo>
                <a:lnTo>
                  <a:pt x="18" y="194"/>
                </a:lnTo>
                <a:lnTo>
                  <a:pt x="16" y="200"/>
                </a:lnTo>
                <a:lnTo>
                  <a:pt x="16" y="208"/>
                </a:lnTo>
                <a:lnTo>
                  <a:pt x="15" y="215"/>
                </a:lnTo>
                <a:lnTo>
                  <a:pt x="9" y="221"/>
                </a:lnTo>
                <a:lnTo>
                  <a:pt x="5" y="227"/>
                </a:lnTo>
                <a:lnTo>
                  <a:pt x="4" y="234"/>
                </a:lnTo>
                <a:lnTo>
                  <a:pt x="3" y="244"/>
                </a:lnTo>
                <a:lnTo>
                  <a:pt x="2" y="247"/>
                </a:lnTo>
                <a:lnTo>
                  <a:pt x="1" y="256"/>
                </a:lnTo>
                <a:lnTo>
                  <a:pt x="1" y="261"/>
                </a:lnTo>
                <a:lnTo>
                  <a:pt x="1" y="268"/>
                </a:lnTo>
                <a:lnTo>
                  <a:pt x="0" y="272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46" name="Freeform 100"/>
          <p:cNvSpPr>
            <a:spLocks/>
          </p:cNvSpPr>
          <p:nvPr/>
        </p:nvSpPr>
        <p:spPr bwMode="auto">
          <a:xfrm>
            <a:off x="4316413" y="4100513"/>
            <a:ext cx="327025" cy="430212"/>
          </a:xfrm>
          <a:custGeom>
            <a:avLst/>
            <a:gdLst>
              <a:gd name="T0" fmla="*/ 2147483647 w 206"/>
              <a:gd name="T1" fmla="*/ 2147483647 h 271"/>
              <a:gd name="T2" fmla="*/ 2147483647 w 206"/>
              <a:gd name="T3" fmla="*/ 2147483647 h 271"/>
              <a:gd name="T4" fmla="*/ 2147483647 w 206"/>
              <a:gd name="T5" fmla="*/ 2147483647 h 271"/>
              <a:gd name="T6" fmla="*/ 2147483647 w 206"/>
              <a:gd name="T7" fmla="*/ 2147483647 h 271"/>
              <a:gd name="T8" fmla="*/ 2147483647 w 206"/>
              <a:gd name="T9" fmla="*/ 2147483647 h 271"/>
              <a:gd name="T10" fmla="*/ 2147483647 w 206"/>
              <a:gd name="T11" fmla="*/ 2147483647 h 271"/>
              <a:gd name="T12" fmla="*/ 2147483647 w 206"/>
              <a:gd name="T13" fmla="*/ 2147483647 h 271"/>
              <a:gd name="T14" fmla="*/ 2147483647 w 206"/>
              <a:gd name="T15" fmla="*/ 2147483647 h 271"/>
              <a:gd name="T16" fmla="*/ 2147483647 w 206"/>
              <a:gd name="T17" fmla="*/ 2147483647 h 271"/>
              <a:gd name="T18" fmla="*/ 2147483647 w 206"/>
              <a:gd name="T19" fmla="*/ 2147483647 h 271"/>
              <a:gd name="T20" fmla="*/ 2147483647 w 206"/>
              <a:gd name="T21" fmla="*/ 2147483647 h 271"/>
              <a:gd name="T22" fmla="*/ 2147483647 w 206"/>
              <a:gd name="T23" fmla="*/ 2147483647 h 271"/>
              <a:gd name="T24" fmla="*/ 2147483647 w 206"/>
              <a:gd name="T25" fmla="*/ 2147483647 h 271"/>
              <a:gd name="T26" fmla="*/ 2147483647 w 206"/>
              <a:gd name="T27" fmla="*/ 2147483647 h 271"/>
              <a:gd name="T28" fmla="*/ 2147483647 w 206"/>
              <a:gd name="T29" fmla="*/ 2147483647 h 271"/>
              <a:gd name="T30" fmla="*/ 2147483647 w 206"/>
              <a:gd name="T31" fmla="*/ 2147483647 h 271"/>
              <a:gd name="T32" fmla="*/ 0 w 206"/>
              <a:gd name="T33" fmla="*/ 2147483647 h 271"/>
              <a:gd name="T34" fmla="*/ 2147483647 w 206"/>
              <a:gd name="T35" fmla="*/ 2147483647 h 271"/>
              <a:gd name="T36" fmla="*/ 2147483647 w 206"/>
              <a:gd name="T37" fmla="*/ 2147483647 h 271"/>
              <a:gd name="T38" fmla="*/ 2147483647 w 206"/>
              <a:gd name="T39" fmla="*/ 2147483647 h 271"/>
              <a:gd name="T40" fmla="*/ 2147483647 w 206"/>
              <a:gd name="T41" fmla="*/ 2147483647 h 271"/>
              <a:gd name="T42" fmla="*/ 2147483647 w 206"/>
              <a:gd name="T43" fmla="*/ 2147483647 h 271"/>
              <a:gd name="T44" fmla="*/ 2147483647 w 206"/>
              <a:gd name="T45" fmla="*/ 2147483647 h 271"/>
              <a:gd name="T46" fmla="*/ 2147483647 w 206"/>
              <a:gd name="T47" fmla="*/ 2147483647 h 271"/>
              <a:gd name="T48" fmla="*/ 2147483647 w 206"/>
              <a:gd name="T49" fmla="*/ 2147483647 h 271"/>
              <a:gd name="T50" fmla="*/ 2147483647 w 206"/>
              <a:gd name="T51" fmla="*/ 2147483647 h 271"/>
              <a:gd name="T52" fmla="*/ 2147483647 w 206"/>
              <a:gd name="T53" fmla="*/ 2147483647 h 271"/>
              <a:gd name="T54" fmla="*/ 2147483647 w 206"/>
              <a:gd name="T55" fmla="*/ 2147483647 h 271"/>
              <a:gd name="T56" fmla="*/ 2147483647 w 206"/>
              <a:gd name="T57" fmla="*/ 2147483647 h 271"/>
              <a:gd name="T58" fmla="*/ 2147483647 w 206"/>
              <a:gd name="T59" fmla="*/ 2147483647 h 271"/>
              <a:gd name="T60" fmla="*/ 2147483647 w 206"/>
              <a:gd name="T61" fmla="*/ 2147483647 h 271"/>
              <a:gd name="T62" fmla="*/ 2147483647 w 206"/>
              <a:gd name="T63" fmla="*/ 2147483647 h 271"/>
              <a:gd name="T64" fmla="*/ 2147483647 w 206"/>
              <a:gd name="T65" fmla="*/ 2147483647 h 271"/>
              <a:gd name="T66" fmla="*/ 2147483647 w 206"/>
              <a:gd name="T67" fmla="*/ 2147483647 h 271"/>
              <a:gd name="T68" fmla="*/ 2147483647 w 206"/>
              <a:gd name="T69" fmla="*/ 2147483647 h 271"/>
              <a:gd name="T70" fmla="*/ 2147483647 w 206"/>
              <a:gd name="T71" fmla="*/ 2147483647 h 271"/>
              <a:gd name="T72" fmla="*/ 2147483647 w 206"/>
              <a:gd name="T73" fmla="*/ 2147483647 h 271"/>
              <a:gd name="T74" fmla="*/ 2147483647 w 206"/>
              <a:gd name="T75" fmla="*/ 2147483647 h 271"/>
              <a:gd name="T76" fmla="*/ 2147483647 w 206"/>
              <a:gd name="T77" fmla="*/ 2147483647 h 271"/>
              <a:gd name="T78" fmla="*/ 2147483647 w 206"/>
              <a:gd name="T79" fmla="*/ 2147483647 h 271"/>
              <a:gd name="T80" fmla="*/ 2147483647 w 206"/>
              <a:gd name="T81" fmla="*/ 2147483647 h 271"/>
              <a:gd name="T82" fmla="*/ 2147483647 w 206"/>
              <a:gd name="T83" fmla="*/ 2147483647 h 27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06"/>
              <a:gd name="T127" fmla="*/ 0 h 271"/>
              <a:gd name="T128" fmla="*/ 206 w 206"/>
              <a:gd name="T129" fmla="*/ 271 h 27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06" h="271">
                <a:moveTo>
                  <a:pt x="150" y="32"/>
                </a:moveTo>
                <a:lnTo>
                  <a:pt x="140" y="29"/>
                </a:lnTo>
                <a:lnTo>
                  <a:pt x="130" y="22"/>
                </a:lnTo>
                <a:lnTo>
                  <a:pt x="118" y="16"/>
                </a:lnTo>
                <a:lnTo>
                  <a:pt x="110" y="13"/>
                </a:lnTo>
                <a:lnTo>
                  <a:pt x="100" y="4"/>
                </a:lnTo>
                <a:lnTo>
                  <a:pt x="91" y="0"/>
                </a:lnTo>
                <a:lnTo>
                  <a:pt x="85" y="7"/>
                </a:lnTo>
                <a:lnTo>
                  <a:pt x="77" y="11"/>
                </a:lnTo>
                <a:lnTo>
                  <a:pt x="69" y="9"/>
                </a:lnTo>
                <a:lnTo>
                  <a:pt x="60" y="13"/>
                </a:lnTo>
                <a:lnTo>
                  <a:pt x="50" y="16"/>
                </a:lnTo>
                <a:lnTo>
                  <a:pt x="38" y="21"/>
                </a:lnTo>
                <a:lnTo>
                  <a:pt x="29" y="30"/>
                </a:lnTo>
                <a:lnTo>
                  <a:pt x="22" y="33"/>
                </a:lnTo>
                <a:lnTo>
                  <a:pt x="32" y="40"/>
                </a:lnTo>
                <a:lnTo>
                  <a:pt x="35" y="44"/>
                </a:lnTo>
                <a:lnTo>
                  <a:pt x="41" y="52"/>
                </a:lnTo>
                <a:lnTo>
                  <a:pt x="43" y="62"/>
                </a:lnTo>
                <a:lnTo>
                  <a:pt x="43" y="72"/>
                </a:lnTo>
                <a:lnTo>
                  <a:pt x="33" y="78"/>
                </a:lnTo>
                <a:lnTo>
                  <a:pt x="27" y="89"/>
                </a:lnTo>
                <a:lnTo>
                  <a:pt x="26" y="98"/>
                </a:lnTo>
                <a:lnTo>
                  <a:pt x="26" y="104"/>
                </a:lnTo>
                <a:lnTo>
                  <a:pt x="26" y="114"/>
                </a:lnTo>
                <a:lnTo>
                  <a:pt x="23" y="119"/>
                </a:lnTo>
                <a:lnTo>
                  <a:pt x="18" y="124"/>
                </a:lnTo>
                <a:lnTo>
                  <a:pt x="15" y="135"/>
                </a:lnTo>
                <a:lnTo>
                  <a:pt x="13" y="143"/>
                </a:lnTo>
                <a:lnTo>
                  <a:pt x="10" y="150"/>
                </a:lnTo>
                <a:lnTo>
                  <a:pt x="3" y="158"/>
                </a:lnTo>
                <a:lnTo>
                  <a:pt x="0" y="168"/>
                </a:lnTo>
                <a:lnTo>
                  <a:pt x="0" y="178"/>
                </a:lnTo>
                <a:lnTo>
                  <a:pt x="1" y="188"/>
                </a:lnTo>
                <a:lnTo>
                  <a:pt x="2" y="197"/>
                </a:lnTo>
                <a:lnTo>
                  <a:pt x="5" y="206"/>
                </a:lnTo>
                <a:lnTo>
                  <a:pt x="8" y="216"/>
                </a:lnTo>
                <a:lnTo>
                  <a:pt x="9" y="226"/>
                </a:lnTo>
                <a:lnTo>
                  <a:pt x="10" y="237"/>
                </a:lnTo>
                <a:lnTo>
                  <a:pt x="13" y="245"/>
                </a:lnTo>
                <a:lnTo>
                  <a:pt x="17" y="256"/>
                </a:lnTo>
                <a:lnTo>
                  <a:pt x="21" y="264"/>
                </a:lnTo>
                <a:lnTo>
                  <a:pt x="27" y="270"/>
                </a:lnTo>
                <a:lnTo>
                  <a:pt x="29" y="265"/>
                </a:lnTo>
                <a:lnTo>
                  <a:pt x="35" y="257"/>
                </a:lnTo>
                <a:lnTo>
                  <a:pt x="43" y="255"/>
                </a:lnTo>
                <a:lnTo>
                  <a:pt x="53" y="250"/>
                </a:lnTo>
                <a:lnTo>
                  <a:pt x="60" y="248"/>
                </a:lnTo>
                <a:lnTo>
                  <a:pt x="70" y="244"/>
                </a:lnTo>
                <a:lnTo>
                  <a:pt x="78" y="236"/>
                </a:lnTo>
                <a:lnTo>
                  <a:pt x="84" y="230"/>
                </a:lnTo>
                <a:lnTo>
                  <a:pt x="93" y="223"/>
                </a:lnTo>
                <a:lnTo>
                  <a:pt x="102" y="218"/>
                </a:lnTo>
                <a:lnTo>
                  <a:pt x="111" y="212"/>
                </a:lnTo>
                <a:lnTo>
                  <a:pt x="114" y="205"/>
                </a:lnTo>
                <a:lnTo>
                  <a:pt x="118" y="196"/>
                </a:lnTo>
                <a:lnTo>
                  <a:pt x="121" y="185"/>
                </a:lnTo>
                <a:lnTo>
                  <a:pt x="125" y="175"/>
                </a:lnTo>
                <a:lnTo>
                  <a:pt x="128" y="168"/>
                </a:lnTo>
                <a:lnTo>
                  <a:pt x="144" y="165"/>
                </a:lnTo>
                <a:lnTo>
                  <a:pt x="152" y="166"/>
                </a:lnTo>
                <a:lnTo>
                  <a:pt x="158" y="163"/>
                </a:lnTo>
                <a:lnTo>
                  <a:pt x="167" y="159"/>
                </a:lnTo>
                <a:lnTo>
                  <a:pt x="173" y="154"/>
                </a:lnTo>
                <a:lnTo>
                  <a:pt x="178" y="145"/>
                </a:lnTo>
                <a:lnTo>
                  <a:pt x="189" y="140"/>
                </a:lnTo>
                <a:lnTo>
                  <a:pt x="192" y="137"/>
                </a:lnTo>
                <a:lnTo>
                  <a:pt x="198" y="124"/>
                </a:lnTo>
                <a:lnTo>
                  <a:pt x="205" y="115"/>
                </a:lnTo>
                <a:lnTo>
                  <a:pt x="204" y="106"/>
                </a:lnTo>
                <a:lnTo>
                  <a:pt x="195" y="98"/>
                </a:lnTo>
                <a:lnTo>
                  <a:pt x="190" y="90"/>
                </a:lnTo>
                <a:lnTo>
                  <a:pt x="175" y="84"/>
                </a:lnTo>
                <a:lnTo>
                  <a:pt x="167" y="80"/>
                </a:lnTo>
                <a:lnTo>
                  <a:pt x="165" y="71"/>
                </a:lnTo>
                <a:lnTo>
                  <a:pt x="164" y="62"/>
                </a:lnTo>
                <a:lnTo>
                  <a:pt x="160" y="55"/>
                </a:lnTo>
                <a:lnTo>
                  <a:pt x="154" y="49"/>
                </a:lnTo>
                <a:lnTo>
                  <a:pt x="152" y="42"/>
                </a:lnTo>
                <a:lnTo>
                  <a:pt x="150" y="32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47" name="Freeform 101"/>
          <p:cNvSpPr>
            <a:spLocks/>
          </p:cNvSpPr>
          <p:nvPr/>
        </p:nvSpPr>
        <p:spPr bwMode="auto">
          <a:xfrm>
            <a:off x="4316413" y="4100513"/>
            <a:ext cx="327025" cy="430212"/>
          </a:xfrm>
          <a:custGeom>
            <a:avLst/>
            <a:gdLst>
              <a:gd name="T0" fmla="*/ 2147483647 w 206"/>
              <a:gd name="T1" fmla="*/ 2147483647 h 271"/>
              <a:gd name="T2" fmla="*/ 2147483647 w 206"/>
              <a:gd name="T3" fmla="*/ 2147483647 h 271"/>
              <a:gd name="T4" fmla="*/ 2147483647 w 206"/>
              <a:gd name="T5" fmla="*/ 2147483647 h 271"/>
              <a:gd name="T6" fmla="*/ 2147483647 w 206"/>
              <a:gd name="T7" fmla="*/ 2147483647 h 271"/>
              <a:gd name="T8" fmla="*/ 2147483647 w 206"/>
              <a:gd name="T9" fmla="*/ 2147483647 h 271"/>
              <a:gd name="T10" fmla="*/ 2147483647 w 206"/>
              <a:gd name="T11" fmla="*/ 2147483647 h 271"/>
              <a:gd name="T12" fmla="*/ 2147483647 w 206"/>
              <a:gd name="T13" fmla="*/ 2147483647 h 271"/>
              <a:gd name="T14" fmla="*/ 2147483647 w 206"/>
              <a:gd name="T15" fmla="*/ 2147483647 h 271"/>
              <a:gd name="T16" fmla="*/ 2147483647 w 206"/>
              <a:gd name="T17" fmla="*/ 2147483647 h 271"/>
              <a:gd name="T18" fmla="*/ 2147483647 w 206"/>
              <a:gd name="T19" fmla="*/ 2147483647 h 271"/>
              <a:gd name="T20" fmla="*/ 2147483647 w 206"/>
              <a:gd name="T21" fmla="*/ 2147483647 h 271"/>
              <a:gd name="T22" fmla="*/ 2147483647 w 206"/>
              <a:gd name="T23" fmla="*/ 2147483647 h 271"/>
              <a:gd name="T24" fmla="*/ 2147483647 w 206"/>
              <a:gd name="T25" fmla="*/ 2147483647 h 271"/>
              <a:gd name="T26" fmla="*/ 2147483647 w 206"/>
              <a:gd name="T27" fmla="*/ 2147483647 h 271"/>
              <a:gd name="T28" fmla="*/ 2147483647 w 206"/>
              <a:gd name="T29" fmla="*/ 2147483647 h 271"/>
              <a:gd name="T30" fmla="*/ 2147483647 w 206"/>
              <a:gd name="T31" fmla="*/ 2147483647 h 271"/>
              <a:gd name="T32" fmla="*/ 0 w 206"/>
              <a:gd name="T33" fmla="*/ 2147483647 h 271"/>
              <a:gd name="T34" fmla="*/ 2147483647 w 206"/>
              <a:gd name="T35" fmla="*/ 2147483647 h 271"/>
              <a:gd name="T36" fmla="*/ 2147483647 w 206"/>
              <a:gd name="T37" fmla="*/ 2147483647 h 271"/>
              <a:gd name="T38" fmla="*/ 2147483647 w 206"/>
              <a:gd name="T39" fmla="*/ 2147483647 h 271"/>
              <a:gd name="T40" fmla="*/ 2147483647 w 206"/>
              <a:gd name="T41" fmla="*/ 2147483647 h 271"/>
              <a:gd name="T42" fmla="*/ 2147483647 w 206"/>
              <a:gd name="T43" fmla="*/ 2147483647 h 271"/>
              <a:gd name="T44" fmla="*/ 2147483647 w 206"/>
              <a:gd name="T45" fmla="*/ 2147483647 h 271"/>
              <a:gd name="T46" fmla="*/ 2147483647 w 206"/>
              <a:gd name="T47" fmla="*/ 2147483647 h 271"/>
              <a:gd name="T48" fmla="*/ 2147483647 w 206"/>
              <a:gd name="T49" fmla="*/ 2147483647 h 271"/>
              <a:gd name="T50" fmla="*/ 2147483647 w 206"/>
              <a:gd name="T51" fmla="*/ 2147483647 h 271"/>
              <a:gd name="T52" fmla="*/ 2147483647 w 206"/>
              <a:gd name="T53" fmla="*/ 2147483647 h 271"/>
              <a:gd name="T54" fmla="*/ 2147483647 w 206"/>
              <a:gd name="T55" fmla="*/ 2147483647 h 271"/>
              <a:gd name="T56" fmla="*/ 2147483647 w 206"/>
              <a:gd name="T57" fmla="*/ 2147483647 h 271"/>
              <a:gd name="T58" fmla="*/ 2147483647 w 206"/>
              <a:gd name="T59" fmla="*/ 2147483647 h 271"/>
              <a:gd name="T60" fmla="*/ 2147483647 w 206"/>
              <a:gd name="T61" fmla="*/ 2147483647 h 271"/>
              <a:gd name="T62" fmla="*/ 2147483647 w 206"/>
              <a:gd name="T63" fmla="*/ 2147483647 h 271"/>
              <a:gd name="T64" fmla="*/ 2147483647 w 206"/>
              <a:gd name="T65" fmla="*/ 2147483647 h 271"/>
              <a:gd name="T66" fmla="*/ 2147483647 w 206"/>
              <a:gd name="T67" fmla="*/ 2147483647 h 271"/>
              <a:gd name="T68" fmla="*/ 2147483647 w 206"/>
              <a:gd name="T69" fmla="*/ 2147483647 h 271"/>
              <a:gd name="T70" fmla="*/ 2147483647 w 206"/>
              <a:gd name="T71" fmla="*/ 2147483647 h 271"/>
              <a:gd name="T72" fmla="*/ 2147483647 w 206"/>
              <a:gd name="T73" fmla="*/ 2147483647 h 271"/>
              <a:gd name="T74" fmla="*/ 2147483647 w 206"/>
              <a:gd name="T75" fmla="*/ 2147483647 h 271"/>
              <a:gd name="T76" fmla="*/ 2147483647 w 206"/>
              <a:gd name="T77" fmla="*/ 2147483647 h 271"/>
              <a:gd name="T78" fmla="*/ 2147483647 w 206"/>
              <a:gd name="T79" fmla="*/ 2147483647 h 271"/>
              <a:gd name="T80" fmla="*/ 2147483647 w 206"/>
              <a:gd name="T81" fmla="*/ 2147483647 h 271"/>
              <a:gd name="T82" fmla="*/ 2147483647 w 206"/>
              <a:gd name="T83" fmla="*/ 2147483647 h 27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06"/>
              <a:gd name="T127" fmla="*/ 0 h 271"/>
              <a:gd name="T128" fmla="*/ 206 w 206"/>
              <a:gd name="T129" fmla="*/ 271 h 27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06" h="271">
                <a:moveTo>
                  <a:pt x="150" y="32"/>
                </a:moveTo>
                <a:lnTo>
                  <a:pt x="140" y="29"/>
                </a:lnTo>
                <a:lnTo>
                  <a:pt x="130" y="22"/>
                </a:lnTo>
                <a:lnTo>
                  <a:pt x="118" y="16"/>
                </a:lnTo>
                <a:lnTo>
                  <a:pt x="110" y="13"/>
                </a:lnTo>
                <a:lnTo>
                  <a:pt x="100" y="4"/>
                </a:lnTo>
                <a:lnTo>
                  <a:pt x="91" y="0"/>
                </a:lnTo>
                <a:lnTo>
                  <a:pt x="85" y="7"/>
                </a:lnTo>
                <a:lnTo>
                  <a:pt x="77" y="11"/>
                </a:lnTo>
                <a:lnTo>
                  <a:pt x="69" y="9"/>
                </a:lnTo>
                <a:lnTo>
                  <a:pt x="60" y="13"/>
                </a:lnTo>
                <a:lnTo>
                  <a:pt x="50" y="16"/>
                </a:lnTo>
                <a:lnTo>
                  <a:pt x="38" y="21"/>
                </a:lnTo>
                <a:lnTo>
                  <a:pt x="29" y="30"/>
                </a:lnTo>
                <a:lnTo>
                  <a:pt x="22" y="33"/>
                </a:lnTo>
                <a:lnTo>
                  <a:pt x="32" y="40"/>
                </a:lnTo>
                <a:lnTo>
                  <a:pt x="35" y="44"/>
                </a:lnTo>
                <a:lnTo>
                  <a:pt x="41" y="52"/>
                </a:lnTo>
                <a:lnTo>
                  <a:pt x="43" y="62"/>
                </a:lnTo>
                <a:lnTo>
                  <a:pt x="43" y="72"/>
                </a:lnTo>
                <a:lnTo>
                  <a:pt x="33" y="78"/>
                </a:lnTo>
                <a:lnTo>
                  <a:pt x="27" y="89"/>
                </a:lnTo>
                <a:lnTo>
                  <a:pt x="26" y="98"/>
                </a:lnTo>
                <a:lnTo>
                  <a:pt x="26" y="104"/>
                </a:lnTo>
                <a:lnTo>
                  <a:pt x="26" y="114"/>
                </a:lnTo>
                <a:lnTo>
                  <a:pt x="23" y="119"/>
                </a:lnTo>
                <a:lnTo>
                  <a:pt x="18" y="124"/>
                </a:lnTo>
                <a:lnTo>
                  <a:pt x="15" y="135"/>
                </a:lnTo>
                <a:lnTo>
                  <a:pt x="13" y="143"/>
                </a:lnTo>
                <a:lnTo>
                  <a:pt x="10" y="150"/>
                </a:lnTo>
                <a:lnTo>
                  <a:pt x="3" y="158"/>
                </a:lnTo>
                <a:lnTo>
                  <a:pt x="0" y="168"/>
                </a:lnTo>
                <a:lnTo>
                  <a:pt x="0" y="178"/>
                </a:lnTo>
                <a:lnTo>
                  <a:pt x="1" y="188"/>
                </a:lnTo>
                <a:lnTo>
                  <a:pt x="2" y="197"/>
                </a:lnTo>
                <a:lnTo>
                  <a:pt x="5" y="206"/>
                </a:lnTo>
                <a:lnTo>
                  <a:pt x="8" y="216"/>
                </a:lnTo>
                <a:lnTo>
                  <a:pt x="9" y="226"/>
                </a:lnTo>
                <a:lnTo>
                  <a:pt x="10" y="237"/>
                </a:lnTo>
                <a:lnTo>
                  <a:pt x="13" y="245"/>
                </a:lnTo>
                <a:lnTo>
                  <a:pt x="17" y="256"/>
                </a:lnTo>
                <a:lnTo>
                  <a:pt x="21" y="264"/>
                </a:lnTo>
                <a:lnTo>
                  <a:pt x="27" y="270"/>
                </a:lnTo>
                <a:lnTo>
                  <a:pt x="29" y="265"/>
                </a:lnTo>
                <a:lnTo>
                  <a:pt x="35" y="257"/>
                </a:lnTo>
                <a:lnTo>
                  <a:pt x="43" y="255"/>
                </a:lnTo>
                <a:lnTo>
                  <a:pt x="53" y="250"/>
                </a:lnTo>
                <a:lnTo>
                  <a:pt x="60" y="248"/>
                </a:lnTo>
                <a:lnTo>
                  <a:pt x="70" y="244"/>
                </a:lnTo>
                <a:lnTo>
                  <a:pt x="78" y="236"/>
                </a:lnTo>
                <a:lnTo>
                  <a:pt x="84" y="230"/>
                </a:lnTo>
                <a:lnTo>
                  <a:pt x="93" y="223"/>
                </a:lnTo>
                <a:lnTo>
                  <a:pt x="102" y="218"/>
                </a:lnTo>
                <a:lnTo>
                  <a:pt x="111" y="212"/>
                </a:lnTo>
                <a:lnTo>
                  <a:pt x="114" y="205"/>
                </a:lnTo>
                <a:lnTo>
                  <a:pt x="118" y="196"/>
                </a:lnTo>
                <a:lnTo>
                  <a:pt x="121" y="185"/>
                </a:lnTo>
                <a:lnTo>
                  <a:pt x="125" y="175"/>
                </a:lnTo>
                <a:lnTo>
                  <a:pt x="128" y="168"/>
                </a:lnTo>
                <a:lnTo>
                  <a:pt x="144" y="165"/>
                </a:lnTo>
                <a:lnTo>
                  <a:pt x="152" y="166"/>
                </a:lnTo>
                <a:lnTo>
                  <a:pt x="158" y="163"/>
                </a:lnTo>
                <a:lnTo>
                  <a:pt x="167" y="159"/>
                </a:lnTo>
                <a:lnTo>
                  <a:pt x="173" y="154"/>
                </a:lnTo>
                <a:lnTo>
                  <a:pt x="178" y="145"/>
                </a:lnTo>
                <a:lnTo>
                  <a:pt x="189" y="140"/>
                </a:lnTo>
                <a:lnTo>
                  <a:pt x="192" y="137"/>
                </a:lnTo>
                <a:lnTo>
                  <a:pt x="198" y="124"/>
                </a:lnTo>
                <a:lnTo>
                  <a:pt x="205" y="115"/>
                </a:lnTo>
                <a:lnTo>
                  <a:pt x="204" y="106"/>
                </a:lnTo>
                <a:lnTo>
                  <a:pt x="195" y="98"/>
                </a:lnTo>
                <a:lnTo>
                  <a:pt x="190" y="90"/>
                </a:lnTo>
                <a:lnTo>
                  <a:pt x="175" y="84"/>
                </a:lnTo>
                <a:lnTo>
                  <a:pt x="167" y="80"/>
                </a:lnTo>
                <a:lnTo>
                  <a:pt x="165" y="71"/>
                </a:lnTo>
                <a:lnTo>
                  <a:pt x="164" y="62"/>
                </a:lnTo>
                <a:lnTo>
                  <a:pt x="160" y="55"/>
                </a:lnTo>
                <a:lnTo>
                  <a:pt x="154" y="49"/>
                </a:lnTo>
                <a:lnTo>
                  <a:pt x="152" y="42"/>
                </a:lnTo>
                <a:lnTo>
                  <a:pt x="150" y="32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48" name="Freeform 102"/>
          <p:cNvSpPr>
            <a:spLocks/>
          </p:cNvSpPr>
          <p:nvPr/>
        </p:nvSpPr>
        <p:spPr bwMode="auto">
          <a:xfrm>
            <a:off x="5084763" y="3916363"/>
            <a:ext cx="280987" cy="314325"/>
          </a:xfrm>
          <a:custGeom>
            <a:avLst/>
            <a:gdLst>
              <a:gd name="T0" fmla="*/ 2147483647 w 177"/>
              <a:gd name="T1" fmla="*/ 2147483647 h 198"/>
              <a:gd name="T2" fmla="*/ 2147483647 w 177"/>
              <a:gd name="T3" fmla="*/ 2147483647 h 198"/>
              <a:gd name="T4" fmla="*/ 2147483647 w 177"/>
              <a:gd name="T5" fmla="*/ 2147483647 h 198"/>
              <a:gd name="T6" fmla="*/ 2147483647 w 177"/>
              <a:gd name="T7" fmla="*/ 2147483647 h 198"/>
              <a:gd name="T8" fmla="*/ 2147483647 w 177"/>
              <a:gd name="T9" fmla="*/ 2147483647 h 198"/>
              <a:gd name="T10" fmla="*/ 2147483647 w 177"/>
              <a:gd name="T11" fmla="*/ 2147483647 h 198"/>
              <a:gd name="T12" fmla="*/ 2147483647 w 177"/>
              <a:gd name="T13" fmla="*/ 2147483647 h 198"/>
              <a:gd name="T14" fmla="*/ 2147483647 w 177"/>
              <a:gd name="T15" fmla="*/ 2147483647 h 198"/>
              <a:gd name="T16" fmla="*/ 2147483647 w 177"/>
              <a:gd name="T17" fmla="*/ 2147483647 h 198"/>
              <a:gd name="T18" fmla="*/ 2147483647 w 177"/>
              <a:gd name="T19" fmla="*/ 2147483647 h 198"/>
              <a:gd name="T20" fmla="*/ 2147483647 w 177"/>
              <a:gd name="T21" fmla="*/ 2147483647 h 198"/>
              <a:gd name="T22" fmla="*/ 2147483647 w 177"/>
              <a:gd name="T23" fmla="*/ 2147483647 h 198"/>
              <a:gd name="T24" fmla="*/ 2147483647 w 177"/>
              <a:gd name="T25" fmla="*/ 2147483647 h 198"/>
              <a:gd name="T26" fmla="*/ 2147483647 w 177"/>
              <a:gd name="T27" fmla="*/ 2147483647 h 198"/>
              <a:gd name="T28" fmla="*/ 2147483647 w 177"/>
              <a:gd name="T29" fmla="*/ 2147483647 h 198"/>
              <a:gd name="T30" fmla="*/ 2147483647 w 177"/>
              <a:gd name="T31" fmla="*/ 2147483647 h 198"/>
              <a:gd name="T32" fmla="*/ 2147483647 w 177"/>
              <a:gd name="T33" fmla="*/ 2147483647 h 198"/>
              <a:gd name="T34" fmla="*/ 2147483647 w 177"/>
              <a:gd name="T35" fmla="*/ 2147483647 h 198"/>
              <a:gd name="T36" fmla="*/ 2147483647 w 177"/>
              <a:gd name="T37" fmla="*/ 2147483647 h 198"/>
              <a:gd name="T38" fmla="*/ 2147483647 w 177"/>
              <a:gd name="T39" fmla="*/ 0 h 198"/>
              <a:gd name="T40" fmla="*/ 2147483647 w 177"/>
              <a:gd name="T41" fmla="*/ 2147483647 h 198"/>
              <a:gd name="T42" fmla="*/ 2147483647 w 177"/>
              <a:gd name="T43" fmla="*/ 2147483647 h 198"/>
              <a:gd name="T44" fmla="*/ 2147483647 w 177"/>
              <a:gd name="T45" fmla="*/ 2147483647 h 198"/>
              <a:gd name="T46" fmla="*/ 2147483647 w 177"/>
              <a:gd name="T47" fmla="*/ 2147483647 h 198"/>
              <a:gd name="T48" fmla="*/ 2147483647 w 177"/>
              <a:gd name="T49" fmla="*/ 2147483647 h 198"/>
              <a:gd name="T50" fmla="*/ 2147483647 w 177"/>
              <a:gd name="T51" fmla="*/ 2147483647 h 198"/>
              <a:gd name="T52" fmla="*/ 2147483647 w 177"/>
              <a:gd name="T53" fmla="*/ 2147483647 h 198"/>
              <a:gd name="T54" fmla="*/ 2147483647 w 177"/>
              <a:gd name="T55" fmla="*/ 2147483647 h 198"/>
              <a:gd name="T56" fmla="*/ 2147483647 w 177"/>
              <a:gd name="T57" fmla="*/ 2147483647 h 198"/>
              <a:gd name="T58" fmla="*/ 2147483647 w 177"/>
              <a:gd name="T59" fmla="*/ 2147483647 h 198"/>
              <a:gd name="T60" fmla="*/ 0 w 177"/>
              <a:gd name="T61" fmla="*/ 2147483647 h 198"/>
              <a:gd name="T62" fmla="*/ 2147483647 w 177"/>
              <a:gd name="T63" fmla="*/ 2147483647 h 198"/>
              <a:gd name="T64" fmla="*/ 2147483647 w 177"/>
              <a:gd name="T65" fmla="*/ 2147483647 h 198"/>
              <a:gd name="T66" fmla="*/ 2147483647 w 177"/>
              <a:gd name="T67" fmla="*/ 2147483647 h 198"/>
              <a:gd name="T68" fmla="*/ 2147483647 w 177"/>
              <a:gd name="T69" fmla="*/ 2147483647 h 198"/>
              <a:gd name="T70" fmla="*/ 2147483647 w 177"/>
              <a:gd name="T71" fmla="*/ 2147483647 h 198"/>
              <a:gd name="T72" fmla="*/ 2147483647 w 177"/>
              <a:gd name="T73" fmla="*/ 2147483647 h 198"/>
              <a:gd name="T74" fmla="*/ 2147483647 w 177"/>
              <a:gd name="T75" fmla="*/ 2147483647 h 198"/>
              <a:gd name="T76" fmla="*/ 2147483647 w 177"/>
              <a:gd name="T77" fmla="*/ 2147483647 h 198"/>
              <a:gd name="T78" fmla="*/ 2147483647 w 177"/>
              <a:gd name="T79" fmla="*/ 2147483647 h 198"/>
              <a:gd name="T80" fmla="*/ 2147483647 w 177"/>
              <a:gd name="T81" fmla="*/ 2147483647 h 198"/>
              <a:gd name="T82" fmla="*/ 2147483647 w 177"/>
              <a:gd name="T83" fmla="*/ 2147483647 h 198"/>
              <a:gd name="T84" fmla="*/ 2147483647 w 177"/>
              <a:gd name="T85" fmla="*/ 2147483647 h 198"/>
              <a:gd name="T86" fmla="*/ 2147483647 w 177"/>
              <a:gd name="T87" fmla="*/ 2147483647 h 198"/>
              <a:gd name="T88" fmla="*/ 2147483647 w 177"/>
              <a:gd name="T89" fmla="*/ 2147483647 h 198"/>
              <a:gd name="T90" fmla="*/ 2147483647 w 177"/>
              <a:gd name="T91" fmla="*/ 2147483647 h 198"/>
              <a:gd name="T92" fmla="*/ 2147483647 w 177"/>
              <a:gd name="T93" fmla="*/ 2147483647 h 1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77"/>
              <a:gd name="T142" fmla="*/ 0 h 198"/>
              <a:gd name="T143" fmla="*/ 177 w 177"/>
              <a:gd name="T144" fmla="*/ 198 h 19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77" h="198">
                <a:moveTo>
                  <a:pt x="176" y="196"/>
                </a:moveTo>
                <a:lnTo>
                  <a:pt x="173" y="57"/>
                </a:lnTo>
                <a:lnTo>
                  <a:pt x="172" y="57"/>
                </a:lnTo>
                <a:lnTo>
                  <a:pt x="169" y="55"/>
                </a:lnTo>
                <a:lnTo>
                  <a:pt x="166" y="53"/>
                </a:lnTo>
                <a:lnTo>
                  <a:pt x="165" y="51"/>
                </a:lnTo>
                <a:lnTo>
                  <a:pt x="164" y="48"/>
                </a:lnTo>
                <a:lnTo>
                  <a:pt x="163" y="45"/>
                </a:lnTo>
                <a:lnTo>
                  <a:pt x="161" y="45"/>
                </a:lnTo>
                <a:lnTo>
                  <a:pt x="159" y="43"/>
                </a:lnTo>
                <a:lnTo>
                  <a:pt x="156" y="40"/>
                </a:lnTo>
                <a:lnTo>
                  <a:pt x="153" y="38"/>
                </a:lnTo>
                <a:lnTo>
                  <a:pt x="149" y="36"/>
                </a:lnTo>
                <a:lnTo>
                  <a:pt x="147" y="36"/>
                </a:lnTo>
                <a:lnTo>
                  <a:pt x="146" y="42"/>
                </a:lnTo>
                <a:lnTo>
                  <a:pt x="147" y="45"/>
                </a:lnTo>
                <a:lnTo>
                  <a:pt x="147" y="51"/>
                </a:lnTo>
                <a:lnTo>
                  <a:pt x="146" y="55"/>
                </a:lnTo>
                <a:lnTo>
                  <a:pt x="142" y="57"/>
                </a:lnTo>
                <a:lnTo>
                  <a:pt x="136" y="56"/>
                </a:lnTo>
                <a:lnTo>
                  <a:pt x="131" y="56"/>
                </a:lnTo>
                <a:lnTo>
                  <a:pt x="129" y="58"/>
                </a:lnTo>
                <a:lnTo>
                  <a:pt x="124" y="61"/>
                </a:lnTo>
                <a:lnTo>
                  <a:pt x="116" y="59"/>
                </a:lnTo>
                <a:lnTo>
                  <a:pt x="111" y="58"/>
                </a:lnTo>
                <a:lnTo>
                  <a:pt x="107" y="60"/>
                </a:lnTo>
                <a:lnTo>
                  <a:pt x="104" y="64"/>
                </a:lnTo>
                <a:lnTo>
                  <a:pt x="97" y="67"/>
                </a:lnTo>
                <a:lnTo>
                  <a:pt x="92" y="67"/>
                </a:lnTo>
                <a:lnTo>
                  <a:pt x="89" y="63"/>
                </a:lnTo>
                <a:lnTo>
                  <a:pt x="87" y="56"/>
                </a:lnTo>
                <a:lnTo>
                  <a:pt x="85" y="47"/>
                </a:lnTo>
                <a:lnTo>
                  <a:pt x="85" y="39"/>
                </a:lnTo>
                <a:lnTo>
                  <a:pt x="83" y="33"/>
                </a:lnTo>
                <a:lnTo>
                  <a:pt x="81" y="25"/>
                </a:lnTo>
                <a:lnTo>
                  <a:pt x="76" y="20"/>
                </a:lnTo>
                <a:lnTo>
                  <a:pt x="75" y="15"/>
                </a:lnTo>
                <a:lnTo>
                  <a:pt x="77" y="4"/>
                </a:lnTo>
                <a:lnTo>
                  <a:pt x="74" y="0"/>
                </a:lnTo>
                <a:lnTo>
                  <a:pt x="68" y="3"/>
                </a:lnTo>
                <a:lnTo>
                  <a:pt x="63" y="12"/>
                </a:lnTo>
                <a:lnTo>
                  <a:pt x="61" y="14"/>
                </a:lnTo>
                <a:lnTo>
                  <a:pt x="56" y="20"/>
                </a:lnTo>
                <a:lnTo>
                  <a:pt x="52" y="25"/>
                </a:lnTo>
                <a:lnTo>
                  <a:pt x="48" y="32"/>
                </a:lnTo>
                <a:lnTo>
                  <a:pt x="44" y="37"/>
                </a:lnTo>
                <a:lnTo>
                  <a:pt x="38" y="42"/>
                </a:lnTo>
                <a:lnTo>
                  <a:pt x="34" y="44"/>
                </a:lnTo>
                <a:lnTo>
                  <a:pt x="29" y="47"/>
                </a:lnTo>
                <a:lnTo>
                  <a:pt x="24" y="51"/>
                </a:lnTo>
                <a:lnTo>
                  <a:pt x="23" y="57"/>
                </a:lnTo>
                <a:lnTo>
                  <a:pt x="23" y="62"/>
                </a:lnTo>
                <a:lnTo>
                  <a:pt x="20" y="68"/>
                </a:lnTo>
                <a:lnTo>
                  <a:pt x="12" y="72"/>
                </a:lnTo>
                <a:lnTo>
                  <a:pt x="9" y="73"/>
                </a:lnTo>
                <a:lnTo>
                  <a:pt x="5" y="74"/>
                </a:lnTo>
                <a:lnTo>
                  <a:pt x="4" y="79"/>
                </a:lnTo>
                <a:lnTo>
                  <a:pt x="5" y="84"/>
                </a:lnTo>
                <a:lnTo>
                  <a:pt x="4" y="88"/>
                </a:lnTo>
                <a:lnTo>
                  <a:pt x="0" y="93"/>
                </a:lnTo>
                <a:lnTo>
                  <a:pt x="5" y="103"/>
                </a:lnTo>
                <a:lnTo>
                  <a:pt x="9" y="116"/>
                </a:lnTo>
                <a:lnTo>
                  <a:pt x="12" y="129"/>
                </a:lnTo>
                <a:lnTo>
                  <a:pt x="15" y="134"/>
                </a:lnTo>
                <a:lnTo>
                  <a:pt x="26" y="134"/>
                </a:lnTo>
                <a:lnTo>
                  <a:pt x="32" y="139"/>
                </a:lnTo>
                <a:lnTo>
                  <a:pt x="33" y="151"/>
                </a:lnTo>
                <a:lnTo>
                  <a:pt x="47" y="150"/>
                </a:lnTo>
                <a:lnTo>
                  <a:pt x="52" y="156"/>
                </a:lnTo>
                <a:lnTo>
                  <a:pt x="57" y="165"/>
                </a:lnTo>
                <a:lnTo>
                  <a:pt x="62" y="154"/>
                </a:lnTo>
                <a:lnTo>
                  <a:pt x="68" y="147"/>
                </a:lnTo>
                <a:lnTo>
                  <a:pt x="75" y="139"/>
                </a:lnTo>
                <a:lnTo>
                  <a:pt x="79" y="151"/>
                </a:lnTo>
                <a:lnTo>
                  <a:pt x="80" y="164"/>
                </a:lnTo>
                <a:lnTo>
                  <a:pt x="85" y="175"/>
                </a:lnTo>
                <a:lnTo>
                  <a:pt x="92" y="182"/>
                </a:lnTo>
                <a:lnTo>
                  <a:pt x="94" y="192"/>
                </a:lnTo>
                <a:lnTo>
                  <a:pt x="98" y="194"/>
                </a:lnTo>
                <a:lnTo>
                  <a:pt x="109" y="193"/>
                </a:lnTo>
                <a:lnTo>
                  <a:pt x="123" y="194"/>
                </a:lnTo>
                <a:lnTo>
                  <a:pt x="136" y="194"/>
                </a:lnTo>
                <a:lnTo>
                  <a:pt x="149" y="195"/>
                </a:lnTo>
                <a:lnTo>
                  <a:pt x="161" y="197"/>
                </a:lnTo>
                <a:lnTo>
                  <a:pt x="170" y="195"/>
                </a:lnTo>
                <a:lnTo>
                  <a:pt x="172" y="196"/>
                </a:lnTo>
                <a:lnTo>
                  <a:pt x="176" y="195"/>
                </a:lnTo>
                <a:lnTo>
                  <a:pt x="176" y="196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49" name="Freeform 103"/>
          <p:cNvSpPr>
            <a:spLocks/>
          </p:cNvSpPr>
          <p:nvPr/>
        </p:nvSpPr>
        <p:spPr bwMode="auto">
          <a:xfrm>
            <a:off x="5084763" y="3916363"/>
            <a:ext cx="280987" cy="314325"/>
          </a:xfrm>
          <a:custGeom>
            <a:avLst/>
            <a:gdLst>
              <a:gd name="T0" fmla="*/ 2147483647 w 177"/>
              <a:gd name="T1" fmla="*/ 2147483647 h 198"/>
              <a:gd name="T2" fmla="*/ 2147483647 w 177"/>
              <a:gd name="T3" fmla="*/ 2147483647 h 198"/>
              <a:gd name="T4" fmla="*/ 2147483647 w 177"/>
              <a:gd name="T5" fmla="*/ 2147483647 h 198"/>
              <a:gd name="T6" fmla="*/ 2147483647 w 177"/>
              <a:gd name="T7" fmla="*/ 2147483647 h 198"/>
              <a:gd name="T8" fmla="*/ 2147483647 w 177"/>
              <a:gd name="T9" fmla="*/ 2147483647 h 198"/>
              <a:gd name="T10" fmla="*/ 2147483647 w 177"/>
              <a:gd name="T11" fmla="*/ 2147483647 h 198"/>
              <a:gd name="T12" fmla="*/ 2147483647 w 177"/>
              <a:gd name="T13" fmla="*/ 2147483647 h 198"/>
              <a:gd name="T14" fmla="*/ 2147483647 w 177"/>
              <a:gd name="T15" fmla="*/ 2147483647 h 198"/>
              <a:gd name="T16" fmla="*/ 2147483647 w 177"/>
              <a:gd name="T17" fmla="*/ 2147483647 h 198"/>
              <a:gd name="T18" fmla="*/ 2147483647 w 177"/>
              <a:gd name="T19" fmla="*/ 2147483647 h 198"/>
              <a:gd name="T20" fmla="*/ 2147483647 w 177"/>
              <a:gd name="T21" fmla="*/ 2147483647 h 198"/>
              <a:gd name="T22" fmla="*/ 2147483647 w 177"/>
              <a:gd name="T23" fmla="*/ 2147483647 h 198"/>
              <a:gd name="T24" fmla="*/ 2147483647 w 177"/>
              <a:gd name="T25" fmla="*/ 2147483647 h 198"/>
              <a:gd name="T26" fmla="*/ 2147483647 w 177"/>
              <a:gd name="T27" fmla="*/ 2147483647 h 198"/>
              <a:gd name="T28" fmla="*/ 2147483647 w 177"/>
              <a:gd name="T29" fmla="*/ 2147483647 h 198"/>
              <a:gd name="T30" fmla="*/ 2147483647 w 177"/>
              <a:gd name="T31" fmla="*/ 2147483647 h 198"/>
              <a:gd name="T32" fmla="*/ 2147483647 w 177"/>
              <a:gd name="T33" fmla="*/ 2147483647 h 198"/>
              <a:gd name="T34" fmla="*/ 2147483647 w 177"/>
              <a:gd name="T35" fmla="*/ 2147483647 h 198"/>
              <a:gd name="T36" fmla="*/ 2147483647 w 177"/>
              <a:gd name="T37" fmla="*/ 2147483647 h 198"/>
              <a:gd name="T38" fmla="*/ 2147483647 w 177"/>
              <a:gd name="T39" fmla="*/ 0 h 198"/>
              <a:gd name="T40" fmla="*/ 2147483647 w 177"/>
              <a:gd name="T41" fmla="*/ 2147483647 h 198"/>
              <a:gd name="T42" fmla="*/ 2147483647 w 177"/>
              <a:gd name="T43" fmla="*/ 2147483647 h 198"/>
              <a:gd name="T44" fmla="*/ 2147483647 w 177"/>
              <a:gd name="T45" fmla="*/ 2147483647 h 198"/>
              <a:gd name="T46" fmla="*/ 2147483647 w 177"/>
              <a:gd name="T47" fmla="*/ 2147483647 h 198"/>
              <a:gd name="T48" fmla="*/ 2147483647 w 177"/>
              <a:gd name="T49" fmla="*/ 2147483647 h 198"/>
              <a:gd name="T50" fmla="*/ 2147483647 w 177"/>
              <a:gd name="T51" fmla="*/ 2147483647 h 198"/>
              <a:gd name="T52" fmla="*/ 2147483647 w 177"/>
              <a:gd name="T53" fmla="*/ 2147483647 h 198"/>
              <a:gd name="T54" fmla="*/ 2147483647 w 177"/>
              <a:gd name="T55" fmla="*/ 2147483647 h 198"/>
              <a:gd name="T56" fmla="*/ 2147483647 w 177"/>
              <a:gd name="T57" fmla="*/ 2147483647 h 198"/>
              <a:gd name="T58" fmla="*/ 2147483647 w 177"/>
              <a:gd name="T59" fmla="*/ 2147483647 h 198"/>
              <a:gd name="T60" fmla="*/ 0 w 177"/>
              <a:gd name="T61" fmla="*/ 2147483647 h 198"/>
              <a:gd name="T62" fmla="*/ 2147483647 w 177"/>
              <a:gd name="T63" fmla="*/ 2147483647 h 198"/>
              <a:gd name="T64" fmla="*/ 2147483647 w 177"/>
              <a:gd name="T65" fmla="*/ 2147483647 h 198"/>
              <a:gd name="T66" fmla="*/ 2147483647 w 177"/>
              <a:gd name="T67" fmla="*/ 2147483647 h 198"/>
              <a:gd name="T68" fmla="*/ 2147483647 w 177"/>
              <a:gd name="T69" fmla="*/ 2147483647 h 198"/>
              <a:gd name="T70" fmla="*/ 2147483647 w 177"/>
              <a:gd name="T71" fmla="*/ 2147483647 h 198"/>
              <a:gd name="T72" fmla="*/ 2147483647 w 177"/>
              <a:gd name="T73" fmla="*/ 2147483647 h 198"/>
              <a:gd name="T74" fmla="*/ 2147483647 w 177"/>
              <a:gd name="T75" fmla="*/ 2147483647 h 198"/>
              <a:gd name="T76" fmla="*/ 2147483647 w 177"/>
              <a:gd name="T77" fmla="*/ 2147483647 h 198"/>
              <a:gd name="T78" fmla="*/ 2147483647 w 177"/>
              <a:gd name="T79" fmla="*/ 2147483647 h 198"/>
              <a:gd name="T80" fmla="*/ 2147483647 w 177"/>
              <a:gd name="T81" fmla="*/ 2147483647 h 198"/>
              <a:gd name="T82" fmla="*/ 2147483647 w 177"/>
              <a:gd name="T83" fmla="*/ 2147483647 h 198"/>
              <a:gd name="T84" fmla="*/ 2147483647 w 177"/>
              <a:gd name="T85" fmla="*/ 2147483647 h 198"/>
              <a:gd name="T86" fmla="*/ 2147483647 w 177"/>
              <a:gd name="T87" fmla="*/ 2147483647 h 198"/>
              <a:gd name="T88" fmla="*/ 2147483647 w 177"/>
              <a:gd name="T89" fmla="*/ 2147483647 h 198"/>
              <a:gd name="T90" fmla="*/ 2147483647 w 177"/>
              <a:gd name="T91" fmla="*/ 2147483647 h 198"/>
              <a:gd name="T92" fmla="*/ 2147483647 w 177"/>
              <a:gd name="T93" fmla="*/ 2147483647 h 1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77"/>
              <a:gd name="T142" fmla="*/ 0 h 198"/>
              <a:gd name="T143" fmla="*/ 177 w 177"/>
              <a:gd name="T144" fmla="*/ 198 h 19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77" h="198">
                <a:moveTo>
                  <a:pt x="176" y="196"/>
                </a:moveTo>
                <a:lnTo>
                  <a:pt x="173" y="57"/>
                </a:lnTo>
                <a:lnTo>
                  <a:pt x="172" y="57"/>
                </a:lnTo>
                <a:lnTo>
                  <a:pt x="169" y="55"/>
                </a:lnTo>
                <a:lnTo>
                  <a:pt x="166" y="53"/>
                </a:lnTo>
                <a:lnTo>
                  <a:pt x="165" y="51"/>
                </a:lnTo>
                <a:lnTo>
                  <a:pt x="164" y="48"/>
                </a:lnTo>
                <a:lnTo>
                  <a:pt x="163" y="45"/>
                </a:lnTo>
                <a:lnTo>
                  <a:pt x="161" y="45"/>
                </a:lnTo>
                <a:lnTo>
                  <a:pt x="159" y="43"/>
                </a:lnTo>
                <a:lnTo>
                  <a:pt x="156" y="40"/>
                </a:lnTo>
                <a:lnTo>
                  <a:pt x="153" y="38"/>
                </a:lnTo>
                <a:lnTo>
                  <a:pt x="149" y="36"/>
                </a:lnTo>
                <a:lnTo>
                  <a:pt x="147" y="36"/>
                </a:lnTo>
                <a:lnTo>
                  <a:pt x="146" y="42"/>
                </a:lnTo>
                <a:lnTo>
                  <a:pt x="147" y="45"/>
                </a:lnTo>
                <a:lnTo>
                  <a:pt x="147" y="51"/>
                </a:lnTo>
                <a:lnTo>
                  <a:pt x="146" y="55"/>
                </a:lnTo>
                <a:lnTo>
                  <a:pt x="142" y="57"/>
                </a:lnTo>
                <a:lnTo>
                  <a:pt x="136" y="56"/>
                </a:lnTo>
                <a:lnTo>
                  <a:pt x="131" y="56"/>
                </a:lnTo>
                <a:lnTo>
                  <a:pt x="129" y="58"/>
                </a:lnTo>
                <a:lnTo>
                  <a:pt x="124" y="61"/>
                </a:lnTo>
                <a:lnTo>
                  <a:pt x="116" y="59"/>
                </a:lnTo>
                <a:lnTo>
                  <a:pt x="111" y="58"/>
                </a:lnTo>
                <a:lnTo>
                  <a:pt x="107" y="60"/>
                </a:lnTo>
                <a:lnTo>
                  <a:pt x="104" y="64"/>
                </a:lnTo>
                <a:lnTo>
                  <a:pt x="97" y="67"/>
                </a:lnTo>
                <a:lnTo>
                  <a:pt x="92" y="67"/>
                </a:lnTo>
                <a:lnTo>
                  <a:pt x="89" y="63"/>
                </a:lnTo>
                <a:lnTo>
                  <a:pt x="87" y="56"/>
                </a:lnTo>
                <a:lnTo>
                  <a:pt x="85" y="47"/>
                </a:lnTo>
                <a:lnTo>
                  <a:pt x="85" y="39"/>
                </a:lnTo>
                <a:lnTo>
                  <a:pt x="83" y="33"/>
                </a:lnTo>
                <a:lnTo>
                  <a:pt x="81" y="25"/>
                </a:lnTo>
                <a:lnTo>
                  <a:pt x="76" y="20"/>
                </a:lnTo>
                <a:lnTo>
                  <a:pt x="75" y="15"/>
                </a:lnTo>
                <a:lnTo>
                  <a:pt x="77" y="4"/>
                </a:lnTo>
                <a:lnTo>
                  <a:pt x="74" y="0"/>
                </a:lnTo>
                <a:lnTo>
                  <a:pt x="68" y="3"/>
                </a:lnTo>
                <a:lnTo>
                  <a:pt x="63" y="12"/>
                </a:lnTo>
                <a:lnTo>
                  <a:pt x="61" y="14"/>
                </a:lnTo>
                <a:lnTo>
                  <a:pt x="56" y="20"/>
                </a:lnTo>
                <a:lnTo>
                  <a:pt x="52" y="25"/>
                </a:lnTo>
                <a:lnTo>
                  <a:pt x="48" y="32"/>
                </a:lnTo>
                <a:lnTo>
                  <a:pt x="44" y="37"/>
                </a:lnTo>
                <a:lnTo>
                  <a:pt x="38" y="42"/>
                </a:lnTo>
                <a:lnTo>
                  <a:pt x="34" y="44"/>
                </a:lnTo>
                <a:lnTo>
                  <a:pt x="29" y="47"/>
                </a:lnTo>
                <a:lnTo>
                  <a:pt x="24" y="51"/>
                </a:lnTo>
                <a:lnTo>
                  <a:pt x="23" y="57"/>
                </a:lnTo>
                <a:lnTo>
                  <a:pt x="23" y="62"/>
                </a:lnTo>
                <a:lnTo>
                  <a:pt x="20" y="68"/>
                </a:lnTo>
                <a:lnTo>
                  <a:pt x="12" y="72"/>
                </a:lnTo>
                <a:lnTo>
                  <a:pt x="9" y="73"/>
                </a:lnTo>
                <a:lnTo>
                  <a:pt x="5" y="74"/>
                </a:lnTo>
                <a:lnTo>
                  <a:pt x="4" y="79"/>
                </a:lnTo>
                <a:lnTo>
                  <a:pt x="5" y="84"/>
                </a:lnTo>
                <a:lnTo>
                  <a:pt x="4" y="88"/>
                </a:lnTo>
                <a:lnTo>
                  <a:pt x="0" y="93"/>
                </a:lnTo>
                <a:lnTo>
                  <a:pt x="5" y="103"/>
                </a:lnTo>
                <a:lnTo>
                  <a:pt x="9" y="116"/>
                </a:lnTo>
                <a:lnTo>
                  <a:pt x="12" y="129"/>
                </a:lnTo>
                <a:lnTo>
                  <a:pt x="15" y="134"/>
                </a:lnTo>
                <a:lnTo>
                  <a:pt x="26" y="134"/>
                </a:lnTo>
                <a:lnTo>
                  <a:pt x="32" y="139"/>
                </a:lnTo>
                <a:lnTo>
                  <a:pt x="33" y="151"/>
                </a:lnTo>
                <a:lnTo>
                  <a:pt x="47" y="150"/>
                </a:lnTo>
                <a:lnTo>
                  <a:pt x="52" y="156"/>
                </a:lnTo>
                <a:lnTo>
                  <a:pt x="57" y="165"/>
                </a:lnTo>
                <a:lnTo>
                  <a:pt x="62" y="154"/>
                </a:lnTo>
                <a:lnTo>
                  <a:pt x="68" y="147"/>
                </a:lnTo>
                <a:lnTo>
                  <a:pt x="75" y="139"/>
                </a:lnTo>
                <a:lnTo>
                  <a:pt x="79" y="151"/>
                </a:lnTo>
                <a:lnTo>
                  <a:pt x="80" y="164"/>
                </a:lnTo>
                <a:lnTo>
                  <a:pt x="85" y="175"/>
                </a:lnTo>
                <a:lnTo>
                  <a:pt x="92" y="182"/>
                </a:lnTo>
                <a:lnTo>
                  <a:pt x="94" y="192"/>
                </a:lnTo>
                <a:lnTo>
                  <a:pt x="98" y="194"/>
                </a:lnTo>
                <a:lnTo>
                  <a:pt x="109" y="193"/>
                </a:lnTo>
                <a:lnTo>
                  <a:pt x="123" y="194"/>
                </a:lnTo>
                <a:lnTo>
                  <a:pt x="136" y="194"/>
                </a:lnTo>
                <a:lnTo>
                  <a:pt x="149" y="195"/>
                </a:lnTo>
                <a:lnTo>
                  <a:pt x="161" y="197"/>
                </a:lnTo>
                <a:lnTo>
                  <a:pt x="170" y="195"/>
                </a:lnTo>
                <a:lnTo>
                  <a:pt x="172" y="196"/>
                </a:lnTo>
                <a:lnTo>
                  <a:pt x="176" y="195"/>
                </a:lnTo>
                <a:lnTo>
                  <a:pt x="176" y="196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50" name="Freeform 104"/>
          <p:cNvSpPr>
            <a:spLocks/>
          </p:cNvSpPr>
          <p:nvPr/>
        </p:nvSpPr>
        <p:spPr bwMode="auto">
          <a:xfrm>
            <a:off x="4457700" y="2759075"/>
            <a:ext cx="863600" cy="814388"/>
          </a:xfrm>
          <a:custGeom>
            <a:avLst/>
            <a:gdLst>
              <a:gd name="T0" fmla="*/ 2147483647 w 544"/>
              <a:gd name="T1" fmla="*/ 2147483647 h 513"/>
              <a:gd name="T2" fmla="*/ 2147483647 w 544"/>
              <a:gd name="T3" fmla="*/ 2147483647 h 513"/>
              <a:gd name="T4" fmla="*/ 2147483647 w 544"/>
              <a:gd name="T5" fmla="*/ 2147483647 h 513"/>
              <a:gd name="T6" fmla="*/ 2147483647 w 544"/>
              <a:gd name="T7" fmla="*/ 2147483647 h 513"/>
              <a:gd name="T8" fmla="*/ 2147483647 w 544"/>
              <a:gd name="T9" fmla="*/ 2147483647 h 513"/>
              <a:gd name="T10" fmla="*/ 2147483647 w 544"/>
              <a:gd name="T11" fmla="*/ 2147483647 h 513"/>
              <a:gd name="T12" fmla="*/ 2147483647 w 544"/>
              <a:gd name="T13" fmla="*/ 2147483647 h 513"/>
              <a:gd name="T14" fmla="*/ 2147483647 w 544"/>
              <a:gd name="T15" fmla="*/ 2147483647 h 513"/>
              <a:gd name="T16" fmla="*/ 2147483647 w 544"/>
              <a:gd name="T17" fmla="*/ 2147483647 h 513"/>
              <a:gd name="T18" fmla="*/ 2147483647 w 544"/>
              <a:gd name="T19" fmla="*/ 2147483647 h 513"/>
              <a:gd name="T20" fmla="*/ 2147483647 w 544"/>
              <a:gd name="T21" fmla="*/ 2147483647 h 513"/>
              <a:gd name="T22" fmla="*/ 2147483647 w 544"/>
              <a:gd name="T23" fmla="*/ 2147483647 h 513"/>
              <a:gd name="T24" fmla="*/ 2147483647 w 544"/>
              <a:gd name="T25" fmla="*/ 2147483647 h 513"/>
              <a:gd name="T26" fmla="*/ 2147483647 w 544"/>
              <a:gd name="T27" fmla="*/ 2147483647 h 513"/>
              <a:gd name="T28" fmla="*/ 2147483647 w 544"/>
              <a:gd name="T29" fmla="*/ 2147483647 h 513"/>
              <a:gd name="T30" fmla="*/ 2147483647 w 544"/>
              <a:gd name="T31" fmla="*/ 2147483647 h 513"/>
              <a:gd name="T32" fmla="*/ 2147483647 w 544"/>
              <a:gd name="T33" fmla="*/ 2147483647 h 513"/>
              <a:gd name="T34" fmla="*/ 2147483647 w 544"/>
              <a:gd name="T35" fmla="*/ 2147483647 h 513"/>
              <a:gd name="T36" fmla="*/ 2147483647 w 544"/>
              <a:gd name="T37" fmla="*/ 2147483647 h 513"/>
              <a:gd name="T38" fmla="*/ 2147483647 w 544"/>
              <a:gd name="T39" fmla="*/ 2147483647 h 513"/>
              <a:gd name="T40" fmla="*/ 2147483647 w 544"/>
              <a:gd name="T41" fmla="*/ 2147483647 h 513"/>
              <a:gd name="T42" fmla="*/ 2147483647 w 544"/>
              <a:gd name="T43" fmla="*/ 2147483647 h 513"/>
              <a:gd name="T44" fmla="*/ 2147483647 w 544"/>
              <a:gd name="T45" fmla="*/ 2147483647 h 513"/>
              <a:gd name="T46" fmla="*/ 2147483647 w 544"/>
              <a:gd name="T47" fmla="*/ 2147483647 h 513"/>
              <a:gd name="T48" fmla="*/ 2147483647 w 544"/>
              <a:gd name="T49" fmla="*/ 2147483647 h 513"/>
              <a:gd name="T50" fmla="*/ 2147483647 w 544"/>
              <a:gd name="T51" fmla="*/ 2147483647 h 513"/>
              <a:gd name="T52" fmla="*/ 2147483647 w 544"/>
              <a:gd name="T53" fmla="*/ 2147483647 h 513"/>
              <a:gd name="T54" fmla="*/ 2147483647 w 544"/>
              <a:gd name="T55" fmla="*/ 2147483647 h 513"/>
              <a:gd name="T56" fmla="*/ 2147483647 w 544"/>
              <a:gd name="T57" fmla="*/ 2147483647 h 513"/>
              <a:gd name="T58" fmla="*/ 2147483647 w 544"/>
              <a:gd name="T59" fmla="*/ 2147483647 h 513"/>
              <a:gd name="T60" fmla="*/ 2147483647 w 544"/>
              <a:gd name="T61" fmla="*/ 2147483647 h 513"/>
              <a:gd name="T62" fmla="*/ 2147483647 w 544"/>
              <a:gd name="T63" fmla="*/ 2147483647 h 513"/>
              <a:gd name="T64" fmla="*/ 2147483647 w 544"/>
              <a:gd name="T65" fmla="*/ 2147483647 h 513"/>
              <a:gd name="T66" fmla="*/ 2147483647 w 544"/>
              <a:gd name="T67" fmla="*/ 2147483647 h 513"/>
              <a:gd name="T68" fmla="*/ 2147483647 w 544"/>
              <a:gd name="T69" fmla="*/ 2147483647 h 513"/>
              <a:gd name="T70" fmla="*/ 2147483647 w 544"/>
              <a:gd name="T71" fmla="*/ 2147483647 h 513"/>
              <a:gd name="T72" fmla="*/ 2147483647 w 544"/>
              <a:gd name="T73" fmla="*/ 2147483647 h 513"/>
              <a:gd name="T74" fmla="*/ 2147483647 w 544"/>
              <a:gd name="T75" fmla="*/ 2147483647 h 513"/>
              <a:gd name="T76" fmla="*/ 2147483647 w 544"/>
              <a:gd name="T77" fmla="*/ 2147483647 h 513"/>
              <a:gd name="T78" fmla="*/ 2147483647 w 544"/>
              <a:gd name="T79" fmla="*/ 0 h 513"/>
              <a:gd name="T80" fmla="*/ 2147483647 w 544"/>
              <a:gd name="T81" fmla="*/ 2147483647 h 513"/>
              <a:gd name="T82" fmla="*/ 2147483647 w 544"/>
              <a:gd name="T83" fmla="*/ 2147483647 h 513"/>
              <a:gd name="T84" fmla="*/ 2147483647 w 544"/>
              <a:gd name="T85" fmla="*/ 2147483647 h 513"/>
              <a:gd name="T86" fmla="*/ 2147483647 w 544"/>
              <a:gd name="T87" fmla="*/ 2147483647 h 513"/>
              <a:gd name="T88" fmla="*/ 2147483647 w 544"/>
              <a:gd name="T89" fmla="*/ 2147483647 h 513"/>
              <a:gd name="T90" fmla="*/ 2147483647 w 544"/>
              <a:gd name="T91" fmla="*/ 2147483647 h 513"/>
              <a:gd name="T92" fmla="*/ 2147483647 w 544"/>
              <a:gd name="T93" fmla="*/ 2147483647 h 513"/>
              <a:gd name="T94" fmla="*/ 2147483647 w 544"/>
              <a:gd name="T95" fmla="*/ 2147483647 h 513"/>
              <a:gd name="T96" fmla="*/ 2147483647 w 544"/>
              <a:gd name="T97" fmla="*/ 2147483647 h 513"/>
              <a:gd name="T98" fmla="*/ 2147483647 w 544"/>
              <a:gd name="T99" fmla="*/ 2147483647 h 513"/>
              <a:gd name="T100" fmla="*/ 2147483647 w 544"/>
              <a:gd name="T101" fmla="*/ 2147483647 h 513"/>
              <a:gd name="T102" fmla="*/ 2147483647 w 544"/>
              <a:gd name="T103" fmla="*/ 2147483647 h 513"/>
              <a:gd name="T104" fmla="*/ 2147483647 w 544"/>
              <a:gd name="T105" fmla="*/ 2147483647 h 513"/>
              <a:gd name="T106" fmla="*/ 2147483647 w 544"/>
              <a:gd name="T107" fmla="*/ 2147483647 h 513"/>
              <a:gd name="T108" fmla="*/ 2147483647 w 544"/>
              <a:gd name="T109" fmla="*/ 2147483647 h 513"/>
              <a:gd name="T110" fmla="*/ 2147483647 w 544"/>
              <a:gd name="T111" fmla="*/ 2147483647 h 51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44"/>
              <a:gd name="T169" fmla="*/ 0 h 513"/>
              <a:gd name="T170" fmla="*/ 544 w 544"/>
              <a:gd name="T171" fmla="*/ 513 h 51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44" h="513">
                <a:moveTo>
                  <a:pt x="223" y="162"/>
                </a:moveTo>
                <a:lnTo>
                  <a:pt x="220" y="170"/>
                </a:lnTo>
                <a:lnTo>
                  <a:pt x="215" y="175"/>
                </a:lnTo>
                <a:lnTo>
                  <a:pt x="208" y="175"/>
                </a:lnTo>
                <a:lnTo>
                  <a:pt x="201" y="176"/>
                </a:lnTo>
                <a:lnTo>
                  <a:pt x="192" y="178"/>
                </a:lnTo>
                <a:lnTo>
                  <a:pt x="189" y="182"/>
                </a:lnTo>
                <a:lnTo>
                  <a:pt x="194" y="192"/>
                </a:lnTo>
                <a:lnTo>
                  <a:pt x="193" y="197"/>
                </a:lnTo>
                <a:lnTo>
                  <a:pt x="187" y="199"/>
                </a:lnTo>
                <a:lnTo>
                  <a:pt x="179" y="202"/>
                </a:lnTo>
                <a:lnTo>
                  <a:pt x="171" y="202"/>
                </a:lnTo>
                <a:lnTo>
                  <a:pt x="159" y="204"/>
                </a:lnTo>
                <a:lnTo>
                  <a:pt x="154" y="213"/>
                </a:lnTo>
                <a:lnTo>
                  <a:pt x="155" y="221"/>
                </a:lnTo>
                <a:lnTo>
                  <a:pt x="160" y="233"/>
                </a:lnTo>
                <a:lnTo>
                  <a:pt x="166" y="241"/>
                </a:lnTo>
                <a:lnTo>
                  <a:pt x="170" y="250"/>
                </a:lnTo>
                <a:lnTo>
                  <a:pt x="172" y="261"/>
                </a:lnTo>
                <a:lnTo>
                  <a:pt x="162" y="265"/>
                </a:lnTo>
                <a:lnTo>
                  <a:pt x="153" y="265"/>
                </a:lnTo>
                <a:lnTo>
                  <a:pt x="144" y="264"/>
                </a:lnTo>
                <a:lnTo>
                  <a:pt x="138" y="261"/>
                </a:lnTo>
                <a:lnTo>
                  <a:pt x="134" y="252"/>
                </a:lnTo>
                <a:lnTo>
                  <a:pt x="131" y="245"/>
                </a:lnTo>
                <a:lnTo>
                  <a:pt x="121" y="238"/>
                </a:lnTo>
                <a:lnTo>
                  <a:pt x="113" y="238"/>
                </a:lnTo>
                <a:lnTo>
                  <a:pt x="102" y="241"/>
                </a:lnTo>
                <a:lnTo>
                  <a:pt x="94" y="245"/>
                </a:lnTo>
                <a:lnTo>
                  <a:pt x="87" y="249"/>
                </a:lnTo>
                <a:lnTo>
                  <a:pt x="80" y="255"/>
                </a:lnTo>
                <a:lnTo>
                  <a:pt x="76" y="261"/>
                </a:lnTo>
                <a:lnTo>
                  <a:pt x="73" y="272"/>
                </a:lnTo>
                <a:lnTo>
                  <a:pt x="72" y="282"/>
                </a:lnTo>
                <a:lnTo>
                  <a:pt x="71" y="294"/>
                </a:lnTo>
                <a:lnTo>
                  <a:pt x="69" y="305"/>
                </a:lnTo>
                <a:lnTo>
                  <a:pt x="68" y="313"/>
                </a:lnTo>
                <a:lnTo>
                  <a:pt x="67" y="323"/>
                </a:lnTo>
                <a:lnTo>
                  <a:pt x="55" y="332"/>
                </a:lnTo>
                <a:lnTo>
                  <a:pt x="46" y="335"/>
                </a:lnTo>
                <a:lnTo>
                  <a:pt x="40" y="340"/>
                </a:lnTo>
                <a:lnTo>
                  <a:pt x="36" y="348"/>
                </a:lnTo>
                <a:lnTo>
                  <a:pt x="33" y="361"/>
                </a:lnTo>
                <a:lnTo>
                  <a:pt x="28" y="375"/>
                </a:lnTo>
                <a:lnTo>
                  <a:pt x="23" y="380"/>
                </a:lnTo>
                <a:lnTo>
                  <a:pt x="14" y="388"/>
                </a:lnTo>
                <a:lnTo>
                  <a:pt x="7" y="400"/>
                </a:lnTo>
                <a:lnTo>
                  <a:pt x="4" y="407"/>
                </a:lnTo>
                <a:lnTo>
                  <a:pt x="0" y="415"/>
                </a:lnTo>
                <a:lnTo>
                  <a:pt x="2" y="421"/>
                </a:lnTo>
                <a:lnTo>
                  <a:pt x="5" y="430"/>
                </a:lnTo>
                <a:lnTo>
                  <a:pt x="14" y="438"/>
                </a:lnTo>
                <a:lnTo>
                  <a:pt x="22" y="439"/>
                </a:lnTo>
                <a:lnTo>
                  <a:pt x="32" y="440"/>
                </a:lnTo>
                <a:lnTo>
                  <a:pt x="41" y="442"/>
                </a:lnTo>
                <a:lnTo>
                  <a:pt x="47" y="445"/>
                </a:lnTo>
                <a:lnTo>
                  <a:pt x="53" y="446"/>
                </a:lnTo>
                <a:lnTo>
                  <a:pt x="58" y="453"/>
                </a:lnTo>
                <a:lnTo>
                  <a:pt x="60" y="458"/>
                </a:lnTo>
                <a:lnTo>
                  <a:pt x="55" y="461"/>
                </a:lnTo>
                <a:lnTo>
                  <a:pt x="46" y="463"/>
                </a:lnTo>
                <a:lnTo>
                  <a:pt x="40" y="463"/>
                </a:lnTo>
                <a:lnTo>
                  <a:pt x="34" y="465"/>
                </a:lnTo>
                <a:lnTo>
                  <a:pt x="27" y="467"/>
                </a:lnTo>
                <a:lnTo>
                  <a:pt x="26" y="474"/>
                </a:lnTo>
                <a:lnTo>
                  <a:pt x="38" y="482"/>
                </a:lnTo>
                <a:lnTo>
                  <a:pt x="49" y="488"/>
                </a:lnTo>
                <a:lnTo>
                  <a:pt x="62" y="491"/>
                </a:lnTo>
                <a:lnTo>
                  <a:pt x="66" y="497"/>
                </a:lnTo>
                <a:lnTo>
                  <a:pt x="66" y="502"/>
                </a:lnTo>
                <a:lnTo>
                  <a:pt x="66" y="503"/>
                </a:lnTo>
                <a:lnTo>
                  <a:pt x="72" y="504"/>
                </a:lnTo>
                <a:lnTo>
                  <a:pt x="78" y="504"/>
                </a:lnTo>
                <a:lnTo>
                  <a:pt x="86" y="505"/>
                </a:lnTo>
                <a:lnTo>
                  <a:pt x="90" y="505"/>
                </a:lnTo>
                <a:lnTo>
                  <a:pt x="95" y="504"/>
                </a:lnTo>
                <a:lnTo>
                  <a:pt x="98" y="503"/>
                </a:lnTo>
                <a:lnTo>
                  <a:pt x="101" y="498"/>
                </a:lnTo>
                <a:lnTo>
                  <a:pt x="103" y="494"/>
                </a:lnTo>
                <a:lnTo>
                  <a:pt x="104" y="491"/>
                </a:lnTo>
                <a:lnTo>
                  <a:pt x="106" y="488"/>
                </a:lnTo>
                <a:lnTo>
                  <a:pt x="107" y="485"/>
                </a:lnTo>
                <a:lnTo>
                  <a:pt x="109" y="482"/>
                </a:lnTo>
                <a:lnTo>
                  <a:pt x="109" y="480"/>
                </a:lnTo>
                <a:lnTo>
                  <a:pt x="112" y="477"/>
                </a:lnTo>
                <a:lnTo>
                  <a:pt x="115" y="476"/>
                </a:lnTo>
                <a:lnTo>
                  <a:pt x="117" y="475"/>
                </a:lnTo>
                <a:lnTo>
                  <a:pt x="119" y="473"/>
                </a:lnTo>
                <a:lnTo>
                  <a:pt x="122" y="471"/>
                </a:lnTo>
                <a:lnTo>
                  <a:pt x="124" y="470"/>
                </a:lnTo>
                <a:lnTo>
                  <a:pt x="131" y="470"/>
                </a:lnTo>
                <a:lnTo>
                  <a:pt x="136" y="468"/>
                </a:lnTo>
                <a:lnTo>
                  <a:pt x="139" y="468"/>
                </a:lnTo>
                <a:lnTo>
                  <a:pt x="142" y="470"/>
                </a:lnTo>
                <a:lnTo>
                  <a:pt x="146" y="474"/>
                </a:lnTo>
                <a:lnTo>
                  <a:pt x="146" y="476"/>
                </a:lnTo>
                <a:lnTo>
                  <a:pt x="147" y="477"/>
                </a:lnTo>
                <a:lnTo>
                  <a:pt x="149" y="479"/>
                </a:lnTo>
                <a:lnTo>
                  <a:pt x="150" y="480"/>
                </a:lnTo>
                <a:lnTo>
                  <a:pt x="155" y="482"/>
                </a:lnTo>
                <a:lnTo>
                  <a:pt x="158" y="485"/>
                </a:lnTo>
                <a:lnTo>
                  <a:pt x="162" y="488"/>
                </a:lnTo>
                <a:lnTo>
                  <a:pt x="166" y="491"/>
                </a:lnTo>
                <a:lnTo>
                  <a:pt x="170" y="495"/>
                </a:lnTo>
                <a:lnTo>
                  <a:pt x="172" y="495"/>
                </a:lnTo>
                <a:lnTo>
                  <a:pt x="178" y="498"/>
                </a:lnTo>
                <a:lnTo>
                  <a:pt x="183" y="502"/>
                </a:lnTo>
                <a:lnTo>
                  <a:pt x="184" y="503"/>
                </a:lnTo>
                <a:lnTo>
                  <a:pt x="189" y="505"/>
                </a:lnTo>
                <a:lnTo>
                  <a:pt x="193" y="504"/>
                </a:lnTo>
                <a:lnTo>
                  <a:pt x="199" y="506"/>
                </a:lnTo>
                <a:lnTo>
                  <a:pt x="202" y="508"/>
                </a:lnTo>
                <a:lnTo>
                  <a:pt x="207" y="511"/>
                </a:lnTo>
                <a:lnTo>
                  <a:pt x="210" y="511"/>
                </a:lnTo>
                <a:lnTo>
                  <a:pt x="217" y="511"/>
                </a:lnTo>
                <a:lnTo>
                  <a:pt x="223" y="511"/>
                </a:lnTo>
                <a:lnTo>
                  <a:pt x="227" y="512"/>
                </a:lnTo>
                <a:lnTo>
                  <a:pt x="232" y="511"/>
                </a:lnTo>
                <a:lnTo>
                  <a:pt x="240" y="510"/>
                </a:lnTo>
                <a:lnTo>
                  <a:pt x="244" y="509"/>
                </a:lnTo>
                <a:lnTo>
                  <a:pt x="248" y="506"/>
                </a:lnTo>
                <a:lnTo>
                  <a:pt x="251" y="504"/>
                </a:lnTo>
                <a:lnTo>
                  <a:pt x="256" y="503"/>
                </a:lnTo>
                <a:lnTo>
                  <a:pt x="263" y="502"/>
                </a:lnTo>
                <a:lnTo>
                  <a:pt x="269" y="502"/>
                </a:lnTo>
                <a:lnTo>
                  <a:pt x="273" y="499"/>
                </a:lnTo>
                <a:lnTo>
                  <a:pt x="278" y="497"/>
                </a:lnTo>
                <a:lnTo>
                  <a:pt x="282" y="493"/>
                </a:lnTo>
                <a:lnTo>
                  <a:pt x="283" y="489"/>
                </a:lnTo>
                <a:lnTo>
                  <a:pt x="285" y="485"/>
                </a:lnTo>
                <a:lnTo>
                  <a:pt x="289" y="480"/>
                </a:lnTo>
                <a:lnTo>
                  <a:pt x="301" y="482"/>
                </a:lnTo>
                <a:lnTo>
                  <a:pt x="305" y="481"/>
                </a:lnTo>
                <a:lnTo>
                  <a:pt x="312" y="482"/>
                </a:lnTo>
                <a:lnTo>
                  <a:pt x="316" y="481"/>
                </a:lnTo>
                <a:lnTo>
                  <a:pt x="320" y="481"/>
                </a:lnTo>
                <a:lnTo>
                  <a:pt x="323" y="481"/>
                </a:lnTo>
                <a:lnTo>
                  <a:pt x="326" y="480"/>
                </a:lnTo>
                <a:lnTo>
                  <a:pt x="331" y="480"/>
                </a:lnTo>
                <a:lnTo>
                  <a:pt x="340" y="481"/>
                </a:lnTo>
                <a:lnTo>
                  <a:pt x="345" y="481"/>
                </a:lnTo>
                <a:lnTo>
                  <a:pt x="350" y="481"/>
                </a:lnTo>
                <a:lnTo>
                  <a:pt x="354" y="479"/>
                </a:lnTo>
                <a:lnTo>
                  <a:pt x="360" y="479"/>
                </a:lnTo>
                <a:lnTo>
                  <a:pt x="365" y="479"/>
                </a:lnTo>
                <a:lnTo>
                  <a:pt x="368" y="479"/>
                </a:lnTo>
                <a:lnTo>
                  <a:pt x="373" y="479"/>
                </a:lnTo>
                <a:lnTo>
                  <a:pt x="379" y="481"/>
                </a:lnTo>
                <a:lnTo>
                  <a:pt x="384" y="480"/>
                </a:lnTo>
                <a:lnTo>
                  <a:pt x="387" y="480"/>
                </a:lnTo>
                <a:lnTo>
                  <a:pt x="392" y="481"/>
                </a:lnTo>
                <a:lnTo>
                  <a:pt x="399" y="482"/>
                </a:lnTo>
                <a:lnTo>
                  <a:pt x="392" y="473"/>
                </a:lnTo>
                <a:lnTo>
                  <a:pt x="387" y="472"/>
                </a:lnTo>
                <a:lnTo>
                  <a:pt x="378" y="466"/>
                </a:lnTo>
                <a:lnTo>
                  <a:pt x="367" y="461"/>
                </a:lnTo>
                <a:lnTo>
                  <a:pt x="362" y="455"/>
                </a:lnTo>
                <a:lnTo>
                  <a:pt x="354" y="447"/>
                </a:lnTo>
                <a:lnTo>
                  <a:pt x="347" y="438"/>
                </a:lnTo>
                <a:lnTo>
                  <a:pt x="342" y="430"/>
                </a:lnTo>
                <a:lnTo>
                  <a:pt x="338" y="420"/>
                </a:lnTo>
                <a:lnTo>
                  <a:pt x="334" y="409"/>
                </a:lnTo>
                <a:lnTo>
                  <a:pt x="328" y="401"/>
                </a:lnTo>
                <a:lnTo>
                  <a:pt x="320" y="394"/>
                </a:lnTo>
                <a:lnTo>
                  <a:pt x="311" y="386"/>
                </a:lnTo>
                <a:lnTo>
                  <a:pt x="306" y="397"/>
                </a:lnTo>
                <a:lnTo>
                  <a:pt x="299" y="404"/>
                </a:lnTo>
                <a:lnTo>
                  <a:pt x="290" y="405"/>
                </a:lnTo>
                <a:lnTo>
                  <a:pt x="275" y="406"/>
                </a:lnTo>
                <a:lnTo>
                  <a:pt x="267" y="404"/>
                </a:lnTo>
                <a:lnTo>
                  <a:pt x="264" y="396"/>
                </a:lnTo>
                <a:lnTo>
                  <a:pt x="262" y="382"/>
                </a:lnTo>
                <a:lnTo>
                  <a:pt x="260" y="372"/>
                </a:lnTo>
                <a:lnTo>
                  <a:pt x="259" y="361"/>
                </a:lnTo>
                <a:lnTo>
                  <a:pt x="257" y="350"/>
                </a:lnTo>
                <a:lnTo>
                  <a:pt x="259" y="341"/>
                </a:lnTo>
                <a:lnTo>
                  <a:pt x="258" y="329"/>
                </a:lnTo>
                <a:lnTo>
                  <a:pt x="263" y="320"/>
                </a:lnTo>
                <a:lnTo>
                  <a:pt x="265" y="310"/>
                </a:lnTo>
                <a:lnTo>
                  <a:pt x="272" y="297"/>
                </a:lnTo>
                <a:lnTo>
                  <a:pt x="288" y="298"/>
                </a:lnTo>
                <a:lnTo>
                  <a:pt x="301" y="305"/>
                </a:lnTo>
                <a:lnTo>
                  <a:pt x="318" y="314"/>
                </a:lnTo>
                <a:lnTo>
                  <a:pt x="332" y="318"/>
                </a:lnTo>
                <a:lnTo>
                  <a:pt x="338" y="311"/>
                </a:lnTo>
                <a:lnTo>
                  <a:pt x="344" y="301"/>
                </a:lnTo>
                <a:lnTo>
                  <a:pt x="355" y="287"/>
                </a:lnTo>
                <a:lnTo>
                  <a:pt x="363" y="278"/>
                </a:lnTo>
                <a:lnTo>
                  <a:pt x="376" y="263"/>
                </a:lnTo>
                <a:lnTo>
                  <a:pt x="385" y="259"/>
                </a:lnTo>
                <a:lnTo>
                  <a:pt x="394" y="253"/>
                </a:lnTo>
                <a:lnTo>
                  <a:pt x="402" y="246"/>
                </a:lnTo>
                <a:lnTo>
                  <a:pt x="413" y="243"/>
                </a:lnTo>
                <a:lnTo>
                  <a:pt x="421" y="237"/>
                </a:lnTo>
                <a:lnTo>
                  <a:pt x="431" y="237"/>
                </a:lnTo>
                <a:lnTo>
                  <a:pt x="440" y="232"/>
                </a:lnTo>
                <a:lnTo>
                  <a:pt x="446" y="227"/>
                </a:lnTo>
                <a:lnTo>
                  <a:pt x="455" y="233"/>
                </a:lnTo>
                <a:lnTo>
                  <a:pt x="462" y="237"/>
                </a:lnTo>
                <a:lnTo>
                  <a:pt x="468" y="235"/>
                </a:lnTo>
                <a:lnTo>
                  <a:pt x="472" y="227"/>
                </a:lnTo>
                <a:lnTo>
                  <a:pt x="475" y="218"/>
                </a:lnTo>
                <a:lnTo>
                  <a:pt x="476" y="206"/>
                </a:lnTo>
                <a:lnTo>
                  <a:pt x="476" y="198"/>
                </a:lnTo>
                <a:lnTo>
                  <a:pt x="482" y="181"/>
                </a:lnTo>
                <a:lnTo>
                  <a:pt x="483" y="174"/>
                </a:lnTo>
                <a:lnTo>
                  <a:pt x="488" y="160"/>
                </a:lnTo>
                <a:lnTo>
                  <a:pt x="490" y="155"/>
                </a:lnTo>
                <a:lnTo>
                  <a:pt x="500" y="140"/>
                </a:lnTo>
                <a:lnTo>
                  <a:pt x="505" y="131"/>
                </a:lnTo>
                <a:lnTo>
                  <a:pt x="502" y="121"/>
                </a:lnTo>
                <a:lnTo>
                  <a:pt x="498" y="112"/>
                </a:lnTo>
                <a:lnTo>
                  <a:pt x="501" y="104"/>
                </a:lnTo>
                <a:lnTo>
                  <a:pt x="506" y="86"/>
                </a:lnTo>
                <a:lnTo>
                  <a:pt x="509" y="79"/>
                </a:lnTo>
                <a:lnTo>
                  <a:pt x="505" y="73"/>
                </a:lnTo>
                <a:lnTo>
                  <a:pt x="499" y="72"/>
                </a:lnTo>
                <a:lnTo>
                  <a:pt x="497" y="66"/>
                </a:lnTo>
                <a:lnTo>
                  <a:pt x="501" y="59"/>
                </a:lnTo>
                <a:lnTo>
                  <a:pt x="508" y="53"/>
                </a:lnTo>
                <a:lnTo>
                  <a:pt x="518" y="43"/>
                </a:lnTo>
                <a:lnTo>
                  <a:pt x="525" y="35"/>
                </a:lnTo>
                <a:lnTo>
                  <a:pt x="534" y="26"/>
                </a:lnTo>
                <a:lnTo>
                  <a:pt x="542" y="17"/>
                </a:lnTo>
                <a:lnTo>
                  <a:pt x="543" y="6"/>
                </a:lnTo>
                <a:lnTo>
                  <a:pt x="537" y="0"/>
                </a:lnTo>
                <a:lnTo>
                  <a:pt x="534" y="0"/>
                </a:lnTo>
                <a:lnTo>
                  <a:pt x="531" y="4"/>
                </a:lnTo>
                <a:lnTo>
                  <a:pt x="527" y="8"/>
                </a:lnTo>
                <a:lnTo>
                  <a:pt x="523" y="11"/>
                </a:lnTo>
                <a:lnTo>
                  <a:pt x="519" y="15"/>
                </a:lnTo>
                <a:lnTo>
                  <a:pt x="517" y="17"/>
                </a:lnTo>
                <a:lnTo>
                  <a:pt x="514" y="18"/>
                </a:lnTo>
                <a:lnTo>
                  <a:pt x="509" y="20"/>
                </a:lnTo>
                <a:lnTo>
                  <a:pt x="505" y="20"/>
                </a:lnTo>
                <a:lnTo>
                  <a:pt x="501" y="23"/>
                </a:lnTo>
                <a:lnTo>
                  <a:pt x="494" y="25"/>
                </a:lnTo>
                <a:lnTo>
                  <a:pt x="488" y="25"/>
                </a:lnTo>
                <a:lnTo>
                  <a:pt x="484" y="25"/>
                </a:lnTo>
                <a:lnTo>
                  <a:pt x="475" y="24"/>
                </a:lnTo>
                <a:lnTo>
                  <a:pt x="470" y="24"/>
                </a:lnTo>
                <a:lnTo>
                  <a:pt x="465" y="21"/>
                </a:lnTo>
                <a:lnTo>
                  <a:pt x="459" y="20"/>
                </a:lnTo>
                <a:lnTo>
                  <a:pt x="455" y="22"/>
                </a:lnTo>
                <a:lnTo>
                  <a:pt x="454" y="26"/>
                </a:lnTo>
                <a:lnTo>
                  <a:pt x="452" y="32"/>
                </a:lnTo>
                <a:lnTo>
                  <a:pt x="448" y="36"/>
                </a:lnTo>
                <a:lnTo>
                  <a:pt x="445" y="40"/>
                </a:lnTo>
                <a:lnTo>
                  <a:pt x="442" y="41"/>
                </a:lnTo>
                <a:lnTo>
                  <a:pt x="436" y="41"/>
                </a:lnTo>
                <a:lnTo>
                  <a:pt x="429" y="40"/>
                </a:lnTo>
                <a:lnTo>
                  <a:pt x="425" y="37"/>
                </a:lnTo>
                <a:lnTo>
                  <a:pt x="419" y="34"/>
                </a:lnTo>
                <a:lnTo>
                  <a:pt x="413" y="30"/>
                </a:lnTo>
                <a:lnTo>
                  <a:pt x="406" y="31"/>
                </a:lnTo>
                <a:lnTo>
                  <a:pt x="399" y="33"/>
                </a:lnTo>
                <a:lnTo>
                  <a:pt x="394" y="36"/>
                </a:lnTo>
                <a:lnTo>
                  <a:pt x="392" y="43"/>
                </a:lnTo>
                <a:lnTo>
                  <a:pt x="392" y="50"/>
                </a:lnTo>
                <a:lnTo>
                  <a:pt x="394" y="58"/>
                </a:lnTo>
                <a:lnTo>
                  <a:pt x="394" y="64"/>
                </a:lnTo>
                <a:lnTo>
                  <a:pt x="396" y="71"/>
                </a:lnTo>
                <a:lnTo>
                  <a:pt x="392" y="76"/>
                </a:lnTo>
                <a:lnTo>
                  <a:pt x="392" y="82"/>
                </a:lnTo>
                <a:lnTo>
                  <a:pt x="391" y="86"/>
                </a:lnTo>
                <a:lnTo>
                  <a:pt x="388" y="86"/>
                </a:lnTo>
                <a:lnTo>
                  <a:pt x="386" y="83"/>
                </a:lnTo>
                <a:lnTo>
                  <a:pt x="384" y="81"/>
                </a:lnTo>
                <a:lnTo>
                  <a:pt x="382" y="78"/>
                </a:lnTo>
                <a:lnTo>
                  <a:pt x="379" y="76"/>
                </a:lnTo>
                <a:lnTo>
                  <a:pt x="375" y="75"/>
                </a:lnTo>
                <a:lnTo>
                  <a:pt x="370" y="72"/>
                </a:lnTo>
                <a:lnTo>
                  <a:pt x="363" y="68"/>
                </a:lnTo>
                <a:lnTo>
                  <a:pt x="356" y="64"/>
                </a:lnTo>
                <a:lnTo>
                  <a:pt x="349" y="60"/>
                </a:lnTo>
                <a:lnTo>
                  <a:pt x="343" y="60"/>
                </a:lnTo>
                <a:lnTo>
                  <a:pt x="338" y="63"/>
                </a:lnTo>
                <a:lnTo>
                  <a:pt x="334" y="66"/>
                </a:lnTo>
                <a:lnTo>
                  <a:pt x="328" y="70"/>
                </a:lnTo>
                <a:lnTo>
                  <a:pt x="322" y="75"/>
                </a:lnTo>
                <a:lnTo>
                  <a:pt x="318" y="79"/>
                </a:lnTo>
                <a:lnTo>
                  <a:pt x="313" y="84"/>
                </a:lnTo>
                <a:lnTo>
                  <a:pt x="313" y="94"/>
                </a:lnTo>
                <a:lnTo>
                  <a:pt x="312" y="102"/>
                </a:lnTo>
                <a:lnTo>
                  <a:pt x="306" y="109"/>
                </a:lnTo>
                <a:lnTo>
                  <a:pt x="301" y="113"/>
                </a:lnTo>
                <a:lnTo>
                  <a:pt x="294" y="115"/>
                </a:lnTo>
                <a:lnTo>
                  <a:pt x="288" y="119"/>
                </a:lnTo>
                <a:lnTo>
                  <a:pt x="283" y="123"/>
                </a:lnTo>
                <a:lnTo>
                  <a:pt x="277" y="131"/>
                </a:lnTo>
                <a:lnTo>
                  <a:pt x="272" y="137"/>
                </a:lnTo>
                <a:lnTo>
                  <a:pt x="274" y="151"/>
                </a:lnTo>
                <a:lnTo>
                  <a:pt x="275" y="159"/>
                </a:lnTo>
                <a:lnTo>
                  <a:pt x="274" y="163"/>
                </a:lnTo>
                <a:lnTo>
                  <a:pt x="273" y="171"/>
                </a:lnTo>
                <a:lnTo>
                  <a:pt x="273" y="176"/>
                </a:lnTo>
                <a:lnTo>
                  <a:pt x="273" y="182"/>
                </a:lnTo>
                <a:lnTo>
                  <a:pt x="274" y="188"/>
                </a:lnTo>
                <a:lnTo>
                  <a:pt x="277" y="194"/>
                </a:lnTo>
                <a:lnTo>
                  <a:pt x="279" y="199"/>
                </a:lnTo>
                <a:lnTo>
                  <a:pt x="281" y="205"/>
                </a:lnTo>
                <a:lnTo>
                  <a:pt x="282" y="213"/>
                </a:lnTo>
                <a:lnTo>
                  <a:pt x="280" y="218"/>
                </a:lnTo>
                <a:lnTo>
                  <a:pt x="277" y="218"/>
                </a:lnTo>
                <a:lnTo>
                  <a:pt x="272" y="216"/>
                </a:lnTo>
                <a:lnTo>
                  <a:pt x="269" y="213"/>
                </a:lnTo>
                <a:lnTo>
                  <a:pt x="267" y="208"/>
                </a:lnTo>
                <a:lnTo>
                  <a:pt x="267" y="204"/>
                </a:lnTo>
                <a:lnTo>
                  <a:pt x="265" y="199"/>
                </a:lnTo>
                <a:lnTo>
                  <a:pt x="263" y="193"/>
                </a:lnTo>
                <a:lnTo>
                  <a:pt x="263" y="189"/>
                </a:lnTo>
                <a:lnTo>
                  <a:pt x="261" y="183"/>
                </a:lnTo>
                <a:lnTo>
                  <a:pt x="259" y="179"/>
                </a:lnTo>
                <a:lnTo>
                  <a:pt x="257" y="177"/>
                </a:lnTo>
                <a:lnTo>
                  <a:pt x="251" y="175"/>
                </a:lnTo>
                <a:lnTo>
                  <a:pt x="246" y="175"/>
                </a:lnTo>
                <a:lnTo>
                  <a:pt x="241" y="175"/>
                </a:lnTo>
                <a:lnTo>
                  <a:pt x="237" y="175"/>
                </a:lnTo>
                <a:lnTo>
                  <a:pt x="231" y="173"/>
                </a:lnTo>
                <a:lnTo>
                  <a:pt x="228" y="168"/>
                </a:lnTo>
                <a:lnTo>
                  <a:pt x="226" y="163"/>
                </a:lnTo>
                <a:lnTo>
                  <a:pt x="223" y="162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51" name="Freeform 105"/>
          <p:cNvSpPr>
            <a:spLocks/>
          </p:cNvSpPr>
          <p:nvPr/>
        </p:nvSpPr>
        <p:spPr bwMode="auto">
          <a:xfrm>
            <a:off x="4457700" y="2759075"/>
            <a:ext cx="863600" cy="814388"/>
          </a:xfrm>
          <a:custGeom>
            <a:avLst/>
            <a:gdLst>
              <a:gd name="T0" fmla="*/ 2147483647 w 544"/>
              <a:gd name="T1" fmla="*/ 2147483647 h 513"/>
              <a:gd name="T2" fmla="*/ 2147483647 w 544"/>
              <a:gd name="T3" fmla="*/ 2147483647 h 513"/>
              <a:gd name="T4" fmla="*/ 2147483647 w 544"/>
              <a:gd name="T5" fmla="*/ 2147483647 h 513"/>
              <a:gd name="T6" fmla="*/ 2147483647 w 544"/>
              <a:gd name="T7" fmla="*/ 2147483647 h 513"/>
              <a:gd name="T8" fmla="*/ 2147483647 w 544"/>
              <a:gd name="T9" fmla="*/ 2147483647 h 513"/>
              <a:gd name="T10" fmla="*/ 2147483647 w 544"/>
              <a:gd name="T11" fmla="*/ 2147483647 h 513"/>
              <a:gd name="T12" fmla="*/ 2147483647 w 544"/>
              <a:gd name="T13" fmla="*/ 2147483647 h 513"/>
              <a:gd name="T14" fmla="*/ 2147483647 w 544"/>
              <a:gd name="T15" fmla="*/ 2147483647 h 513"/>
              <a:gd name="T16" fmla="*/ 2147483647 w 544"/>
              <a:gd name="T17" fmla="*/ 2147483647 h 513"/>
              <a:gd name="T18" fmla="*/ 2147483647 w 544"/>
              <a:gd name="T19" fmla="*/ 2147483647 h 513"/>
              <a:gd name="T20" fmla="*/ 2147483647 w 544"/>
              <a:gd name="T21" fmla="*/ 2147483647 h 513"/>
              <a:gd name="T22" fmla="*/ 2147483647 w 544"/>
              <a:gd name="T23" fmla="*/ 2147483647 h 513"/>
              <a:gd name="T24" fmla="*/ 2147483647 w 544"/>
              <a:gd name="T25" fmla="*/ 2147483647 h 513"/>
              <a:gd name="T26" fmla="*/ 2147483647 w 544"/>
              <a:gd name="T27" fmla="*/ 2147483647 h 513"/>
              <a:gd name="T28" fmla="*/ 2147483647 w 544"/>
              <a:gd name="T29" fmla="*/ 2147483647 h 513"/>
              <a:gd name="T30" fmla="*/ 2147483647 w 544"/>
              <a:gd name="T31" fmla="*/ 2147483647 h 513"/>
              <a:gd name="T32" fmla="*/ 2147483647 w 544"/>
              <a:gd name="T33" fmla="*/ 2147483647 h 513"/>
              <a:gd name="T34" fmla="*/ 2147483647 w 544"/>
              <a:gd name="T35" fmla="*/ 2147483647 h 513"/>
              <a:gd name="T36" fmla="*/ 2147483647 w 544"/>
              <a:gd name="T37" fmla="*/ 2147483647 h 513"/>
              <a:gd name="T38" fmla="*/ 2147483647 w 544"/>
              <a:gd name="T39" fmla="*/ 2147483647 h 513"/>
              <a:gd name="T40" fmla="*/ 2147483647 w 544"/>
              <a:gd name="T41" fmla="*/ 2147483647 h 513"/>
              <a:gd name="T42" fmla="*/ 2147483647 w 544"/>
              <a:gd name="T43" fmla="*/ 2147483647 h 513"/>
              <a:gd name="T44" fmla="*/ 2147483647 w 544"/>
              <a:gd name="T45" fmla="*/ 2147483647 h 513"/>
              <a:gd name="T46" fmla="*/ 2147483647 w 544"/>
              <a:gd name="T47" fmla="*/ 2147483647 h 513"/>
              <a:gd name="T48" fmla="*/ 2147483647 w 544"/>
              <a:gd name="T49" fmla="*/ 2147483647 h 513"/>
              <a:gd name="T50" fmla="*/ 2147483647 w 544"/>
              <a:gd name="T51" fmla="*/ 2147483647 h 513"/>
              <a:gd name="T52" fmla="*/ 2147483647 w 544"/>
              <a:gd name="T53" fmla="*/ 2147483647 h 513"/>
              <a:gd name="T54" fmla="*/ 2147483647 w 544"/>
              <a:gd name="T55" fmla="*/ 2147483647 h 513"/>
              <a:gd name="T56" fmla="*/ 2147483647 w 544"/>
              <a:gd name="T57" fmla="*/ 2147483647 h 513"/>
              <a:gd name="T58" fmla="*/ 2147483647 w 544"/>
              <a:gd name="T59" fmla="*/ 2147483647 h 513"/>
              <a:gd name="T60" fmla="*/ 2147483647 w 544"/>
              <a:gd name="T61" fmla="*/ 2147483647 h 513"/>
              <a:gd name="T62" fmla="*/ 2147483647 w 544"/>
              <a:gd name="T63" fmla="*/ 2147483647 h 513"/>
              <a:gd name="T64" fmla="*/ 2147483647 w 544"/>
              <a:gd name="T65" fmla="*/ 2147483647 h 513"/>
              <a:gd name="T66" fmla="*/ 2147483647 w 544"/>
              <a:gd name="T67" fmla="*/ 2147483647 h 513"/>
              <a:gd name="T68" fmla="*/ 2147483647 w 544"/>
              <a:gd name="T69" fmla="*/ 2147483647 h 513"/>
              <a:gd name="T70" fmla="*/ 2147483647 w 544"/>
              <a:gd name="T71" fmla="*/ 2147483647 h 513"/>
              <a:gd name="T72" fmla="*/ 2147483647 w 544"/>
              <a:gd name="T73" fmla="*/ 2147483647 h 513"/>
              <a:gd name="T74" fmla="*/ 2147483647 w 544"/>
              <a:gd name="T75" fmla="*/ 2147483647 h 513"/>
              <a:gd name="T76" fmla="*/ 2147483647 w 544"/>
              <a:gd name="T77" fmla="*/ 2147483647 h 513"/>
              <a:gd name="T78" fmla="*/ 2147483647 w 544"/>
              <a:gd name="T79" fmla="*/ 0 h 513"/>
              <a:gd name="T80" fmla="*/ 2147483647 w 544"/>
              <a:gd name="T81" fmla="*/ 2147483647 h 513"/>
              <a:gd name="T82" fmla="*/ 2147483647 w 544"/>
              <a:gd name="T83" fmla="*/ 2147483647 h 513"/>
              <a:gd name="T84" fmla="*/ 2147483647 w 544"/>
              <a:gd name="T85" fmla="*/ 2147483647 h 513"/>
              <a:gd name="T86" fmla="*/ 2147483647 w 544"/>
              <a:gd name="T87" fmla="*/ 2147483647 h 513"/>
              <a:gd name="T88" fmla="*/ 2147483647 w 544"/>
              <a:gd name="T89" fmla="*/ 2147483647 h 513"/>
              <a:gd name="T90" fmla="*/ 2147483647 w 544"/>
              <a:gd name="T91" fmla="*/ 2147483647 h 513"/>
              <a:gd name="T92" fmla="*/ 2147483647 w 544"/>
              <a:gd name="T93" fmla="*/ 2147483647 h 513"/>
              <a:gd name="T94" fmla="*/ 2147483647 w 544"/>
              <a:gd name="T95" fmla="*/ 2147483647 h 513"/>
              <a:gd name="T96" fmla="*/ 2147483647 w 544"/>
              <a:gd name="T97" fmla="*/ 2147483647 h 513"/>
              <a:gd name="T98" fmla="*/ 2147483647 w 544"/>
              <a:gd name="T99" fmla="*/ 2147483647 h 513"/>
              <a:gd name="T100" fmla="*/ 2147483647 w 544"/>
              <a:gd name="T101" fmla="*/ 2147483647 h 513"/>
              <a:gd name="T102" fmla="*/ 2147483647 w 544"/>
              <a:gd name="T103" fmla="*/ 2147483647 h 513"/>
              <a:gd name="T104" fmla="*/ 2147483647 w 544"/>
              <a:gd name="T105" fmla="*/ 2147483647 h 513"/>
              <a:gd name="T106" fmla="*/ 2147483647 w 544"/>
              <a:gd name="T107" fmla="*/ 2147483647 h 513"/>
              <a:gd name="T108" fmla="*/ 2147483647 w 544"/>
              <a:gd name="T109" fmla="*/ 2147483647 h 513"/>
              <a:gd name="T110" fmla="*/ 2147483647 w 544"/>
              <a:gd name="T111" fmla="*/ 2147483647 h 51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44"/>
              <a:gd name="T169" fmla="*/ 0 h 513"/>
              <a:gd name="T170" fmla="*/ 544 w 544"/>
              <a:gd name="T171" fmla="*/ 513 h 51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44" h="513">
                <a:moveTo>
                  <a:pt x="223" y="162"/>
                </a:moveTo>
                <a:lnTo>
                  <a:pt x="220" y="170"/>
                </a:lnTo>
                <a:lnTo>
                  <a:pt x="215" y="175"/>
                </a:lnTo>
                <a:lnTo>
                  <a:pt x="208" y="175"/>
                </a:lnTo>
                <a:lnTo>
                  <a:pt x="201" y="176"/>
                </a:lnTo>
                <a:lnTo>
                  <a:pt x="192" y="178"/>
                </a:lnTo>
                <a:lnTo>
                  <a:pt x="189" y="182"/>
                </a:lnTo>
                <a:lnTo>
                  <a:pt x="194" y="192"/>
                </a:lnTo>
                <a:lnTo>
                  <a:pt x="193" y="197"/>
                </a:lnTo>
                <a:lnTo>
                  <a:pt x="187" y="199"/>
                </a:lnTo>
                <a:lnTo>
                  <a:pt x="179" y="202"/>
                </a:lnTo>
                <a:lnTo>
                  <a:pt x="171" y="202"/>
                </a:lnTo>
                <a:lnTo>
                  <a:pt x="159" y="204"/>
                </a:lnTo>
                <a:lnTo>
                  <a:pt x="154" y="213"/>
                </a:lnTo>
                <a:lnTo>
                  <a:pt x="155" y="221"/>
                </a:lnTo>
                <a:lnTo>
                  <a:pt x="160" y="233"/>
                </a:lnTo>
                <a:lnTo>
                  <a:pt x="166" y="241"/>
                </a:lnTo>
                <a:lnTo>
                  <a:pt x="170" y="250"/>
                </a:lnTo>
                <a:lnTo>
                  <a:pt x="172" y="261"/>
                </a:lnTo>
                <a:lnTo>
                  <a:pt x="162" y="265"/>
                </a:lnTo>
                <a:lnTo>
                  <a:pt x="153" y="265"/>
                </a:lnTo>
                <a:lnTo>
                  <a:pt x="144" y="264"/>
                </a:lnTo>
                <a:lnTo>
                  <a:pt x="138" y="261"/>
                </a:lnTo>
                <a:lnTo>
                  <a:pt x="134" y="252"/>
                </a:lnTo>
                <a:lnTo>
                  <a:pt x="131" y="245"/>
                </a:lnTo>
                <a:lnTo>
                  <a:pt x="121" y="238"/>
                </a:lnTo>
                <a:lnTo>
                  <a:pt x="113" y="238"/>
                </a:lnTo>
                <a:lnTo>
                  <a:pt x="102" y="241"/>
                </a:lnTo>
                <a:lnTo>
                  <a:pt x="94" y="245"/>
                </a:lnTo>
                <a:lnTo>
                  <a:pt x="87" y="249"/>
                </a:lnTo>
                <a:lnTo>
                  <a:pt x="80" y="255"/>
                </a:lnTo>
                <a:lnTo>
                  <a:pt x="76" y="261"/>
                </a:lnTo>
                <a:lnTo>
                  <a:pt x="73" y="272"/>
                </a:lnTo>
                <a:lnTo>
                  <a:pt x="72" y="282"/>
                </a:lnTo>
                <a:lnTo>
                  <a:pt x="71" y="294"/>
                </a:lnTo>
                <a:lnTo>
                  <a:pt x="69" y="305"/>
                </a:lnTo>
                <a:lnTo>
                  <a:pt x="68" y="313"/>
                </a:lnTo>
                <a:lnTo>
                  <a:pt x="67" y="323"/>
                </a:lnTo>
                <a:lnTo>
                  <a:pt x="55" y="332"/>
                </a:lnTo>
                <a:lnTo>
                  <a:pt x="46" y="335"/>
                </a:lnTo>
                <a:lnTo>
                  <a:pt x="40" y="340"/>
                </a:lnTo>
                <a:lnTo>
                  <a:pt x="36" y="348"/>
                </a:lnTo>
                <a:lnTo>
                  <a:pt x="33" y="361"/>
                </a:lnTo>
                <a:lnTo>
                  <a:pt x="28" y="375"/>
                </a:lnTo>
                <a:lnTo>
                  <a:pt x="23" y="380"/>
                </a:lnTo>
                <a:lnTo>
                  <a:pt x="14" y="388"/>
                </a:lnTo>
                <a:lnTo>
                  <a:pt x="7" y="400"/>
                </a:lnTo>
                <a:lnTo>
                  <a:pt x="4" y="407"/>
                </a:lnTo>
                <a:lnTo>
                  <a:pt x="0" y="415"/>
                </a:lnTo>
                <a:lnTo>
                  <a:pt x="2" y="421"/>
                </a:lnTo>
                <a:lnTo>
                  <a:pt x="5" y="430"/>
                </a:lnTo>
                <a:lnTo>
                  <a:pt x="14" y="438"/>
                </a:lnTo>
                <a:lnTo>
                  <a:pt x="22" y="439"/>
                </a:lnTo>
                <a:lnTo>
                  <a:pt x="32" y="440"/>
                </a:lnTo>
                <a:lnTo>
                  <a:pt x="41" y="442"/>
                </a:lnTo>
                <a:lnTo>
                  <a:pt x="47" y="445"/>
                </a:lnTo>
                <a:lnTo>
                  <a:pt x="53" y="446"/>
                </a:lnTo>
                <a:lnTo>
                  <a:pt x="58" y="453"/>
                </a:lnTo>
                <a:lnTo>
                  <a:pt x="60" y="458"/>
                </a:lnTo>
                <a:lnTo>
                  <a:pt x="55" y="461"/>
                </a:lnTo>
                <a:lnTo>
                  <a:pt x="46" y="463"/>
                </a:lnTo>
                <a:lnTo>
                  <a:pt x="40" y="463"/>
                </a:lnTo>
                <a:lnTo>
                  <a:pt x="34" y="465"/>
                </a:lnTo>
                <a:lnTo>
                  <a:pt x="27" y="467"/>
                </a:lnTo>
                <a:lnTo>
                  <a:pt x="26" y="474"/>
                </a:lnTo>
                <a:lnTo>
                  <a:pt x="38" y="482"/>
                </a:lnTo>
                <a:lnTo>
                  <a:pt x="49" y="488"/>
                </a:lnTo>
                <a:lnTo>
                  <a:pt x="62" y="491"/>
                </a:lnTo>
                <a:lnTo>
                  <a:pt x="66" y="497"/>
                </a:lnTo>
                <a:lnTo>
                  <a:pt x="66" y="502"/>
                </a:lnTo>
                <a:lnTo>
                  <a:pt x="66" y="503"/>
                </a:lnTo>
                <a:lnTo>
                  <a:pt x="72" y="504"/>
                </a:lnTo>
                <a:lnTo>
                  <a:pt x="78" y="504"/>
                </a:lnTo>
                <a:lnTo>
                  <a:pt x="86" y="505"/>
                </a:lnTo>
                <a:lnTo>
                  <a:pt x="90" y="505"/>
                </a:lnTo>
                <a:lnTo>
                  <a:pt x="95" y="504"/>
                </a:lnTo>
                <a:lnTo>
                  <a:pt x="98" y="503"/>
                </a:lnTo>
                <a:lnTo>
                  <a:pt x="101" y="498"/>
                </a:lnTo>
                <a:lnTo>
                  <a:pt x="103" y="494"/>
                </a:lnTo>
                <a:lnTo>
                  <a:pt x="104" y="491"/>
                </a:lnTo>
                <a:lnTo>
                  <a:pt x="106" y="488"/>
                </a:lnTo>
                <a:lnTo>
                  <a:pt x="107" y="485"/>
                </a:lnTo>
                <a:lnTo>
                  <a:pt x="109" y="482"/>
                </a:lnTo>
                <a:lnTo>
                  <a:pt x="109" y="480"/>
                </a:lnTo>
                <a:lnTo>
                  <a:pt x="112" y="477"/>
                </a:lnTo>
                <a:lnTo>
                  <a:pt x="115" y="476"/>
                </a:lnTo>
                <a:lnTo>
                  <a:pt x="117" y="475"/>
                </a:lnTo>
                <a:lnTo>
                  <a:pt x="119" y="473"/>
                </a:lnTo>
                <a:lnTo>
                  <a:pt x="122" y="471"/>
                </a:lnTo>
                <a:lnTo>
                  <a:pt x="124" y="470"/>
                </a:lnTo>
                <a:lnTo>
                  <a:pt x="131" y="470"/>
                </a:lnTo>
                <a:lnTo>
                  <a:pt x="136" y="468"/>
                </a:lnTo>
                <a:lnTo>
                  <a:pt x="139" y="468"/>
                </a:lnTo>
                <a:lnTo>
                  <a:pt x="142" y="470"/>
                </a:lnTo>
                <a:lnTo>
                  <a:pt x="146" y="474"/>
                </a:lnTo>
                <a:lnTo>
                  <a:pt x="146" y="476"/>
                </a:lnTo>
                <a:lnTo>
                  <a:pt x="147" y="477"/>
                </a:lnTo>
                <a:lnTo>
                  <a:pt x="149" y="479"/>
                </a:lnTo>
                <a:lnTo>
                  <a:pt x="150" y="480"/>
                </a:lnTo>
                <a:lnTo>
                  <a:pt x="155" y="482"/>
                </a:lnTo>
                <a:lnTo>
                  <a:pt x="158" y="485"/>
                </a:lnTo>
                <a:lnTo>
                  <a:pt x="162" y="488"/>
                </a:lnTo>
                <a:lnTo>
                  <a:pt x="166" y="491"/>
                </a:lnTo>
                <a:lnTo>
                  <a:pt x="170" y="495"/>
                </a:lnTo>
                <a:lnTo>
                  <a:pt x="172" y="495"/>
                </a:lnTo>
                <a:lnTo>
                  <a:pt x="178" y="498"/>
                </a:lnTo>
                <a:lnTo>
                  <a:pt x="183" y="502"/>
                </a:lnTo>
                <a:lnTo>
                  <a:pt x="184" y="503"/>
                </a:lnTo>
                <a:lnTo>
                  <a:pt x="189" y="505"/>
                </a:lnTo>
                <a:lnTo>
                  <a:pt x="193" y="504"/>
                </a:lnTo>
                <a:lnTo>
                  <a:pt x="199" y="506"/>
                </a:lnTo>
                <a:lnTo>
                  <a:pt x="202" y="508"/>
                </a:lnTo>
                <a:lnTo>
                  <a:pt x="207" y="511"/>
                </a:lnTo>
                <a:lnTo>
                  <a:pt x="210" y="511"/>
                </a:lnTo>
                <a:lnTo>
                  <a:pt x="217" y="511"/>
                </a:lnTo>
                <a:lnTo>
                  <a:pt x="223" y="511"/>
                </a:lnTo>
                <a:lnTo>
                  <a:pt x="227" y="512"/>
                </a:lnTo>
                <a:lnTo>
                  <a:pt x="232" y="511"/>
                </a:lnTo>
                <a:lnTo>
                  <a:pt x="240" y="510"/>
                </a:lnTo>
                <a:lnTo>
                  <a:pt x="244" y="509"/>
                </a:lnTo>
                <a:lnTo>
                  <a:pt x="248" y="506"/>
                </a:lnTo>
                <a:lnTo>
                  <a:pt x="251" y="504"/>
                </a:lnTo>
                <a:lnTo>
                  <a:pt x="256" y="503"/>
                </a:lnTo>
                <a:lnTo>
                  <a:pt x="263" y="502"/>
                </a:lnTo>
                <a:lnTo>
                  <a:pt x="269" y="502"/>
                </a:lnTo>
                <a:lnTo>
                  <a:pt x="273" y="499"/>
                </a:lnTo>
                <a:lnTo>
                  <a:pt x="278" y="497"/>
                </a:lnTo>
                <a:lnTo>
                  <a:pt x="282" y="493"/>
                </a:lnTo>
                <a:lnTo>
                  <a:pt x="283" y="489"/>
                </a:lnTo>
                <a:lnTo>
                  <a:pt x="285" y="485"/>
                </a:lnTo>
                <a:lnTo>
                  <a:pt x="289" y="480"/>
                </a:lnTo>
                <a:lnTo>
                  <a:pt x="301" y="482"/>
                </a:lnTo>
                <a:lnTo>
                  <a:pt x="305" y="481"/>
                </a:lnTo>
                <a:lnTo>
                  <a:pt x="312" y="482"/>
                </a:lnTo>
                <a:lnTo>
                  <a:pt x="316" y="481"/>
                </a:lnTo>
                <a:lnTo>
                  <a:pt x="320" y="481"/>
                </a:lnTo>
                <a:lnTo>
                  <a:pt x="323" y="481"/>
                </a:lnTo>
                <a:lnTo>
                  <a:pt x="326" y="480"/>
                </a:lnTo>
                <a:lnTo>
                  <a:pt x="331" y="480"/>
                </a:lnTo>
                <a:lnTo>
                  <a:pt x="340" y="481"/>
                </a:lnTo>
                <a:lnTo>
                  <a:pt x="345" y="481"/>
                </a:lnTo>
                <a:lnTo>
                  <a:pt x="350" y="481"/>
                </a:lnTo>
                <a:lnTo>
                  <a:pt x="354" y="479"/>
                </a:lnTo>
                <a:lnTo>
                  <a:pt x="360" y="479"/>
                </a:lnTo>
                <a:lnTo>
                  <a:pt x="365" y="479"/>
                </a:lnTo>
                <a:lnTo>
                  <a:pt x="368" y="479"/>
                </a:lnTo>
                <a:lnTo>
                  <a:pt x="373" y="479"/>
                </a:lnTo>
                <a:lnTo>
                  <a:pt x="379" y="481"/>
                </a:lnTo>
                <a:lnTo>
                  <a:pt x="384" y="480"/>
                </a:lnTo>
                <a:lnTo>
                  <a:pt x="387" y="480"/>
                </a:lnTo>
                <a:lnTo>
                  <a:pt x="392" y="481"/>
                </a:lnTo>
                <a:lnTo>
                  <a:pt x="399" y="482"/>
                </a:lnTo>
                <a:lnTo>
                  <a:pt x="392" y="473"/>
                </a:lnTo>
                <a:lnTo>
                  <a:pt x="387" y="472"/>
                </a:lnTo>
                <a:lnTo>
                  <a:pt x="378" y="466"/>
                </a:lnTo>
                <a:lnTo>
                  <a:pt x="367" y="461"/>
                </a:lnTo>
                <a:lnTo>
                  <a:pt x="362" y="455"/>
                </a:lnTo>
                <a:lnTo>
                  <a:pt x="354" y="447"/>
                </a:lnTo>
                <a:lnTo>
                  <a:pt x="347" y="438"/>
                </a:lnTo>
                <a:lnTo>
                  <a:pt x="342" y="430"/>
                </a:lnTo>
                <a:lnTo>
                  <a:pt x="338" y="420"/>
                </a:lnTo>
                <a:lnTo>
                  <a:pt x="334" y="409"/>
                </a:lnTo>
                <a:lnTo>
                  <a:pt x="328" y="401"/>
                </a:lnTo>
                <a:lnTo>
                  <a:pt x="320" y="394"/>
                </a:lnTo>
                <a:lnTo>
                  <a:pt x="311" y="386"/>
                </a:lnTo>
                <a:lnTo>
                  <a:pt x="306" y="397"/>
                </a:lnTo>
                <a:lnTo>
                  <a:pt x="299" y="404"/>
                </a:lnTo>
                <a:lnTo>
                  <a:pt x="290" y="405"/>
                </a:lnTo>
                <a:lnTo>
                  <a:pt x="275" y="406"/>
                </a:lnTo>
                <a:lnTo>
                  <a:pt x="267" y="404"/>
                </a:lnTo>
                <a:lnTo>
                  <a:pt x="264" y="396"/>
                </a:lnTo>
                <a:lnTo>
                  <a:pt x="262" y="382"/>
                </a:lnTo>
                <a:lnTo>
                  <a:pt x="260" y="372"/>
                </a:lnTo>
                <a:lnTo>
                  <a:pt x="259" y="361"/>
                </a:lnTo>
                <a:lnTo>
                  <a:pt x="257" y="350"/>
                </a:lnTo>
                <a:lnTo>
                  <a:pt x="259" y="341"/>
                </a:lnTo>
                <a:lnTo>
                  <a:pt x="258" y="329"/>
                </a:lnTo>
                <a:lnTo>
                  <a:pt x="263" y="320"/>
                </a:lnTo>
                <a:lnTo>
                  <a:pt x="265" y="310"/>
                </a:lnTo>
                <a:lnTo>
                  <a:pt x="272" y="297"/>
                </a:lnTo>
                <a:lnTo>
                  <a:pt x="288" y="298"/>
                </a:lnTo>
                <a:lnTo>
                  <a:pt x="301" y="305"/>
                </a:lnTo>
                <a:lnTo>
                  <a:pt x="318" y="314"/>
                </a:lnTo>
                <a:lnTo>
                  <a:pt x="332" y="318"/>
                </a:lnTo>
                <a:lnTo>
                  <a:pt x="338" y="311"/>
                </a:lnTo>
                <a:lnTo>
                  <a:pt x="344" y="301"/>
                </a:lnTo>
                <a:lnTo>
                  <a:pt x="355" y="287"/>
                </a:lnTo>
                <a:lnTo>
                  <a:pt x="363" y="278"/>
                </a:lnTo>
                <a:lnTo>
                  <a:pt x="376" y="263"/>
                </a:lnTo>
                <a:lnTo>
                  <a:pt x="385" y="259"/>
                </a:lnTo>
                <a:lnTo>
                  <a:pt x="394" y="253"/>
                </a:lnTo>
                <a:lnTo>
                  <a:pt x="402" y="246"/>
                </a:lnTo>
                <a:lnTo>
                  <a:pt x="413" y="243"/>
                </a:lnTo>
                <a:lnTo>
                  <a:pt x="421" y="237"/>
                </a:lnTo>
                <a:lnTo>
                  <a:pt x="431" y="237"/>
                </a:lnTo>
                <a:lnTo>
                  <a:pt x="440" y="232"/>
                </a:lnTo>
                <a:lnTo>
                  <a:pt x="446" y="227"/>
                </a:lnTo>
                <a:lnTo>
                  <a:pt x="455" y="233"/>
                </a:lnTo>
                <a:lnTo>
                  <a:pt x="462" y="237"/>
                </a:lnTo>
                <a:lnTo>
                  <a:pt x="468" y="235"/>
                </a:lnTo>
                <a:lnTo>
                  <a:pt x="472" y="227"/>
                </a:lnTo>
                <a:lnTo>
                  <a:pt x="475" y="218"/>
                </a:lnTo>
                <a:lnTo>
                  <a:pt x="476" y="206"/>
                </a:lnTo>
                <a:lnTo>
                  <a:pt x="476" y="198"/>
                </a:lnTo>
                <a:lnTo>
                  <a:pt x="482" y="181"/>
                </a:lnTo>
                <a:lnTo>
                  <a:pt x="483" y="174"/>
                </a:lnTo>
                <a:lnTo>
                  <a:pt x="488" y="160"/>
                </a:lnTo>
                <a:lnTo>
                  <a:pt x="490" y="155"/>
                </a:lnTo>
                <a:lnTo>
                  <a:pt x="500" y="140"/>
                </a:lnTo>
                <a:lnTo>
                  <a:pt x="505" y="131"/>
                </a:lnTo>
                <a:lnTo>
                  <a:pt x="502" y="121"/>
                </a:lnTo>
                <a:lnTo>
                  <a:pt x="498" y="112"/>
                </a:lnTo>
                <a:lnTo>
                  <a:pt x="501" y="104"/>
                </a:lnTo>
                <a:lnTo>
                  <a:pt x="506" y="86"/>
                </a:lnTo>
                <a:lnTo>
                  <a:pt x="509" y="79"/>
                </a:lnTo>
                <a:lnTo>
                  <a:pt x="505" y="73"/>
                </a:lnTo>
                <a:lnTo>
                  <a:pt x="499" y="72"/>
                </a:lnTo>
                <a:lnTo>
                  <a:pt x="497" y="66"/>
                </a:lnTo>
                <a:lnTo>
                  <a:pt x="501" y="59"/>
                </a:lnTo>
                <a:lnTo>
                  <a:pt x="508" y="53"/>
                </a:lnTo>
                <a:lnTo>
                  <a:pt x="518" y="43"/>
                </a:lnTo>
                <a:lnTo>
                  <a:pt x="525" y="35"/>
                </a:lnTo>
                <a:lnTo>
                  <a:pt x="534" y="26"/>
                </a:lnTo>
                <a:lnTo>
                  <a:pt x="542" y="17"/>
                </a:lnTo>
                <a:lnTo>
                  <a:pt x="543" y="6"/>
                </a:lnTo>
                <a:lnTo>
                  <a:pt x="537" y="0"/>
                </a:lnTo>
                <a:lnTo>
                  <a:pt x="534" y="0"/>
                </a:lnTo>
                <a:lnTo>
                  <a:pt x="531" y="4"/>
                </a:lnTo>
                <a:lnTo>
                  <a:pt x="527" y="8"/>
                </a:lnTo>
                <a:lnTo>
                  <a:pt x="523" y="11"/>
                </a:lnTo>
                <a:lnTo>
                  <a:pt x="519" y="15"/>
                </a:lnTo>
                <a:lnTo>
                  <a:pt x="517" y="17"/>
                </a:lnTo>
                <a:lnTo>
                  <a:pt x="514" y="18"/>
                </a:lnTo>
                <a:lnTo>
                  <a:pt x="509" y="20"/>
                </a:lnTo>
                <a:lnTo>
                  <a:pt x="505" y="20"/>
                </a:lnTo>
                <a:lnTo>
                  <a:pt x="501" y="23"/>
                </a:lnTo>
                <a:lnTo>
                  <a:pt x="494" y="25"/>
                </a:lnTo>
                <a:lnTo>
                  <a:pt x="488" y="25"/>
                </a:lnTo>
                <a:lnTo>
                  <a:pt x="484" y="25"/>
                </a:lnTo>
                <a:lnTo>
                  <a:pt x="475" y="24"/>
                </a:lnTo>
                <a:lnTo>
                  <a:pt x="470" y="24"/>
                </a:lnTo>
                <a:lnTo>
                  <a:pt x="465" y="21"/>
                </a:lnTo>
                <a:lnTo>
                  <a:pt x="459" y="20"/>
                </a:lnTo>
                <a:lnTo>
                  <a:pt x="455" y="22"/>
                </a:lnTo>
                <a:lnTo>
                  <a:pt x="454" y="26"/>
                </a:lnTo>
                <a:lnTo>
                  <a:pt x="452" y="32"/>
                </a:lnTo>
                <a:lnTo>
                  <a:pt x="448" y="36"/>
                </a:lnTo>
                <a:lnTo>
                  <a:pt x="445" y="40"/>
                </a:lnTo>
                <a:lnTo>
                  <a:pt x="442" y="41"/>
                </a:lnTo>
                <a:lnTo>
                  <a:pt x="436" y="41"/>
                </a:lnTo>
                <a:lnTo>
                  <a:pt x="429" y="40"/>
                </a:lnTo>
                <a:lnTo>
                  <a:pt x="425" y="37"/>
                </a:lnTo>
                <a:lnTo>
                  <a:pt x="419" y="34"/>
                </a:lnTo>
                <a:lnTo>
                  <a:pt x="413" y="30"/>
                </a:lnTo>
                <a:lnTo>
                  <a:pt x="406" y="31"/>
                </a:lnTo>
                <a:lnTo>
                  <a:pt x="399" y="33"/>
                </a:lnTo>
                <a:lnTo>
                  <a:pt x="394" y="36"/>
                </a:lnTo>
                <a:lnTo>
                  <a:pt x="392" y="43"/>
                </a:lnTo>
                <a:lnTo>
                  <a:pt x="392" y="50"/>
                </a:lnTo>
                <a:lnTo>
                  <a:pt x="394" y="58"/>
                </a:lnTo>
                <a:lnTo>
                  <a:pt x="394" y="64"/>
                </a:lnTo>
                <a:lnTo>
                  <a:pt x="396" y="71"/>
                </a:lnTo>
                <a:lnTo>
                  <a:pt x="392" y="76"/>
                </a:lnTo>
                <a:lnTo>
                  <a:pt x="392" y="82"/>
                </a:lnTo>
                <a:lnTo>
                  <a:pt x="391" y="86"/>
                </a:lnTo>
                <a:lnTo>
                  <a:pt x="388" y="86"/>
                </a:lnTo>
                <a:lnTo>
                  <a:pt x="386" y="83"/>
                </a:lnTo>
                <a:lnTo>
                  <a:pt x="384" y="81"/>
                </a:lnTo>
                <a:lnTo>
                  <a:pt x="382" y="78"/>
                </a:lnTo>
                <a:lnTo>
                  <a:pt x="379" y="76"/>
                </a:lnTo>
                <a:lnTo>
                  <a:pt x="375" y="75"/>
                </a:lnTo>
                <a:lnTo>
                  <a:pt x="370" y="72"/>
                </a:lnTo>
                <a:lnTo>
                  <a:pt x="363" y="68"/>
                </a:lnTo>
                <a:lnTo>
                  <a:pt x="356" y="64"/>
                </a:lnTo>
                <a:lnTo>
                  <a:pt x="349" y="60"/>
                </a:lnTo>
                <a:lnTo>
                  <a:pt x="343" y="60"/>
                </a:lnTo>
                <a:lnTo>
                  <a:pt x="338" y="63"/>
                </a:lnTo>
                <a:lnTo>
                  <a:pt x="334" y="66"/>
                </a:lnTo>
                <a:lnTo>
                  <a:pt x="328" y="70"/>
                </a:lnTo>
                <a:lnTo>
                  <a:pt x="322" y="75"/>
                </a:lnTo>
                <a:lnTo>
                  <a:pt x="318" y="79"/>
                </a:lnTo>
                <a:lnTo>
                  <a:pt x="313" y="84"/>
                </a:lnTo>
                <a:lnTo>
                  <a:pt x="313" y="94"/>
                </a:lnTo>
                <a:lnTo>
                  <a:pt x="312" y="102"/>
                </a:lnTo>
                <a:lnTo>
                  <a:pt x="306" y="109"/>
                </a:lnTo>
                <a:lnTo>
                  <a:pt x="301" y="113"/>
                </a:lnTo>
                <a:lnTo>
                  <a:pt x="294" y="115"/>
                </a:lnTo>
                <a:lnTo>
                  <a:pt x="288" y="119"/>
                </a:lnTo>
                <a:lnTo>
                  <a:pt x="283" y="123"/>
                </a:lnTo>
                <a:lnTo>
                  <a:pt x="277" y="131"/>
                </a:lnTo>
                <a:lnTo>
                  <a:pt x="272" y="137"/>
                </a:lnTo>
                <a:lnTo>
                  <a:pt x="274" y="151"/>
                </a:lnTo>
                <a:lnTo>
                  <a:pt x="275" y="159"/>
                </a:lnTo>
                <a:lnTo>
                  <a:pt x="274" y="163"/>
                </a:lnTo>
                <a:lnTo>
                  <a:pt x="273" y="171"/>
                </a:lnTo>
                <a:lnTo>
                  <a:pt x="273" y="176"/>
                </a:lnTo>
                <a:lnTo>
                  <a:pt x="273" y="182"/>
                </a:lnTo>
                <a:lnTo>
                  <a:pt x="274" y="188"/>
                </a:lnTo>
                <a:lnTo>
                  <a:pt x="277" y="194"/>
                </a:lnTo>
                <a:lnTo>
                  <a:pt x="279" y="199"/>
                </a:lnTo>
                <a:lnTo>
                  <a:pt x="281" y="205"/>
                </a:lnTo>
                <a:lnTo>
                  <a:pt x="282" y="213"/>
                </a:lnTo>
                <a:lnTo>
                  <a:pt x="280" y="218"/>
                </a:lnTo>
                <a:lnTo>
                  <a:pt x="277" y="218"/>
                </a:lnTo>
                <a:lnTo>
                  <a:pt x="272" y="216"/>
                </a:lnTo>
                <a:lnTo>
                  <a:pt x="269" y="213"/>
                </a:lnTo>
                <a:lnTo>
                  <a:pt x="267" y="208"/>
                </a:lnTo>
                <a:lnTo>
                  <a:pt x="267" y="204"/>
                </a:lnTo>
                <a:lnTo>
                  <a:pt x="265" y="199"/>
                </a:lnTo>
                <a:lnTo>
                  <a:pt x="263" y="193"/>
                </a:lnTo>
                <a:lnTo>
                  <a:pt x="263" y="189"/>
                </a:lnTo>
                <a:lnTo>
                  <a:pt x="261" y="183"/>
                </a:lnTo>
                <a:lnTo>
                  <a:pt x="259" y="179"/>
                </a:lnTo>
                <a:lnTo>
                  <a:pt x="257" y="177"/>
                </a:lnTo>
                <a:lnTo>
                  <a:pt x="251" y="175"/>
                </a:lnTo>
                <a:lnTo>
                  <a:pt x="246" y="175"/>
                </a:lnTo>
                <a:lnTo>
                  <a:pt x="241" y="175"/>
                </a:lnTo>
                <a:lnTo>
                  <a:pt x="237" y="175"/>
                </a:lnTo>
                <a:lnTo>
                  <a:pt x="231" y="173"/>
                </a:lnTo>
                <a:lnTo>
                  <a:pt x="228" y="168"/>
                </a:lnTo>
                <a:lnTo>
                  <a:pt x="226" y="163"/>
                </a:lnTo>
                <a:lnTo>
                  <a:pt x="223" y="162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52" name="Freeform 106"/>
          <p:cNvSpPr>
            <a:spLocks/>
          </p:cNvSpPr>
          <p:nvPr/>
        </p:nvSpPr>
        <p:spPr bwMode="auto">
          <a:xfrm>
            <a:off x="4497388" y="3509963"/>
            <a:ext cx="820737" cy="460375"/>
          </a:xfrm>
          <a:custGeom>
            <a:avLst/>
            <a:gdLst>
              <a:gd name="T0" fmla="*/ 2147483647 w 517"/>
              <a:gd name="T1" fmla="*/ 2147483647 h 290"/>
              <a:gd name="T2" fmla="*/ 2147483647 w 517"/>
              <a:gd name="T3" fmla="*/ 2147483647 h 290"/>
              <a:gd name="T4" fmla="*/ 2147483647 w 517"/>
              <a:gd name="T5" fmla="*/ 2147483647 h 290"/>
              <a:gd name="T6" fmla="*/ 2147483647 w 517"/>
              <a:gd name="T7" fmla="*/ 2147483647 h 290"/>
              <a:gd name="T8" fmla="*/ 2147483647 w 517"/>
              <a:gd name="T9" fmla="*/ 2147483647 h 290"/>
              <a:gd name="T10" fmla="*/ 2147483647 w 517"/>
              <a:gd name="T11" fmla="*/ 2147483647 h 290"/>
              <a:gd name="T12" fmla="*/ 2147483647 w 517"/>
              <a:gd name="T13" fmla="*/ 2147483647 h 290"/>
              <a:gd name="T14" fmla="*/ 2147483647 w 517"/>
              <a:gd name="T15" fmla="*/ 2147483647 h 290"/>
              <a:gd name="T16" fmla="*/ 2147483647 w 517"/>
              <a:gd name="T17" fmla="*/ 2147483647 h 290"/>
              <a:gd name="T18" fmla="*/ 2147483647 w 517"/>
              <a:gd name="T19" fmla="*/ 2147483647 h 290"/>
              <a:gd name="T20" fmla="*/ 2147483647 w 517"/>
              <a:gd name="T21" fmla="*/ 2147483647 h 290"/>
              <a:gd name="T22" fmla="*/ 2147483647 w 517"/>
              <a:gd name="T23" fmla="*/ 2147483647 h 290"/>
              <a:gd name="T24" fmla="*/ 2147483647 w 517"/>
              <a:gd name="T25" fmla="*/ 2147483647 h 290"/>
              <a:gd name="T26" fmla="*/ 2147483647 w 517"/>
              <a:gd name="T27" fmla="*/ 2147483647 h 290"/>
              <a:gd name="T28" fmla="*/ 2147483647 w 517"/>
              <a:gd name="T29" fmla="*/ 2147483647 h 290"/>
              <a:gd name="T30" fmla="*/ 2147483647 w 517"/>
              <a:gd name="T31" fmla="*/ 2147483647 h 290"/>
              <a:gd name="T32" fmla="*/ 2147483647 w 517"/>
              <a:gd name="T33" fmla="*/ 2147483647 h 290"/>
              <a:gd name="T34" fmla="*/ 2147483647 w 517"/>
              <a:gd name="T35" fmla="*/ 2147483647 h 290"/>
              <a:gd name="T36" fmla="*/ 2147483647 w 517"/>
              <a:gd name="T37" fmla="*/ 2147483647 h 290"/>
              <a:gd name="T38" fmla="*/ 2147483647 w 517"/>
              <a:gd name="T39" fmla="*/ 2147483647 h 290"/>
              <a:gd name="T40" fmla="*/ 2147483647 w 517"/>
              <a:gd name="T41" fmla="*/ 2147483647 h 290"/>
              <a:gd name="T42" fmla="*/ 2147483647 w 517"/>
              <a:gd name="T43" fmla="*/ 2147483647 h 290"/>
              <a:gd name="T44" fmla="*/ 2147483647 w 517"/>
              <a:gd name="T45" fmla="*/ 2147483647 h 290"/>
              <a:gd name="T46" fmla="*/ 2147483647 w 517"/>
              <a:gd name="T47" fmla="*/ 0 h 290"/>
              <a:gd name="T48" fmla="*/ 2147483647 w 517"/>
              <a:gd name="T49" fmla="*/ 2147483647 h 290"/>
              <a:gd name="T50" fmla="*/ 2147483647 w 517"/>
              <a:gd name="T51" fmla="*/ 2147483647 h 290"/>
              <a:gd name="T52" fmla="*/ 2147483647 w 517"/>
              <a:gd name="T53" fmla="*/ 2147483647 h 290"/>
              <a:gd name="T54" fmla="*/ 2147483647 w 517"/>
              <a:gd name="T55" fmla="*/ 2147483647 h 290"/>
              <a:gd name="T56" fmla="*/ 2147483647 w 517"/>
              <a:gd name="T57" fmla="*/ 2147483647 h 290"/>
              <a:gd name="T58" fmla="*/ 2147483647 w 517"/>
              <a:gd name="T59" fmla="*/ 2147483647 h 290"/>
              <a:gd name="T60" fmla="*/ 2147483647 w 517"/>
              <a:gd name="T61" fmla="*/ 2147483647 h 290"/>
              <a:gd name="T62" fmla="*/ 2147483647 w 517"/>
              <a:gd name="T63" fmla="*/ 2147483647 h 290"/>
              <a:gd name="T64" fmla="*/ 2147483647 w 517"/>
              <a:gd name="T65" fmla="*/ 2147483647 h 290"/>
              <a:gd name="T66" fmla="*/ 2147483647 w 517"/>
              <a:gd name="T67" fmla="*/ 2147483647 h 290"/>
              <a:gd name="T68" fmla="*/ 2147483647 w 517"/>
              <a:gd name="T69" fmla="*/ 2147483647 h 290"/>
              <a:gd name="T70" fmla="*/ 2147483647 w 517"/>
              <a:gd name="T71" fmla="*/ 2147483647 h 290"/>
              <a:gd name="T72" fmla="*/ 2147483647 w 517"/>
              <a:gd name="T73" fmla="*/ 2147483647 h 290"/>
              <a:gd name="T74" fmla="*/ 2147483647 w 517"/>
              <a:gd name="T75" fmla="*/ 2147483647 h 290"/>
              <a:gd name="T76" fmla="*/ 2147483647 w 517"/>
              <a:gd name="T77" fmla="*/ 2147483647 h 290"/>
              <a:gd name="T78" fmla="*/ 2147483647 w 517"/>
              <a:gd name="T79" fmla="*/ 2147483647 h 290"/>
              <a:gd name="T80" fmla="*/ 2147483647 w 517"/>
              <a:gd name="T81" fmla="*/ 2147483647 h 290"/>
              <a:gd name="T82" fmla="*/ 2147483647 w 517"/>
              <a:gd name="T83" fmla="*/ 2147483647 h 290"/>
              <a:gd name="T84" fmla="*/ 2147483647 w 517"/>
              <a:gd name="T85" fmla="*/ 2147483647 h 290"/>
              <a:gd name="T86" fmla="*/ 2147483647 w 517"/>
              <a:gd name="T87" fmla="*/ 2147483647 h 290"/>
              <a:gd name="T88" fmla="*/ 2147483647 w 517"/>
              <a:gd name="T89" fmla="*/ 2147483647 h 290"/>
              <a:gd name="T90" fmla="*/ 2147483647 w 517"/>
              <a:gd name="T91" fmla="*/ 2147483647 h 290"/>
              <a:gd name="T92" fmla="*/ 2147483647 w 517"/>
              <a:gd name="T93" fmla="*/ 2147483647 h 290"/>
              <a:gd name="T94" fmla="*/ 2147483647 w 517"/>
              <a:gd name="T95" fmla="*/ 2147483647 h 290"/>
              <a:gd name="T96" fmla="*/ 2147483647 w 517"/>
              <a:gd name="T97" fmla="*/ 2147483647 h 290"/>
              <a:gd name="T98" fmla="*/ 2147483647 w 517"/>
              <a:gd name="T99" fmla="*/ 2147483647 h 290"/>
              <a:gd name="T100" fmla="*/ 2147483647 w 517"/>
              <a:gd name="T101" fmla="*/ 2147483647 h 290"/>
              <a:gd name="T102" fmla="*/ 2147483647 w 517"/>
              <a:gd name="T103" fmla="*/ 2147483647 h 290"/>
              <a:gd name="T104" fmla="*/ 2147483647 w 517"/>
              <a:gd name="T105" fmla="*/ 2147483647 h 290"/>
              <a:gd name="T106" fmla="*/ 2147483647 w 517"/>
              <a:gd name="T107" fmla="*/ 2147483647 h 29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17"/>
              <a:gd name="T163" fmla="*/ 0 h 290"/>
              <a:gd name="T164" fmla="*/ 517 w 517"/>
              <a:gd name="T165" fmla="*/ 290 h 29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17" h="290">
                <a:moveTo>
                  <a:pt x="355" y="272"/>
                </a:moveTo>
                <a:lnTo>
                  <a:pt x="351" y="288"/>
                </a:lnTo>
                <a:lnTo>
                  <a:pt x="346" y="289"/>
                </a:lnTo>
                <a:lnTo>
                  <a:pt x="336" y="284"/>
                </a:lnTo>
                <a:lnTo>
                  <a:pt x="328" y="276"/>
                </a:lnTo>
                <a:lnTo>
                  <a:pt x="328" y="265"/>
                </a:lnTo>
                <a:lnTo>
                  <a:pt x="329" y="252"/>
                </a:lnTo>
                <a:lnTo>
                  <a:pt x="328" y="238"/>
                </a:lnTo>
                <a:lnTo>
                  <a:pt x="323" y="224"/>
                </a:lnTo>
                <a:lnTo>
                  <a:pt x="319" y="210"/>
                </a:lnTo>
                <a:lnTo>
                  <a:pt x="308" y="199"/>
                </a:lnTo>
                <a:lnTo>
                  <a:pt x="300" y="195"/>
                </a:lnTo>
                <a:lnTo>
                  <a:pt x="296" y="186"/>
                </a:lnTo>
                <a:lnTo>
                  <a:pt x="285" y="183"/>
                </a:lnTo>
                <a:lnTo>
                  <a:pt x="277" y="185"/>
                </a:lnTo>
                <a:lnTo>
                  <a:pt x="263" y="181"/>
                </a:lnTo>
                <a:lnTo>
                  <a:pt x="246" y="170"/>
                </a:lnTo>
                <a:lnTo>
                  <a:pt x="235" y="164"/>
                </a:lnTo>
                <a:lnTo>
                  <a:pt x="222" y="155"/>
                </a:lnTo>
                <a:lnTo>
                  <a:pt x="210" y="147"/>
                </a:lnTo>
                <a:lnTo>
                  <a:pt x="205" y="141"/>
                </a:lnTo>
                <a:lnTo>
                  <a:pt x="197" y="135"/>
                </a:lnTo>
                <a:lnTo>
                  <a:pt x="188" y="137"/>
                </a:lnTo>
                <a:lnTo>
                  <a:pt x="180" y="133"/>
                </a:lnTo>
                <a:lnTo>
                  <a:pt x="177" y="137"/>
                </a:lnTo>
                <a:lnTo>
                  <a:pt x="169" y="139"/>
                </a:lnTo>
                <a:lnTo>
                  <a:pt x="160" y="137"/>
                </a:lnTo>
                <a:lnTo>
                  <a:pt x="154" y="131"/>
                </a:lnTo>
                <a:lnTo>
                  <a:pt x="146" y="141"/>
                </a:lnTo>
                <a:lnTo>
                  <a:pt x="144" y="147"/>
                </a:lnTo>
                <a:lnTo>
                  <a:pt x="141" y="153"/>
                </a:lnTo>
                <a:lnTo>
                  <a:pt x="134" y="156"/>
                </a:lnTo>
                <a:lnTo>
                  <a:pt x="125" y="159"/>
                </a:lnTo>
                <a:lnTo>
                  <a:pt x="120" y="163"/>
                </a:lnTo>
                <a:lnTo>
                  <a:pt x="108" y="171"/>
                </a:lnTo>
                <a:lnTo>
                  <a:pt x="104" y="166"/>
                </a:lnTo>
                <a:lnTo>
                  <a:pt x="97" y="165"/>
                </a:lnTo>
                <a:lnTo>
                  <a:pt x="96" y="160"/>
                </a:lnTo>
                <a:lnTo>
                  <a:pt x="97" y="150"/>
                </a:lnTo>
                <a:lnTo>
                  <a:pt x="89" y="148"/>
                </a:lnTo>
                <a:lnTo>
                  <a:pt x="88" y="140"/>
                </a:lnTo>
                <a:lnTo>
                  <a:pt x="90" y="131"/>
                </a:lnTo>
                <a:lnTo>
                  <a:pt x="90" y="123"/>
                </a:lnTo>
                <a:lnTo>
                  <a:pt x="86" y="113"/>
                </a:lnTo>
                <a:lnTo>
                  <a:pt x="80" y="105"/>
                </a:lnTo>
                <a:lnTo>
                  <a:pt x="80" y="95"/>
                </a:lnTo>
                <a:lnTo>
                  <a:pt x="73" y="93"/>
                </a:lnTo>
                <a:lnTo>
                  <a:pt x="65" y="100"/>
                </a:lnTo>
                <a:lnTo>
                  <a:pt x="59" y="108"/>
                </a:lnTo>
                <a:lnTo>
                  <a:pt x="55" y="110"/>
                </a:lnTo>
                <a:lnTo>
                  <a:pt x="45" y="106"/>
                </a:lnTo>
                <a:lnTo>
                  <a:pt x="39" y="109"/>
                </a:lnTo>
                <a:lnTo>
                  <a:pt x="35" y="120"/>
                </a:lnTo>
                <a:lnTo>
                  <a:pt x="27" y="127"/>
                </a:lnTo>
                <a:lnTo>
                  <a:pt x="15" y="129"/>
                </a:lnTo>
                <a:lnTo>
                  <a:pt x="4" y="125"/>
                </a:lnTo>
                <a:lnTo>
                  <a:pt x="0" y="117"/>
                </a:lnTo>
                <a:lnTo>
                  <a:pt x="1" y="107"/>
                </a:lnTo>
                <a:lnTo>
                  <a:pt x="3" y="95"/>
                </a:lnTo>
                <a:lnTo>
                  <a:pt x="7" y="86"/>
                </a:lnTo>
                <a:lnTo>
                  <a:pt x="17" y="80"/>
                </a:lnTo>
                <a:lnTo>
                  <a:pt x="19" y="70"/>
                </a:lnTo>
                <a:lnTo>
                  <a:pt x="20" y="71"/>
                </a:lnTo>
                <a:lnTo>
                  <a:pt x="25" y="70"/>
                </a:lnTo>
                <a:lnTo>
                  <a:pt x="29" y="66"/>
                </a:lnTo>
                <a:lnTo>
                  <a:pt x="29" y="58"/>
                </a:lnTo>
                <a:lnTo>
                  <a:pt x="29" y="50"/>
                </a:lnTo>
                <a:lnTo>
                  <a:pt x="32" y="43"/>
                </a:lnTo>
                <a:lnTo>
                  <a:pt x="41" y="34"/>
                </a:lnTo>
                <a:lnTo>
                  <a:pt x="45" y="36"/>
                </a:lnTo>
                <a:lnTo>
                  <a:pt x="47" y="36"/>
                </a:lnTo>
                <a:lnTo>
                  <a:pt x="53" y="37"/>
                </a:lnTo>
                <a:lnTo>
                  <a:pt x="55" y="38"/>
                </a:lnTo>
                <a:lnTo>
                  <a:pt x="59" y="38"/>
                </a:lnTo>
                <a:lnTo>
                  <a:pt x="64" y="38"/>
                </a:lnTo>
                <a:lnTo>
                  <a:pt x="67" y="38"/>
                </a:lnTo>
                <a:lnTo>
                  <a:pt x="71" y="36"/>
                </a:lnTo>
                <a:lnTo>
                  <a:pt x="72" y="35"/>
                </a:lnTo>
                <a:lnTo>
                  <a:pt x="77" y="30"/>
                </a:lnTo>
                <a:lnTo>
                  <a:pt x="78" y="29"/>
                </a:lnTo>
                <a:lnTo>
                  <a:pt x="80" y="24"/>
                </a:lnTo>
                <a:lnTo>
                  <a:pt x="83" y="20"/>
                </a:lnTo>
                <a:lnTo>
                  <a:pt x="84" y="17"/>
                </a:lnTo>
                <a:lnTo>
                  <a:pt x="87" y="11"/>
                </a:lnTo>
                <a:lnTo>
                  <a:pt x="88" y="10"/>
                </a:lnTo>
                <a:lnTo>
                  <a:pt x="92" y="7"/>
                </a:lnTo>
                <a:lnTo>
                  <a:pt x="94" y="5"/>
                </a:lnTo>
                <a:lnTo>
                  <a:pt x="97" y="4"/>
                </a:lnTo>
                <a:lnTo>
                  <a:pt x="100" y="3"/>
                </a:lnTo>
                <a:lnTo>
                  <a:pt x="103" y="2"/>
                </a:lnTo>
                <a:lnTo>
                  <a:pt x="107" y="1"/>
                </a:lnTo>
                <a:lnTo>
                  <a:pt x="110" y="0"/>
                </a:lnTo>
                <a:lnTo>
                  <a:pt x="113" y="2"/>
                </a:lnTo>
                <a:lnTo>
                  <a:pt x="115" y="3"/>
                </a:lnTo>
                <a:lnTo>
                  <a:pt x="119" y="7"/>
                </a:lnTo>
                <a:lnTo>
                  <a:pt x="122" y="11"/>
                </a:lnTo>
                <a:lnTo>
                  <a:pt x="125" y="13"/>
                </a:lnTo>
                <a:lnTo>
                  <a:pt x="128" y="15"/>
                </a:lnTo>
                <a:lnTo>
                  <a:pt x="132" y="18"/>
                </a:lnTo>
                <a:lnTo>
                  <a:pt x="136" y="23"/>
                </a:lnTo>
                <a:lnTo>
                  <a:pt x="141" y="27"/>
                </a:lnTo>
                <a:lnTo>
                  <a:pt x="143" y="29"/>
                </a:lnTo>
                <a:lnTo>
                  <a:pt x="147" y="31"/>
                </a:lnTo>
                <a:lnTo>
                  <a:pt x="152" y="33"/>
                </a:lnTo>
                <a:lnTo>
                  <a:pt x="155" y="37"/>
                </a:lnTo>
                <a:lnTo>
                  <a:pt x="157" y="39"/>
                </a:lnTo>
                <a:lnTo>
                  <a:pt x="162" y="43"/>
                </a:lnTo>
                <a:lnTo>
                  <a:pt x="167" y="43"/>
                </a:lnTo>
                <a:lnTo>
                  <a:pt x="176" y="47"/>
                </a:lnTo>
                <a:lnTo>
                  <a:pt x="180" y="48"/>
                </a:lnTo>
                <a:lnTo>
                  <a:pt x="182" y="48"/>
                </a:lnTo>
                <a:lnTo>
                  <a:pt x="186" y="48"/>
                </a:lnTo>
                <a:lnTo>
                  <a:pt x="191" y="47"/>
                </a:lnTo>
                <a:lnTo>
                  <a:pt x="195" y="46"/>
                </a:lnTo>
                <a:lnTo>
                  <a:pt x="199" y="46"/>
                </a:lnTo>
                <a:lnTo>
                  <a:pt x="204" y="46"/>
                </a:lnTo>
                <a:lnTo>
                  <a:pt x="207" y="45"/>
                </a:lnTo>
                <a:lnTo>
                  <a:pt x="214" y="45"/>
                </a:lnTo>
                <a:lnTo>
                  <a:pt x="218" y="45"/>
                </a:lnTo>
                <a:lnTo>
                  <a:pt x="221" y="45"/>
                </a:lnTo>
                <a:lnTo>
                  <a:pt x="229" y="45"/>
                </a:lnTo>
                <a:lnTo>
                  <a:pt x="233" y="43"/>
                </a:lnTo>
                <a:lnTo>
                  <a:pt x="237" y="41"/>
                </a:lnTo>
                <a:lnTo>
                  <a:pt x="245" y="36"/>
                </a:lnTo>
                <a:lnTo>
                  <a:pt x="250" y="34"/>
                </a:lnTo>
                <a:lnTo>
                  <a:pt x="257" y="32"/>
                </a:lnTo>
                <a:lnTo>
                  <a:pt x="259" y="32"/>
                </a:lnTo>
                <a:lnTo>
                  <a:pt x="261" y="30"/>
                </a:lnTo>
                <a:lnTo>
                  <a:pt x="261" y="26"/>
                </a:lnTo>
                <a:lnTo>
                  <a:pt x="262" y="22"/>
                </a:lnTo>
                <a:lnTo>
                  <a:pt x="263" y="18"/>
                </a:lnTo>
                <a:lnTo>
                  <a:pt x="266" y="15"/>
                </a:lnTo>
                <a:lnTo>
                  <a:pt x="269" y="16"/>
                </a:lnTo>
                <a:lnTo>
                  <a:pt x="275" y="16"/>
                </a:lnTo>
                <a:lnTo>
                  <a:pt x="281" y="16"/>
                </a:lnTo>
                <a:lnTo>
                  <a:pt x="288" y="17"/>
                </a:lnTo>
                <a:lnTo>
                  <a:pt x="295" y="17"/>
                </a:lnTo>
                <a:lnTo>
                  <a:pt x="302" y="16"/>
                </a:lnTo>
                <a:lnTo>
                  <a:pt x="307" y="15"/>
                </a:lnTo>
                <a:lnTo>
                  <a:pt x="317" y="15"/>
                </a:lnTo>
                <a:lnTo>
                  <a:pt x="322" y="16"/>
                </a:lnTo>
                <a:lnTo>
                  <a:pt x="328" y="15"/>
                </a:lnTo>
                <a:lnTo>
                  <a:pt x="337" y="15"/>
                </a:lnTo>
                <a:lnTo>
                  <a:pt x="344" y="14"/>
                </a:lnTo>
                <a:lnTo>
                  <a:pt x="351" y="14"/>
                </a:lnTo>
                <a:lnTo>
                  <a:pt x="359" y="15"/>
                </a:lnTo>
                <a:lnTo>
                  <a:pt x="365" y="14"/>
                </a:lnTo>
                <a:lnTo>
                  <a:pt x="372" y="16"/>
                </a:lnTo>
                <a:lnTo>
                  <a:pt x="376" y="18"/>
                </a:lnTo>
                <a:lnTo>
                  <a:pt x="382" y="21"/>
                </a:lnTo>
                <a:lnTo>
                  <a:pt x="387" y="25"/>
                </a:lnTo>
                <a:lnTo>
                  <a:pt x="391" y="29"/>
                </a:lnTo>
                <a:lnTo>
                  <a:pt x="399" y="36"/>
                </a:lnTo>
                <a:lnTo>
                  <a:pt x="401" y="39"/>
                </a:lnTo>
                <a:lnTo>
                  <a:pt x="407" y="42"/>
                </a:lnTo>
                <a:lnTo>
                  <a:pt x="413" y="45"/>
                </a:lnTo>
                <a:lnTo>
                  <a:pt x="419" y="46"/>
                </a:lnTo>
                <a:lnTo>
                  <a:pt x="424" y="46"/>
                </a:lnTo>
                <a:lnTo>
                  <a:pt x="428" y="45"/>
                </a:lnTo>
                <a:lnTo>
                  <a:pt x="432" y="43"/>
                </a:lnTo>
                <a:lnTo>
                  <a:pt x="437" y="42"/>
                </a:lnTo>
                <a:lnTo>
                  <a:pt x="442" y="41"/>
                </a:lnTo>
                <a:lnTo>
                  <a:pt x="446" y="43"/>
                </a:lnTo>
                <a:lnTo>
                  <a:pt x="455" y="44"/>
                </a:lnTo>
                <a:lnTo>
                  <a:pt x="464" y="44"/>
                </a:lnTo>
                <a:lnTo>
                  <a:pt x="471" y="44"/>
                </a:lnTo>
                <a:lnTo>
                  <a:pt x="481" y="46"/>
                </a:lnTo>
                <a:lnTo>
                  <a:pt x="486" y="48"/>
                </a:lnTo>
                <a:lnTo>
                  <a:pt x="492" y="50"/>
                </a:lnTo>
                <a:lnTo>
                  <a:pt x="498" y="51"/>
                </a:lnTo>
                <a:lnTo>
                  <a:pt x="504" y="50"/>
                </a:lnTo>
                <a:lnTo>
                  <a:pt x="508" y="47"/>
                </a:lnTo>
                <a:lnTo>
                  <a:pt x="514" y="44"/>
                </a:lnTo>
                <a:lnTo>
                  <a:pt x="515" y="44"/>
                </a:lnTo>
                <a:lnTo>
                  <a:pt x="515" y="43"/>
                </a:lnTo>
                <a:lnTo>
                  <a:pt x="516" y="48"/>
                </a:lnTo>
                <a:lnTo>
                  <a:pt x="510" y="59"/>
                </a:lnTo>
                <a:lnTo>
                  <a:pt x="503" y="64"/>
                </a:lnTo>
                <a:lnTo>
                  <a:pt x="499" y="75"/>
                </a:lnTo>
                <a:lnTo>
                  <a:pt x="503" y="86"/>
                </a:lnTo>
                <a:lnTo>
                  <a:pt x="508" y="100"/>
                </a:lnTo>
                <a:lnTo>
                  <a:pt x="511" y="112"/>
                </a:lnTo>
                <a:lnTo>
                  <a:pt x="511" y="126"/>
                </a:lnTo>
                <a:lnTo>
                  <a:pt x="509" y="135"/>
                </a:lnTo>
                <a:lnTo>
                  <a:pt x="501" y="140"/>
                </a:lnTo>
                <a:lnTo>
                  <a:pt x="487" y="145"/>
                </a:lnTo>
                <a:lnTo>
                  <a:pt x="473" y="148"/>
                </a:lnTo>
                <a:lnTo>
                  <a:pt x="463" y="152"/>
                </a:lnTo>
                <a:lnTo>
                  <a:pt x="451" y="150"/>
                </a:lnTo>
                <a:lnTo>
                  <a:pt x="437" y="146"/>
                </a:lnTo>
                <a:lnTo>
                  <a:pt x="421" y="143"/>
                </a:lnTo>
                <a:lnTo>
                  <a:pt x="411" y="149"/>
                </a:lnTo>
                <a:lnTo>
                  <a:pt x="402" y="158"/>
                </a:lnTo>
                <a:lnTo>
                  <a:pt x="394" y="161"/>
                </a:lnTo>
                <a:lnTo>
                  <a:pt x="387" y="170"/>
                </a:lnTo>
                <a:lnTo>
                  <a:pt x="379" y="178"/>
                </a:lnTo>
                <a:lnTo>
                  <a:pt x="370" y="190"/>
                </a:lnTo>
                <a:lnTo>
                  <a:pt x="364" y="205"/>
                </a:lnTo>
                <a:lnTo>
                  <a:pt x="360" y="216"/>
                </a:lnTo>
                <a:lnTo>
                  <a:pt x="357" y="233"/>
                </a:lnTo>
                <a:lnTo>
                  <a:pt x="355" y="253"/>
                </a:lnTo>
                <a:lnTo>
                  <a:pt x="355" y="272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53" name="Freeform 107"/>
          <p:cNvSpPr>
            <a:spLocks/>
          </p:cNvSpPr>
          <p:nvPr/>
        </p:nvSpPr>
        <p:spPr bwMode="auto">
          <a:xfrm>
            <a:off x="4497388" y="3509963"/>
            <a:ext cx="820737" cy="460375"/>
          </a:xfrm>
          <a:custGeom>
            <a:avLst/>
            <a:gdLst>
              <a:gd name="T0" fmla="*/ 2147483647 w 517"/>
              <a:gd name="T1" fmla="*/ 2147483647 h 290"/>
              <a:gd name="T2" fmla="*/ 2147483647 w 517"/>
              <a:gd name="T3" fmla="*/ 2147483647 h 290"/>
              <a:gd name="T4" fmla="*/ 2147483647 w 517"/>
              <a:gd name="T5" fmla="*/ 2147483647 h 290"/>
              <a:gd name="T6" fmla="*/ 2147483647 w 517"/>
              <a:gd name="T7" fmla="*/ 2147483647 h 290"/>
              <a:gd name="T8" fmla="*/ 2147483647 w 517"/>
              <a:gd name="T9" fmla="*/ 2147483647 h 290"/>
              <a:gd name="T10" fmla="*/ 2147483647 w 517"/>
              <a:gd name="T11" fmla="*/ 2147483647 h 290"/>
              <a:gd name="T12" fmla="*/ 2147483647 w 517"/>
              <a:gd name="T13" fmla="*/ 2147483647 h 290"/>
              <a:gd name="T14" fmla="*/ 2147483647 w 517"/>
              <a:gd name="T15" fmla="*/ 2147483647 h 290"/>
              <a:gd name="T16" fmla="*/ 2147483647 w 517"/>
              <a:gd name="T17" fmla="*/ 2147483647 h 290"/>
              <a:gd name="T18" fmla="*/ 2147483647 w 517"/>
              <a:gd name="T19" fmla="*/ 2147483647 h 290"/>
              <a:gd name="T20" fmla="*/ 2147483647 w 517"/>
              <a:gd name="T21" fmla="*/ 2147483647 h 290"/>
              <a:gd name="T22" fmla="*/ 2147483647 w 517"/>
              <a:gd name="T23" fmla="*/ 2147483647 h 290"/>
              <a:gd name="T24" fmla="*/ 2147483647 w 517"/>
              <a:gd name="T25" fmla="*/ 2147483647 h 290"/>
              <a:gd name="T26" fmla="*/ 2147483647 w 517"/>
              <a:gd name="T27" fmla="*/ 2147483647 h 290"/>
              <a:gd name="T28" fmla="*/ 2147483647 w 517"/>
              <a:gd name="T29" fmla="*/ 2147483647 h 290"/>
              <a:gd name="T30" fmla="*/ 2147483647 w 517"/>
              <a:gd name="T31" fmla="*/ 2147483647 h 290"/>
              <a:gd name="T32" fmla="*/ 2147483647 w 517"/>
              <a:gd name="T33" fmla="*/ 2147483647 h 290"/>
              <a:gd name="T34" fmla="*/ 2147483647 w 517"/>
              <a:gd name="T35" fmla="*/ 2147483647 h 290"/>
              <a:gd name="T36" fmla="*/ 2147483647 w 517"/>
              <a:gd name="T37" fmla="*/ 2147483647 h 290"/>
              <a:gd name="T38" fmla="*/ 2147483647 w 517"/>
              <a:gd name="T39" fmla="*/ 2147483647 h 290"/>
              <a:gd name="T40" fmla="*/ 2147483647 w 517"/>
              <a:gd name="T41" fmla="*/ 2147483647 h 290"/>
              <a:gd name="T42" fmla="*/ 2147483647 w 517"/>
              <a:gd name="T43" fmla="*/ 2147483647 h 290"/>
              <a:gd name="T44" fmla="*/ 2147483647 w 517"/>
              <a:gd name="T45" fmla="*/ 2147483647 h 290"/>
              <a:gd name="T46" fmla="*/ 2147483647 w 517"/>
              <a:gd name="T47" fmla="*/ 0 h 290"/>
              <a:gd name="T48" fmla="*/ 2147483647 w 517"/>
              <a:gd name="T49" fmla="*/ 2147483647 h 290"/>
              <a:gd name="T50" fmla="*/ 2147483647 w 517"/>
              <a:gd name="T51" fmla="*/ 2147483647 h 290"/>
              <a:gd name="T52" fmla="*/ 2147483647 w 517"/>
              <a:gd name="T53" fmla="*/ 2147483647 h 290"/>
              <a:gd name="T54" fmla="*/ 2147483647 w 517"/>
              <a:gd name="T55" fmla="*/ 2147483647 h 290"/>
              <a:gd name="T56" fmla="*/ 2147483647 w 517"/>
              <a:gd name="T57" fmla="*/ 2147483647 h 290"/>
              <a:gd name="T58" fmla="*/ 2147483647 w 517"/>
              <a:gd name="T59" fmla="*/ 2147483647 h 290"/>
              <a:gd name="T60" fmla="*/ 2147483647 w 517"/>
              <a:gd name="T61" fmla="*/ 2147483647 h 290"/>
              <a:gd name="T62" fmla="*/ 2147483647 w 517"/>
              <a:gd name="T63" fmla="*/ 2147483647 h 290"/>
              <a:gd name="T64" fmla="*/ 2147483647 w 517"/>
              <a:gd name="T65" fmla="*/ 2147483647 h 290"/>
              <a:gd name="T66" fmla="*/ 2147483647 w 517"/>
              <a:gd name="T67" fmla="*/ 2147483647 h 290"/>
              <a:gd name="T68" fmla="*/ 2147483647 w 517"/>
              <a:gd name="T69" fmla="*/ 2147483647 h 290"/>
              <a:gd name="T70" fmla="*/ 2147483647 w 517"/>
              <a:gd name="T71" fmla="*/ 2147483647 h 290"/>
              <a:gd name="T72" fmla="*/ 2147483647 w 517"/>
              <a:gd name="T73" fmla="*/ 2147483647 h 290"/>
              <a:gd name="T74" fmla="*/ 2147483647 w 517"/>
              <a:gd name="T75" fmla="*/ 2147483647 h 290"/>
              <a:gd name="T76" fmla="*/ 2147483647 w 517"/>
              <a:gd name="T77" fmla="*/ 2147483647 h 290"/>
              <a:gd name="T78" fmla="*/ 2147483647 w 517"/>
              <a:gd name="T79" fmla="*/ 2147483647 h 290"/>
              <a:gd name="T80" fmla="*/ 2147483647 w 517"/>
              <a:gd name="T81" fmla="*/ 2147483647 h 290"/>
              <a:gd name="T82" fmla="*/ 2147483647 w 517"/>
              <a:gd name="T83" fmla="*/ 2147483647 h 290"/>
              <a:gd name="T84" fmla="*/ 2147483647 w 517"/>
              <a:gd name="T85" fmla="*/ 2147483647 h 290"/>
              <a:gd name="T86" fmla="*/ 2147483647 w 517"/>
              <a:gd name="T87" fmla="*/ 2147483647 h 290"/>
              <a:gd name="T88" fmla="*/ 2147483647 w 517"/>
              <a:gd name="T89" fmla="*/ 2147483647 h 290"/>
              <a:gd name="T90" fmla="*/ 2147483647 w 517"/>
              <a:gd name="T91" fmla="*/ 2147483647 h 290"/>
              <a:gd name="T92" fmla="*/ 2147483647 w 517"/>
              <a:gd name="T93" fmla="*/ 2147483647 h 290"/>
              <a:gd name="T94" fmla="*/ 2147483647 w 517"/>
              <a:gd name="T95" fmla="*/ 2147483647 h 290"/>
              <a:gd name="T96" fmla="*/ 2147483647 w 517"/>
              <a:gd name="T97" fmla="*/ 2147483647 h 290"/>
              <a:gd name="T98" fmla="*/ 2147483647 w 517"/>
              <a:gd name="T99" fmla="*/ 2147483647 h 290"/>
              <a:gd name="T100" fmla="*/ 2147483647 w 517"/>
              <a:gd name="T101" fmla="*/ 2147483647 h 290"/>
              <a:gd name="T102" fmla="*/ 2147483647 w 517"/>
              <a:gd name="T103" fmla="*/ 2147483647 h 290"/>
              <a:gd name="T104" fmla="*/ 2147483647 w 517"/>
              <a:gd name="T105" fmla="*/ 2147483647 h 290"/>
              <a:gd name="T106" fmla="*/ 2147483647 w 517"/>
              <a:gd name="T107" fmla="*/ 2147483647 h 29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17"/>
              <a:gd name="T163" fmla="*/ 0 h 290"/>
              <a:gd name="T164" fmla="*/ 517 w 517"/>
              <a:gd name="T165" fmla="*/ 290 h 29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17" h="290">
                <a:moveTo>
                  <a:pt x="355" y="272"/>
                </a:moveTo>
                <a:lnTo>
                  <a:pt x="351" y="288"/>
                </a:lnTo>
                <a:lnTo>
                  <a:pt x="346" y="289"/>
                </a:lnTo>
                <a:lnTo>
                  <a:pt x="336" y="284"/>
                </a:lnTo>
                <a:lnTo>
                  <a:pt x="328" y="276"/>
                </a:lnTo>
                <a:lnTo>
                  <a:pt x="328" y="265"/>
                </a:lnTo>
                <a:lnTo>
                  <a:pt x="329" y="252"/>
                </a:lnTo>
                <a:lnTo>
                  <a:pt x="328" y="238"/>
                </a:lnTo>
                <a:lnTo>
                  <a:pt x="323" y="224"/>
                </a:lnTo>
                <a:lnTo>
                  <a:pt x="319" y="210"/>
                </a:lnTo>
                <a:lnTo>
                  <a:pt x="308" y="199"/>
                </a:lnTo>
                <a:lnTo>
                  <a:pt x="300" y="195"/>
                </a:lnTo>
                <a:lnTo>
                  <a:pt x="296" y="186"/>
                </a:lnTo>
                <a:lnTo>
                  <a:pt x="285" y="183"/>
                </a:lnTo>
                <a:lnTo>
                  <a:pt x="277" y="185"/>
                </a:lnTo>
                <a:lnTo>
                  <a:pt x="263" y="181"/>
                </a:lnTo>
                <a:lnTo>
                  <a:pt x="246" y="170"/>
                </a:lnTo>
                <a:lnTo>
                  <a:pt x="235" y="164"/>
                </a:lnTo>
                <a:lnTo>
                  <a:pt x="222" y="155"/>
                </a:lnTo>
                <a:lnTo>
                  <a:pt x="210" y="147"/>
                </a:lnTo>
                <a:lnTo>
                  <a:pt x="205" y="141"/>
                </a:lnTo>
                <a:lnTo>
                  <a:pt x="197" y="135"/>
                </a:lnTo>
                <a:lnTo>
                  <a:pt x="188" y="137"/>
                </a:lnTo>
                <a:lnTo>
                  <a:pt x="180" y="133"/>
                </a:lnTo>
                <a:lnTo>
                  <a:pt x="177" y="137"/>
                </a:lnTo>
                <a:lnTo>
                  <a:pt x="169" y="139"/>
                </a:lnTo>
                <a:lnTo>
                  <a:pt x="160" y="137"/>
                </a:lnTo>
                <a:lnTo>
                  <a:pt x="154" y="131"/>
                </a:lnTo>
                <a:lnTo>
                  <a:pt x="146" y="141"/>
                </a:lnTo>
                <a:lnTo>
                  <a:pt x="144" y="147"/>
                </a:lnTo>
                <a:lnTo>
                  <a:pt x="141" y="153"/>
                </a:lnTo>
                <a:lnTo>
                  <a:pt x="134" y="156"/>
                </a:lnTo>
                <a:lnTo>
                  <a:pt x="125" y="159"/>
                </a:lnTo>
                <a:lnTo>
                  <a:pt x="120" y="163"/>
                </a:lnTo>
                <a:lnTo>
                  <a:pt x="108" y="171"/>
                </a:lnTo>
                <a:lnTo>
                  <a:pt x="104" y="166"/>
                </a:lnTo>
                <a:lnTo>
                  <a:pt x="97" y="165"/>
                </a:lnTo>
                <a:lnTo>
                  <a:pt x="96" y="160"/>
                </a:lnTo>
                <a:lnTo>
                  <a:pt x="97" y="150"/>
                </a:lnTo>
                <a:lnTo>
                  <a:pt x="89" y="148"/>
                </a:lnTo>
                <a:lnTo>
                  <a:pt x="88" y="140"/>
                </a:lnTo>
                <a:lnTo>
                  <a:pt x="90" y="131"/>
                </a:lnTo>
                <a:lnTo>
                  <a:pt x="90" y="123"/>
                </a:lnTo>
                <a:lnTo>
                  <a:pt x="86" y="113"/>
                </a:lnTo>
                <a:lnTo>
                  <a:pt x="80" y="105"/>
                </a:lnTo>
                <a:lnTo>
                  <a:pt x="80" y="95"/>
                </a:lnTo>
                <a:lnTo>
                  <a:pt x="73" y="93"/>
                </a:lnTo>
                <a:lnTo>
                  <a:pt x="65" y="100"/>
                </a:lnTo>
                <a:lnTo>
                  <a:pt x="59" y="108"/>
                </a:lnTo>
                <a:lnTo>
                  <a:pt x="55" y="110"/>
                </a:lnTo>
                <a:lnTo>
                  <a:pt x="45" y="106"/>
                </a:lnTo>
                <a:lnTo>
                  <a:pt x="39" y="109"/>
                </a:lnTo>
                <a:lnTo>
                  <a:pt x="35" y="120"/>
                </a:lnTo>
                <a:lnTo>
                  <a:pt x="27" y="127"/>
                </a:lnTo>
                <a:lnTo>
                  <a:pt x="15" y="129"/>
                </a:lnTo>
                <a:lnTo>
                  <a:pt x="4" y="125"/>
                </a:lnTo>
                <a:lnTo>
                  <a:pt x="0" y="117"/>
                </a:lnTo>
                <a:lnTo>
                  <a:pt x="1" y="107"/>
                </a:lnTo>
                <a:lnTo>
                  <a:pt x="3" y="95"/>
                </a:lnTo>
                <a:lnTo>
                  <a:pt x="7" y="86"/>
                </a:lnTo>
                <a:lnTo>
                  <a:pt x="17" y="80"/>
                </a:lnTo>
                <a:lnTo>
                  <a:pt x="19" y="70"/>
                </a:lnTo>
                <a:lnTo>
                  <a:pt x="20" y="71"/>
                </a:lnTo>
                <a:lnTo>
                  <a:pt x="25" y="70"/>
                </a:lnTo>
                <a:lnTo>
                  <a:pt x="29" y="66"/>
                </a:lnTo>
                <a:lnTo>
                  <a:pt x="29" y="58"/>
                </a:lnTo>
                <a:lnTo>
                  <a:pt x="29" y="50"/>
                </a:lnTo>
                <a:lnTo>
                  <a:pt x="32" y="43"/>
                </a:lnTo>
                <a:lnTo>
                  <a:pt x="41" y="34"/>
                </a:lnTo>
                <a:lnTo>
                  <a:pt x="45" y="36"/>
                </a:lnTo>
                <a:lnTo>
                  <a:pt x="47" y="36"/>
                </a:lnTo>
                <a:lnTo>
                  <a:pt x="53" y="37"/>
                </a:lnTo>
                <a:lnTo>
                  <a:pt x="55" y="38"/>
                </a:lnTo>
                <a:lnTo>
                  <a:pt x="59" y="38"/>
                </a:lnTo>
                <a:lnTo>
                  <a:pt x="64" y="38"/>
                </a:lnTo>
                <a:lnTo>
                  <a:pt x="67" y="38"/>
                </a:lnTo>
                <a:lnTo>
                  <a:pt x="71" y="36"/>
                </a:lnTo>
                <a:lnTo>
                  <a:pt x="72" y="35"/>
                </a:lnTo>
                <a:lnTo>
                  <a:pt x="77" y="30"/>
                </a:lnTo>
                <a:lnTo>
                  <a:pt x="78" y="29"/>
                </a:lnTo>
                <a:lnTo>
                  <a:pt x="80" y="24"/>
                </a:lnTo>
                <a:lnTo>
                  <a:pt x="83" y="20"/>
                </a:lnTo>
                <a:lnTo>
                  <a:pt x="84" y="17"/>
                </a:lnTo>
                <a:lnTo>
                  <a:pt x="87" y="11"/>
                </a:lnTo>
                <a:lnTo>
                  <a:pt x="88" y="10"/>
                </a:lnTo>
                <a:lnTo>
                  <a:pt x="92" y="7"/>
                </a:lnTo>
                <a:lnTo>
                  <a:pt x="94" y="5"/>
                </a:lnTo>
                <a:lnTo>
                  <a:pt x="97" y="4"/>
                </a:lnTo>
                <a:lnTo>
                  <a:pt x="100" y="3"/>
                </a:lnTo>
                <a:lnTo>
                  <a:pt x="103" y="2"/>
                </a:lnTo>
                <a:lnTo>
                  <a:pt x="107" y="1"/>
                </a:lnTo>
                <a:lnTo>
                  <a:pt x="110" y="0"/>
                </a:lnTo>
                <a:lnTo>
                  <a:pt x="113" y="2"/>
                </a:lnTo>
                <a:lnTo>
                  <a:pt x="115" y="3"/>
                </a:lnTo>
                <a:lnTo>
                  <a:pt x="119" y="7"/>
                </a:lnTo>
                <a:lnTo>
                  <a:pt x="122" y="11"/>
                </a:lnTo>
                <a:lnTo>
                  <a:pt x="125" y="13"/>
                </a:lnTo>
                <a:lnTo>
                  <a:pt x="128" y="15"/>
                </a:lnTo>
                <a:lnTo>
                  <a:pt x="132" y="18"/>
                </a:lnTo>
                <a:lnTo>
                  <a:pt x="136" y="23"/>
                </a:lnTo>
                <a:lnTo>
                  <a:pt x="141" y="27"/>
                </a:lnTo>
                <a:lnTo>
                  <a:pt x="143" y="29"/>
                </a:lnTo>
                <a:lnTo>
                  <a:pt x="147" y="31"/>
                </a:lnTo>
                <a:lnTo>
                  <a:pt x="152" y="33"/>
                </a:lnTo>
                <a:lnTo>
                  <a:pt x="155" y="37"/>
                </a:lnTo>
                <a:lnTo>
                  <a:pt x="157" y="39"/>
                </a:lnTo>
                <a:lnTo>
                  <a:pt x="162" y="43"/>
                </a:lnTo>
                <a:lnTo>
                  <a:pt x="167" y="43"/>
                </a:lnTo>
                <a:lnTo>
                  <a:pt x="176" y="47"/>
                </a:lnTo>
                <a:lnTo>
                  <a:pt x="180" y="48"/>
                </a:lnTo>
                <a:lnTo>
                  <a:pt x="182" y="48"/>
                </a:lnTo>
                <a:lnTo>
                  <a:pt x="186" y="48"/>
                </a:lnTo>
                <a:lnTo>
                  <a:pt x="191" y="47"/>
                </a:lnTo>
                <a:lnTo>
                  <a:pt x="195" y="46"/>
                </a:lnTo>
                <a:lnTo>
                  <a:pt x="199" y="46"/>
                </a:lnTo>
                <a:lnTo>
                  <a:pt x="204" y="46"/>
                </a:lnTo>
                <a:lnTo>
                  <a:pt x="207" y="45"/>
                </a:lnTo>
                <a:lnTo>
                  <a:pt x="214" y="45"/>
                </a:lnTo>
                <a:lnTo>
                  <a:pt x="218" y="45"/>
                </a:lnTo>
                <a:lnTo>
                  <a:pt x="221" y="45"/>
                </a:lnTo>
                <a:lnTo>
                  <a:pt x="229" y="45"/>
                </a:lnTo>
                <a:lnTo>
                  <a:pt x="233" y="43"/>
                </a:lnTo>
                <a:lnTo>
                  <a:pt x="237" y="41"/>
                </a:lnTo>
                <a:lnTo>
                  <a:pt x="245" y="36"/>
                </a:lnTo>
                <a:lnTo>
                  <a:pt x="250" y="34"/>
                </a:lnTo>
                <a:lnTo>
                  <a:pt x="257" y="32"/>
                </a:lnTo>
                <a:lnTo>
                  <a:pt x="259" y="32"/>
                </a:lnTo>
                <a:lnTo>
                  <a:pt x="261" y="30"/>
                </a:lnTo>
                <a:lnTo>
                  <a:pt x="261" y="26"/>
                </a:lnTo>
                <a:lnTo>
                  <a:pt x="262" y="22"/>
                </a:lnTo>
                <a:lnTo>
                  <a:pt x="263" y="18"/>
                </a:lnTo>
                <a:lnTo>
                  <a:pt x="266" y="15"/>
                </a:lnTo>
                <a:lnTo>
                  <a:pt x="269" y="16"/>
                </a:lnTo>
                <a:lnTo>
                  <a:pt x="275" y="16"/>
                </a:lnTo>
                <a:lnTo>
                  <a:pt x="281" y="16"/>
                </a:lnTo>
                <a:lnTo>
                  <a:pt x="288" y="17"/>
                </a:lnTo>
                <a:lnTo>
                  <a:pt x="295" y="17"/>
                </a:lnTo>
                <a:lnTo>
                  <a:pt x="302" y="16"/>
                </a:lnTo>
                <a:lnTo>
                  <a:pt x="307" y="15"/>
                </a:lnTo>
                <a:lnTo>
                  <a:pt x="317" y="15"/>
                </a:lnTo>
                <a:lnTo>
                  <a:pt x="322" y="16"/>
                </a:lnTo>
                <a:lnTo>
                  <a:pt x="328" y="15"/>
                </a:lnTo>
                <a:lnTo>
                  <a:pt x="337" y="15"/>
                </a:lnTo>
                <a:lnTo>
                  <a:pt x="344" y="14"/>
                </a:lnTo>
                <a:lnTo>
                  <a:pt x="351" y="14"/>
                </a:lnTo>
                <a:lnTo>
                  <a:pt x="359" y="15"/>
                </a:lnTo>
                <a:lnTo>
                  <a:pt x="365" y="14"/>
                </a:lnTo>
                <a:lnTo>
                  <a:pt x="372" y="16"/>
                </a:lnTo>
                <a:lnTo>
                  <a:pt x="376" y="18"/>
                </a:lnTo>
                <a:lnTo>
                  <a:pt x="382" y="21"/>
                </a:lnTo>
                <a:lnTo>
                  <a:pt x="387" y="25"/>
                </a:lnTo>
                <a:lnTo>
                  <a:pt x="391" y="29"/>
                </a:lnTo>
                <a:lnTo>
                  <a:pt x="399" y="36"/>
                </a:lnTo>
                <a:lnTo>
                  <a:pt x="401" y="39"/>
                </a:lnTo>
                <a:lnTo>
                  <a:pt x="407" y="42"/>
                </a:lnTo>
                <a:lnTo>
                  <a:pt x="413" y="45"/>
                </a:lnTo>
                <a:lnTo>
                  <a:pt x="419" y="46"/>
                </a:lnTo>
                <a:lnTo>
                  <a:pt x="424" y="46"/>
                </a:lnTo>
                <a:lnTo>
                  <a:pt x="428" y="45"/>
                </a:lnTo>
                <a:lnTo>
                  <a:pt x="432" y="43"/>
                </a:lnTo>
                <a:lnTo>
                  <a:pt x="437" y="42"/>
                </a:lnTo>
                <a:lnTo>
                  <a:pt x="442" y="41"/>
                </a:lnTo>
                <a:lnTo>
                  <a:pt x="446" y="43"/>
                </a:lnTo>
                <a:lnTo>
                  <a:pt x="455" y="44"/>
                </a:lnTo>
                <a:lnTo>
                  <a:pt x="464" y="44"/>
                </a:lnTo>
                <a:lnTo>
                  <a:pt x="471" y="44"/>
                </a:lnTo>
                <a:lnTo>
                  <a:pt x="481" y="46"/>
                </a:lnTo>
                <a:lnTo>
                  <a:pt x="486" y="48"/>
                </a:lnTo>
                <a:lnTo>
                  <a:pt x="492" y="50"/>
                </a:lnTo>
                <a:lnTo>
                  <a:pt x="498" y="51"/>
                </a:lnTo>
                <a:lnTo>
                  <a:pt x="504" y="50"/>
                </a:lnTo>
                <a:lnTo>
                  <a:pt x="508" y="47"/>
                </a:lnTo>
                <a:lnTo>
                  <a:pt x="514" y="44"/>
                </a:lnTo>
                <a:lnTo>
                  <a:pt x="515" y="44"/>
                </a:lnTo>
                <a:lnTo>
                  <a:pt x="515" y="43"/>
                </a:lnTo>
                <a:lnTo>
                  <a:pt x="516" y="48"/>
                </a:lnTo>
                <a:lnTo>
                  <a:pt x="510" y="59"/>
                </a:lnTo>
                <a:lnTo>
                  <a:pt x="503" y="64"/>
                </a:lnTo>
                <a:lnTo>
                  <a:pt x="499" y="75"/>
                </a:lnTo>
                <a:lnTo>
                  <a:pt x="503" y="86"/>
                </a:lnTo>
                <a:lnTo>
                  <a:pt x="508" y="100"/>
                </a:lnTo>
                <a:lnTo>
                  <a:pt x="511" y="112"/>
                </a:lnTo>
                <a:lnTo>
                  <a:pt x="511" y="126"/>
                </a:lnTo>
                <a:lnTo>
                  <a:pt x="509" y="135"/>
                </a:lnTo>
                <a:lnTo>
                  <a:pt x="501" y="140"/>
                </a:lnTo>
                <a:lnTo>
                  <a:pt x="487" y="145"/>
                </a:lnTo>
                <a:lnTo>
                  <a:pt x="473" y="148"/>
                </a:lnTo>
                <a:lnTo>
                  <a:pt x="463" y="152"/>
                </a:lnTo>
                <a:lnTo>
                  <a:pt x="451" y="150"/>
                </a:lnTo>
                <a:lnTo>
                  <a:pt x="437" y="146"/>
                </a:lnTo>
                <a:lnTo>
                  <a:pt x="421" y="143"/>
                </a:lnTo>
                <a:lnTo>
                  <a:pt x="411" y="149"/>
                </a:lnTo>
                <a:lnTo>
                  <a:pt x="402" y="158"/>
                </a:lnTo>
                <a:lnTo>
                  <a:pt x="394" y="161"/>
                </a:lnTo>
                <a:lnTo>
                  <a:pt x="387" y="170"/>
                </a:lnTo>
                <a:lnTo>
                  <a:pt x="379" y="178"/>
                </a:lnTo>
                <a:lnTo>
                  <a:pt x="370" y="190"/>
                </a:lnTo>
                <a:lnTo>
                  <a:pt x="364" y="205"/>
                </a:lnTo>
                <a:lnTo>
                  <a:pt x="360" y="216"/>
                </a:lnTo>
                <a:lnTo>
                  <a:pt x="357" y="233"/>
                </a:lnTo>
                <a:lnTo>
                  <a:pt x="355" y="253"/>
                </a:lnTo>
                <a:lnTo>
                  <a:pt x="355" y="272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54" name="Freeform 108"/>
          <p:cNvSpPr>
            <a:spLocks/>
          </p:cNvSpPr>
          <p:nvPr/>
        </p:nvSpPr>
        <p:spPr bwMode="auto">
          <a:xfrm>
            <a:off x="4554538" y="3971925"/>
            <a:ext cx="636587" cy="415925"/>
          </a:xfrm>
          <a:custGeom>
            <a:avLst/>
            <a:gdLst>
              <a:gd name="T0" fmla="*/ 2147483647 w 401"/>
              <a:gd name="T1" fmla="*/ 2147483647 h 262"/>
              <a:gd name="T2" fmla="*/ 2147483647 w 401"/>
              <a:gd name="T3" fmla="*/ 2147483647 h 262"/>
              <a:gd name="T4" fmla="*/ 2147483647 w 401"/>
              <a:gd name="T5" fmla="*/ 2147483647 h 262"/>
              <a:gd name="T6" fmla="*/ 2147483647 w 401"/>
              <a:gd name="T7" fmla="*/ 2147483647 h 262"/>
              <a:gd name="T8" fmla="*/ 2147483647 w 401"/>
              <a:gd name="T9" fmla="*/ 2147483647 h 262"/>
              <a:gd name="T10" fmla="*/ 2147483647 w 401"/>
              <a:gd name="T11" fmla="*/ 2147483647 h 262"/>
              <a:gd name="T12" fmla="*/ 2147483647 w 401"/>
              <a:gd name="T13" fmla="*/ 2147483647 h 262"/>
              <a:gd name="T14" fmla="*/ 2147483647 w 401"/>
              <a:gd name="T15" fmla="*/ 2147483647 h 262"/>
              <a:gd name="T16" fmla="*/ 2147483647 w 401"/>
              <a:gd name="T17" fmla="*/ 2147483647 h 262"/>
              <a:gd name="T18" fmla="*/ 2147483647 w 401"/>
              <a:gd name="T19" fmla="*/ 2147483647 h 262"/>
              <a:gd name="T20" fmla="*/ 2147483647 w 401"/>
              <a:gd name="T21" fmla="*/ 2147483647 h 262"/>
              <a:gd name="T22" fmla="*/ 2147483647 w 401"/>
              <a:gd name="T23" fmla="*/ 2147483647 h 262"/>
              <a:gd name="T24" fmla="*/ 2147483647 w 401"/>
              <a:gd name="T25" fmla="*/ 2147483647 h 262"/>
              <a:gd name="T26" fmla="*/ 2147483647 w 401"/>
              <a:gd name="T27" fmla="*/ 2147483647 h 262"/>
              <a:gd name="T28" fmla="*/ 2147483647 w 401"/>
              <a:gd name="T29" fmla="*/ 2147483647 h 262"/>
              <a:gd name="T30" fmla="*/ 2147483647 w 401"/>
              <a:gd name="T31" fmla="*/ 2147483647 h 262"/>
              <a:gd name="T32" fmla="*/ 2147483647 w 401"/>
              <a:gd name="T33" fmla="*/ 2147483647 h 262"/>
              <a:gd name="T34" fmla="*/ 2147483647 w 401"/>
              <a:gd name="T35" fmla="*/ 2147483647 h 262"/>
              <a:gd name="T36" fmla="*/ 2147483647 w 401"/>
              <a:gd name="T37" fmla="*/ 2147483647 h 262"/>
              <a:gd name="T38" fmla="*/ 2147483647 w 401"/>
              <a:gd name="T39" fmla="*/ 2147483647 h 262"/>
              <a:gd name="T40" fmla="*/ 2147483647 w 401"/>
              <a:gd name="T41" fmla="*/ 2147483647 h 262"/>
              <a:gd name="T42" fmla="*/ 2147483647 w 401"/>
              <a:gd name="T43" fmla="*/ 2147483647 h 262"/>
              <a:gd name="T44" fmla="*/ 2147483647 w 401"/>
              <a:gd name="T45" fmla="*/ 2147483647 h 262"/>
              <a:gd name="T46" fmla="*/ 2147483647 w 401"/>
              <a:gd name="T47" fmla="*/ 2147483647 h 262"/>
              <a:gd name="T48" fmla="*/ 2147483647 w 401"/>
              <a:gd name="T49" fmla="*/ 2147483647 h 262"/>
              <a:gd name="T50" fmla="*/ 2147483647 w 401"/>
              <a:gd name="T51" fmla="*/ 2147483647 h 262"/>
              <a:gd name="T52" fmla="*/ 2147483647 w 401"/>
              <a:gd name="T53" fmla="*/ 2147483647 h 262"/>
              <a:gd name="T54" fmla="*/ 2147483647 w 401"/>
              <a:gd name="T55" fmla="*/ 2147483647 h 262"/>
              <a:gd name="T56" fmla="*/ 2147483647 w 401"/>
              <a:gd name="T57" fmla="*/ 2147483647 h 262"/>
              <a:gd name="T58" fmla="*/ 2147483647 w 401"/>
              <a:gd name="T59" fmla="*/ 2147483647 h 262"/>
              <a:gd name="T60" fmla="*/ 2147483647 w 401"/>
              <a:gd name="T61" fmla="*/ 2147483647 h 262"/>
              <a:gd name="T62" fmla="*/ 2147483647 w 401"/>
              <a:gd name="T63" fmla="*/ 2147483647 h 262"/>
              <a:gd name="T64" fmla="*/ 2147483647 w 401"/>
              <a:gd name="T65" fmla="*/ 2147483647 h 262"/>
              <a:gd name="T66" fmla="*/ 2147483647 w 401"/>
              <a:gd name="T67" fmla="*/ 2147483647 h 262"/>
              <a:gd name="T68" fmla="*/ 2147483647 w 401"/>
              <a:gd name="T69" fmla="*/ 2147483647 h 262"/>
              <a:gd name="T70" fmla="*/ 2147483647 w 401"/>
              <a:gd name="T71" fmla="*/ 2147483647 h 262"/>
              <a:gd name="T72" fmla="*/ 2147483647 w 401"/>
              <a:gd name="T73" fmla="*/ 2147483647 h 262"/>
              <a:gd name="T74" fmla="*/ 2147483647 w 401"/>
              <a:gd name="T75" fmla="*/ 2147483647 h 262"/>
              <a:gd name="T76" fmla="*/ 2147483647 w 401"/>
              <a:gd name="T77" fmla="*/ 2147483647 h 262"/>
              <a:gd name="T78" fmla="*/ 2147483647 w 401"/>
              <a:gd name="T79" fmla="*/ 2147483647 h 262"/>
              <a:gd name="T80" fmla="*/ 2147483647 w 401"/>
              <a:gd name="T81" fmla="*/ 2147483647 h 262"/>
              <a:gd name="T82" fmla="*/ 2147483647 w 401"/>
              <a:gd name="T83" fmla="*/ 2147483647 h 262"/>
              <a:gd name="T84" fmla="*/ 2147483647 w 401"/>
              <a:gd name="T85" fmla="*/ 2147483647 h 262"/>
              <a:gd name="T86" fmla="*/ 2147483647 w 401"/>
              <a:gd name="T87" fmla="*/ 2147483647 h 262"/>
              <a:gd name="T88" fmla="*/ 2147483647 w 401"/>
              <a:gd name="T89" fmla="*/ 2147483647 h 262"/>
              <a:gd name="T90" fmla="*/ 2147483647 w 401"/>
              <a:gd name="T91" fmla="*/ 2147483647 h 262"/>
              <a:gd name="T92" fmla="*/ 2147483647 w 401"/>
              <a:gd name="T93" fmla="*/ 2147483647 h 262"/>
              <a:gd name="T94" fmla="*/ 2147483647 w 401"/>
              <a:gd name="T95" fmla="*/ 2147483647 h 262"/>
              <a:gd name="T96" fmla="*/ 2147483647 w 401"/>
              <a:gd name="T97" fmla="*/ 2147483647 h 262"/>
              <a:gd name="T98" fmla="*/ 2147483647 w 401"/>
              <a:gd name="T99" fmla="*/ 2147483647 h 262"/>
              <a:gd name="T100" fmla="*/ 2147483647 w 401"/>
              <a:gd name="T101" fmla="*/ 0 h 262"/>
              <a:gd name="T102" fmla="*/ 2147483647 w 401"/>
              <a:gd name="T103" fmla="*/ 2147483647 h 262"/>
              <a:gd name="T104" fmla="*/ 2147483647 w 401"/>
              <a:gd name="T105" fmla="*/ 0 h 262"/>
              <a:gd name="T106" fmla="*/ 2147483647 w 401"/>
              <a:gd name="T107" fmla="*/ 2147483647 h 262"/>
              <a:gd name="T108" fmla="*/ 2147483647 w 401"/>
              <a:gd name="T109" fmla="*/ 2147483647 h 262"/>
              <a:gd name="T110" fmla="*/ 2147483647 w 401"/>
              <a:gd name="T111" fmla="*/ 2147483647 h 262"/>
              <a:gd name="T112" fmla="*/ 2147483647 w 401"/>
              <a:gd name="T113" fmla="*/ 2147483647 h 262"/>
              <a:gd name="T114" fmla="*/ 2147483647 w 401"/>
              <a:gd name="T115" fmla="*/ 2147483647 h 262"/>
              <a:gd name="T116" fmla="*/ 2147483647 w 401"/>
              <a:gd name="T117" fmla="*/ 2147483647 h 262"/>
              <a:gd name="T118" fmla="*/ 0 w 401"/>
              <a:gd name="T119" fmla="*/ 2147483647 h 262"/>
              <a:gd name="T120" fmla="*/ 0 w 401"/>
              <a:gd name="T121" fmla="*/ 2147483647 h 2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01"/>
              <a:gd name="T184" fmla="*/ 0 h 262"/>
              <a:gd name="T185" fmla="*/ 401 w 401"/>
              <a:gd name="T186" fmla="*/ 262 h 26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01" h="262">
                <a:moveTo>
                  <a:pt x="0" y="113"/>
                </a:moveTo>
                <a:lnTo>
                  <a:pt x="2" y="123"/>
                </a:lnTo>
                <a:lnTo>
                  <a:pt x="4" y="130"/>
                </a:lnTo>
                <a:lnTo>
                  <a:pt x="10" y="136"/>
                </a:lnTo>
                <a:lnTo>
                  <a:pt x="14" y="143"/>
                </a:lnTo>
                <a:lnTo>
                  <a:pt x="15" y="152"/>
                </a:lnTo>
                <a:lnTo>
                  <a:pt x="17" y="161"/>
                </a:lnTo>
                <a:lnTo>
                  <a:pt x="25" y="165"/>
                </a:lnTo>
                <a:lnTo>
                  <a:pt x="40" y="171"/>
                </a:lnTo>
                <a:lnTo>
                  <a:pt x="45" y="179"/>
                </a:lnTo>
                <a:lnTo>
                  <a:pt x="54" y="187"/>
                </a:lnTo>
                <a:lnTo>
                  <a:pt x="55" y="196"/>
                </a:lnTo>
                <a:lnTo>
                  <a:pt x="48" y="205"/>
                </a:lnTo>
                <a:lnTo>
                  <a:pt x="42" y="218"/>
                </a:lnTo>
                <a:lnTo>
                  <a:pt x="39" y="221"/>
                </a:lnTo>
                <a:lnTo>
                  <a:pt x="50" y="223"/>
                </a:lnTo>
                <a:lnTo>
                  <a:pt x="60" y="223"/>
                </a:lnTo>
                <a:lnTo>
                  <a:pt x="62" y="229"/>
                </a:lnTo>
                <a:lnTo>
                  <a:pt x="58" y="238"/>
                </a:lnTo>
                <a:lnTo>
                  <a:pt x="59" y="247"/>
                </a:lnTo>
                <a:lnTo>
                  <a:pt x="66" y="256"/>
                </a:lnTo>
                <a:lnTo>
                  <a:pt x="79" y="251"/>
                </a:lnTo>
                <a:lnTo>
                  <a:pt x="89" y="250"/>
                </a:lnTo>
                <a:lnTo>
                  <a:pt x="101" y="246"/>
                </a:lnTo>
                <a:lnTo>
                  <a:pt x="110" y="242"/>
                </a:lnTo>
                <a:lnTo>
                  <a:pt x="121" y="246"/>
                </a:lnTo>
                <a:lnTo>
                  <a:pt x="129" y="244"/>
                </a:lnTo>
                <a:lnTo>
                  <a:pt x="136" y="241"/>
                </a:lnTo>
                <a:lnTo>
                  <a:pt x="143" y="248"/>
                </a:lnTo>
                <a:lnTo>
                  <a:pt x="153" y="237"/>
                </a:lnTo>
                <a:lnTo>
                  <a:pt x="157" y="232"/>
                </a:lnTo>
                <a:lnTo>
                  <a:pt x="163" y="223"/>
                </a:lnTo>
                <a:lnTo>
                  <a:pt x="171" y="225"/>
                </a:lnTo>
                <a:lnTo>
                  <a:pt x="177" y="233"/>
                </a:lnTo>
                <a:lnTo>
                  <a:pt x="184" y="223"/>
                </a:lnTo>
                <a:lnTo>
                  <a:pt x="187" y="217"/>
                </a:lnTo>
                <a:lnTo>
                  <a:pt x="192" y="205"/>
                </a:lnTo>
                <a:lnTo>
                  <a:pt x="202" y="204"/>
                </a:lnTo>
                <a:lnTo>
                  <a:pt x="200" y="218"/>
                </a:lnTo>
                <a:lnTo>
                  <a:pt x="196" y="231"/>
                </a:lnTo>
                <a:lnTo>
                  <a:pt x="198" y="239"/>
                </a:lnTo>
                <a:lnTo>
                  <a:pt x="204" y="238"/>
                </a:lnTo>
                <a:lnTo>
                  <a:pt x="208" y="233"/>
                </a:lnTo>
                <a:lnTo>
                  <a:pt x="214" y="229"/>
                </a:lnTo>
                <a:lnTo>
                  <a:pt x="222" y="233"/>
                </a:lnTo>
                <a:lnTo>
                  <a:pt x="228" y="228"/>
                </a:lnTo>
                <a:lnTo>
                  <a:pt x="235" y="222"/>
                </a:lnTo>
                <a:lnTo>
                  <a:pt x="245" y="221"/>
                </a:lnTo>
                <a:lnTo>
                  <a:pt x="246" y="232"/>
                </a:lnTo>
                <a:lnTo>
                  <a:pt x="253" y="240"/>
                </a:lnTo>
                <a:lnTo>
                  <a:pt x="262" y="250"/>
                </a:lnTo>
                <a:lnTo>
                  <a:pt x="269" y="256"/>
                </a:lnTo>
                <a:lnTo>
                  <a:pt x="273" y="249"/>
                </a:lnTo>
                <a:lnTo>
                  <a:pt x="281" y="253"/>
                </a:lnTo>
                <a:lnTo>
                  <a:pt x="285" y="258"/>
                </a:lnTo>
                <a:lnTo>
                  <a:pt x="293" y="255"/>
                </a:lnTo>
                <a:lnTo>
                  <a:pt x="302" y="256"/>
                </a:lnTo>
                <a:lnTo>
                  <a:pt x="310" y="261"/>
                </a:lnTo>
                <a:lnTo>
                  <a:pt x="313" y="252"/>
                </a:lnTo>
                <a:lnTo>
                  <a:pt x="316" y="245"/>
                </a:lnTo>
                <a:lnTo>
                  <a:pt x="326" y="246"/>
                </a:lnTo>
                <a:lnTo>
                  <a:pt x="333" y="251"/>
                </a:lnTo>
                <a:lnTo>
                  <a:pt x="336" y="244"/>
                </a:lnTo>
                <a:lnTo>
                  <a:pt x="335" y="234"/>
                </a:lnTo>
                <a:lnTo>
                  <a:pt x="335" y="225"/>
                </a:lnTo>
                <a:lnTo>
                  <a:pt x="338" y="220"/>
                </a:lnTo>
                <a:lnTo>
                  <a:pt x="345" y="220"/>
                </a:lnTo>
                <a:lnTo>
                  <a:pt x="352" y="219"/>
                </a:lnTo>
                <a:lnTo>
                  <a:pt x="361" y="221"/>
                </a:lnTo>
                <a:lnTo>
                  <a:pt x="373" y="220"/>
                </a:lnTo>
                <a:lnTo>
                  <a:pt x="383" y="213"/>
                </a:lnTo>
                <a:lnTo>
                  <a:pt x="389" y="203"/>
                </a:lnTo>
                <a:lnTo>
                  <a:pt x="397" y="202"/>
                </a:lnTo>
                <a:lnTo>
                  <a:pt x="400" y="199"/>
                </a:lnTo>
                <a:lnTo>
                  <a:pt x="399" y="194"/>
                </a:lnTo>
                <a:lnTo>
                  <a:pt x="393" y="190"/>
                </a:lnTo>
                <a:lnTo>
                  <a:pt x="384" y="189"/>
                </a:lnTo>
                <a:lnTo>
                  <a:pt x="372" y="188"/>
                </a:lnTo>
                <a:lnTo>
                  <a:pt x="371" y="180"/>
                </a:lnTo>
                <a:lnTo>
                  <a:pt x="369" y="165"/>
                </a:lnTo>
                <a:lnTo>
                  <a:pt x="368" y="147"/>
                </a:lnTo>
                <a:lnTo>
                  <a:pt x="368" y="133"/>
                </a:lnTo>
                <a:lnTo>
                  <a:pt x="367" y="116"/>
                </a:lnTo>
                <a:lnTo>
                  <a:pt x="366" y="104"/>
                </a:lnTo>
                <a:lnTo>
                  <a:pt x="360" y="99"/>
                </a:lnTo>
                <a:lnTo>
                  <a:pt x="349" y="99"/>
                </a:lnTo>
                <a:lnTo>
                  <a:pt x="346" y="94"/>
                </a:lnTo>
                <a:lnTo>
                  <a:pt x="343" y="81"/>
                </a:lnTo>
                <a:lnTo>
                  <a:pt x="339" y="68"/>
                </a:lnTo>
                <a:lnTo>
                  <a:pt x="334" y="58"/>
                </a:lnTo>
                <a:lnTo>
                  <a:pt x="331" y="52"/>
                </a:lnTo>
                <a:lnTo>
                  <a:pt x="329" y="44"/>
                </a:lnTo>
                <a:lnTo>
                  <a:pt x="328" y="38"/>
                </a:lnTo>
                <a:lnTo>
                  <a:pt x="324" y="37"/>
                </a:lnTo>
                <a:lnTo>
                  <a:pt x="311" y="29"/>
                </a:lnTo>
                <a:lnTo>
                  <a:pt x="296" y="28"/>
                </a:lnTo>
                <a:lnTo>
                  <a:pt x="294" y="21"/>
                </a:lnTo>
                <a:lnTo>
                  <a:pt x="282" y="15"/>
                </a:lnTo>
                <a:lnTo>
                  <a:pt x="282" y="7"/>
                </a:lnTo>
                <a:lnTo>
                  <a:pt x="269" y="0"/>
                </a:lnTo>
                <a:lnTo>
                  <a:pt x="252" y="9"/>
                </a:lnTo>
                <a:lnTo>
                  <a:pt x="231" y="6"/>
                </a:lnTo>
                <a:lnTo>
                  <a:pt x="216" y="9"/>
                </a:lnTo>
                <a:lnTo>
                  <a:pt x="191" y="0"/>
                </a:lnTo>
                <a:lnTo>
                  <a:pt x="167" y="12"/>
                </a:lnTo>
                <a:lnTo>
                  <a:pt x="146" y="10"/>
                </a:lnTo>
                <a:lnTo>
                  <a:pt x="124" y="43"/>
                </a:lnTo>
                <a:lnTo>
                  <a:pt x="108" y="51"/>
                </a:lnTo>
                <a:lnTo>
                  <a:pt x="75" y="83"/>
                </a:lnTo>
                <a:lnTo>
                  <a:pt x="49" y="71"/>
                </a:lnTo>
                <a:lnTo>
                  <a:pt x="42" y="76"/>
                </a:lnTo>
                <a:lnTo>
                  <a:pt x="29" y="82"/>
                </a:lnTo>
                <a:lnTo>
                  <a:pt x="24" y="85"/>
                </a:lnTo>
                <a:lnTo>
                  <a:pt x="17" y="92"/>
                </a:lnTo>
                <a:lnTo>
                  <a:pt x="10" y="98"/>
                </a:lnTo>
                <a:lnTo>
                  <a:pt x="6" y="104"/>
                </a:lnTo>
                <a:lnTo>
                  <a:pt x="0" y="113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55" name="Freeform 109"/>
          <p:cNvSpPr>
            <a:spLocks/>
          </p:cNvSpPr>
          <p:nvPr/>
        </p:nvSpPr>
        <p:spPr bwMode="auto">
          <a:xfrm>
            <a:off x="4554538" y="3971925"/>
            <a:ext cx="636587" cy="415925"/>
          </a:xfrm>
          <a:custGeom>
            <a:avLst/>
            <a:gdLst>
              <a:gd name="T0" fmla="*/ 2147483647 w 401"/>
              <a:gd name="T1" fmla="*/ 2147483647 h 262"/>
              <a:gd name="T2" fmla="*/ 2147483647 w 401"/>
              <a:gd name="T3" fmla="*/ 2147483647 h 262"/>
              <a:gd name="T4" fmla="*/ 2147483647 w 401"/>
              <a:gd name="T5" fmla="*/ 2147483647 h 262"/>
              <a:gd name="T6" fmla="*/ 2147483647 w 401"/>
              <a:gd name="T7" fmla="*/ 2147483647 h 262"/>
              <a:gd name="T8" fmla="*/ 2147483647 w 401"/>
              <a:gd name="T9" fmla="*/ 2147483647 h 262"/>
              <a:gd name="T10" fmla="*/ 2147483647 w 401"/>
              <a:gd name="T11" fmla="*/ 2147483647 h 262"/>
              <a:gd name="T12" fmla="*/ 2147483647 w 401"/>
              <a:gd name="T13" fmla="*/ 2147483647 h 262"/>
              <a:gd name="T14" fmla="*/ 2147483647 w 401"/>
              <a:gd name="T15" fmla="*/ 2147483647 h 262"/>
              <a:gd name="T16" fmla="*/ 2147483647 w 401"/>
              <a:gd name="T17" fmla="*/ 2147483647 h 262"/>
              <a:gd name="T18" fmla="*/ 2147483647 w 401"/>
              <a:gd name="T19" fmla="*/ 2147483647 h 262"/>
              <a:gd name="T20" fmla="*/ 2147483647 w 401"/>
              <a:gd name="T21" fmla="*/ 2147483647 h 262"/>
              <a:gd name="T22" fmla="*/ 2147483647 w 401"/>
              <a:gd name="T23" fmla="*/ 2147483647 h 262"/>
              <a:gd name="T24" fmla="*/ 2147483647 w 401"/>
              <a:gd name="T25" fmla="*/ 2147483647 h 262"/>
              <a:gd name="T26" fmla="*/ 2147483647 w 401"/>
              <a:gd name="T27" fmla="*/ 2147483647 h 262"/>
              <a:gd name="T28" fmla="*/ 2147483647 w 401"/>
              <a:gd name="T29" fmla="*/ 2147483647 h 262"/>
              <a:gd name="T30" fmla="*/ 2147483647 w 401"/>
              <a:gd name="T31" fmla="*/ 2147483647 h 262"/>
              <a:gd name="T32" fmla="*/ 2147483647 w 401"/>
              <a:gd name="T33" fmla="*/ 2147483647 h 262"/>
              <a:gd name="T34" fmla="*/ 2147483647 w 401"/>
              <a:gd name="T35" fmla="*/ 2147483647 h 262"/>
              <a:gd name="T36" fmla="*/ 2147483647 w 401"/>
              <a:gd name="T37" fmla="*/ 2147483647 h 262"/>
              <a:gd name="T38" fmla="*/ 2147483647 w 401"/>
              <a:gd name="T39" fmla="*/ 2147483647 h 262"/>
              <a:gd name="T40" fmla="*/ 2147483647 w 401"/>
              <a:gd name="T41" fmla="*/ 2147483647 h 262"/>
              <a:gd name="T42" fmla="*/ 2147483647 w 401"/>
              <a:gd name="T43" fmla="*/ 2147483647 h 262"/>
              <a:gd name="T44" fmla="*/ 2147483647 w 401"/>
              <a:gd name="T45" fmla="*/ 2147483647 h 262"/>
              <a:gd name="T46" fmla="*/ 2147483647 w 401"/>
              <a:gd name="T47" fmla="*/ 2147483647 h 262"/>
              <a:gd name="T48" fmla="*/ 2147483647 w 401"/>
              <a:gd name="T49" fmla="*/ 2147483647 h 262"/>
              <a:gd name="T50" fmla="*/ 2147483647 w 401"/>
              <a:gd name="T51" fmla="*/ 2147483647 h 262"/>
              <a:gd name="T52" fmla="*/ 2147483647 w 401"/>
              <a:gd name="T53" fmla="*/ 2147483647 h 262"/>
              <a:gd name="T54" fmla="*/ 2147483647 w 401"/>
              <a:gd name="T55" fmla="*/ 2147483647 h 262"/>
              <a:gd name="T56" fmla="*/ 2147483647 w 401"/>
              <a:gd name="T57" fmla="*/ 2147483647 h 262"/>
              <a:gd name="T58" fmla="*/ 2147483647 w 401"/>
              <a:gd name="T59" fmla="*/ 2147483647 h 262"/>
              <a:gd name="T60" fmla="*/ 2147483647 w 401"/>
              <a:gd name="T61" fmla="*/ 2147483647 h 262"/>
              <a:gd name="T62" fmla="*/ 2147483647 w 401"/>
              <a:gd name="T63" fmla="*/ 2147483647 h 262"/>
              <a:gd name="T64" fmla="*/ 2147483647 w 401"/>
              <a:gd name="T65" fmla="*/ 2147483647 h 262"/>
              <a:gd name="T66" fmla="*/ 2147483647 w 401"/>
              <a:gd name="T67" fmla="*/ 2147483647 h 262"/>
              <a:gd name="T68" fmla="*/ 2147483647 w 401"/>
              <a:gd name="T69" fmla="*/ 2147483647 h 262"/>
              <a:gd name="T70" fmla="*/ 2147483647 w 401"/>
              <a:gd name="T71" fmla="*/ 2147483647 h 262"/>
              <a:gd name="T72" fmla="*/ 2147483647 w 401"/>
              <a:gd name="T73" fmla="*/ 2147483647 h 262"/>
              <a:gd name="T74" fmla="*/ 2147483647 w 401"/>
              <a:gd name="T75" fmla="*/ 2147483647 h 262"/>
              <a:gd name="T76" fmla="*/ 2147483647 w 401"/>
              <a:gd name="T77" fmla="*/ 2147483647 h 262"/>
              <a:gd name="T78" fmla="*/ 2147483647 w 401"/>
              <a:gd name="T79" fmla="*/ 2147483647 h 262"/>
              <a:gd name="T80" fmla="*/ 2147483647 w 401"/>
              <a:gd name="T81" fmla="*/ 2147483647 h 262"/>
              <a:gd name="T82" fmla="*/ 2147483647 w 401"/>
              <a:gd name="T83" fmla="*/ 2147483647 h 262"/>
              <a:gd name="T84" fmla="*/ 2147483647 w 401"/>
              <a:gd name="T85" fmla="*/ 2147483647 h 262"/>
              <a:gd name="T86" fmla="*/ 2147483647 w 401"/>
              <a:gd name="T87" fmla="*/ 2147483647 h 262"/>
              <a:gd name="T88" fmla="*/ 2147483647 w 401"/>
              <a:gd name="T89" fmla="*/ 2147483647 h 262"/>
              <a:gd name="T90" fmla="*/ 2147483647 w 401"/>
              <a:gd name="T91" fmla="*/ 2147483647 h 262"/>
              <a:gd name="T92" fmla="*/ 2147483647 w 401"/>
              <a:gd name="T93" fmla="*/ 2147483647 h 262"/>
              <a:gd name="T94" fmla="*/ 2147483647 w 401"/>
              <a:gd name="T95" fmla="*/ 2147483647 h 262"/>
              <a:gd name="T96" fmla="*/ 2147483647 w 401"/>
              <a:gd name="T97" fmla="*/ 2147483647 h 262"/>
              <a:gd name="T98" fmla="*/ 2147483647 w 401"/>
              <a:gd name="T99" fmla="*/ 2147483647 h 262"/>
              <a:gd name="T100" fmla="*/ 2147483647 w 401"/>
              <a:gd name="T101" fmla="*/ 0 h 262"/>
              <a:gd name="T102" fmla="*/ 2147483647 w 401"/>
              <a:gd name="T103" fmla="*/ 2147483647 h 262"/>
              <a:gd name="T104" fmla="*/ 2147483647 w 401"/>
              <a:gd name="T105" fmla="*/ 0 h 262"/>
              <a:gd name="T106" fmla="*/ 2147483647 w 401"/>
              <a:gd name="T107" fmla="*/ 2147483647 h 262"/>
              <a:gd name="T108" fmla="*/ 2147483647 w 401"/>
              <a:gd name="T109" fmla="*/ 2147483647 h 262"/>
              <a:gd name="T110" fmla="*/ 2147483647 w 401"/>
              <a:gd name="T111" fmla="*/ 2147483647 h 262"/>
              <a:gd name="T112" fmla="*/ 2147483647 w 401"/>
              <a:gd name="T113" fmla="*/ 2147483647 h 262"/>
              <a:gd name="T114" fmla="*/ 2147483647 w 401"/>
              <a:gd name="T115" fmla="*/ 2147483647 h 262"/>
              <a:gd name="T116" fmla="*/ 2147483647 w 401"/>
              <a:gd name="T117" fmla="*/ 2147483647 h 262"/>
              <a:gd name="T118" fmla="*/ 0 w 401"/>
              <a:gd name="T119" fmla="*/ 2147483647 h 262"/>
              <a:gd name="T120" fmla="*/ 0 w 401"/>
              <a:gd name="T121" fmla="*/ 2147483647 h 2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01"/>
              <a:gd name="T184" fmla="*/ 0 h 262"/>
              <a:gd name="T185" fmla="*/ 401 w 401"/>
              <a:gd name="T186" fmla="*/ 262 h 26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01" h="262">
                <a:moveTo>
                  <a:pt x="0" y="113"/>
                </a:moveTo>
                <a:lnTo>
                  <a:pt x="2" y="123"/>
                </a:lnTo>
                <a:lnTo>
                  <a:pt x="4" y="130"/>
                </a:lnTo>
                <a:lnTo>
                  <a:pt x="10" y="136"/>
                </a:lnTo>
                <a:lnTo>
                  <a:pt x="14" y="143"/>
                </a:lnTo>
                <a:lnTo>
                  <a:pt x="15" y="152"/>
                </a:lnTo>
                <a:lnTo>
                  <a:pt x="17" y="161"/>
                </a:lnTo>
                <a:lnTo>
                  <a:pt x="25" y="165"/>
                </a:lnTo>
                <a:lnTo>
                  <a:pt x="40" y="171"/>
                </a:lnTo>
                <a:lnTo>
                  <a:pt x="45" y="179"/>
                </a:lnTo>
                <a:lnTo>
                  <a:pt x="54" y="187"/>
                </a:lnTo>
                <a:lnTo>
                  <a:pt x="55" y="196"/>
                </a:lnTo>
                <a:lnTo>
                  <a:pt x="48" y="205"/>
                </a:lnTo>
                <a:lnTo>
                  <a:pt x="42" y="218"/>
                </a:lnTo>
                <a:lnTo>
                  <a:pt x="39" y="221"/>
                </a:lnTo>
                <a:lnTo>
                  <a:pt x="50" y="223"/>
                </a:lnTo>
                <a:lnTo>
                  <a:pt x="60" y="223"/>
                </a:lnTo>
                <a:lnTo>
                  <a:pt x="62" y="229"/>
                </a:lnTo>
                <a:lnTo>
                  <a:pt x="58" y="238"/>
                </a:lnTo>
                <a:lnTo>
                  <a:pt x="59" y="247"/>
                </a:lnTo>
                <a:lnTo>
                  <a:pt x="66" y="256"/>
                </a:lnTo>
                <a:lnTo>
                  <a:pt x="79" y="251"/>
                </a:lnTo>
                <a:lnTo>
                  <a:pt x="89" y="250"/>
                </a:lnTo>
                <a:lnTo>
                  <a:pt x="101" y="246"/>
                </a:lnTo>
                <a:lnTo>
                  <a:pt x="110" y="242"/>
                </a:lnTo>
                <a:lnTo>
                  <a:pt x="121" y="246"/>
                </a:lnTo>
                <a:lnTo>
                  <a:pt x="129" y="244"/>
                </a:lnTo>
                <a:lnTo>
                  <a:pt x="136" y="241"/>
                </a:lnTo>
                <a:lnTo>
                  <a:pt x="143" y="248"/>
                </a:lnTo>
                <a:lnTo>
                  <a:pt x="153" y="237"/>
                </a:lnTo>
                <a:lnTo>
                  <a:pt x="157" y="232"/>
                </a:lnTo>
                <a:lnTo>
                  <a:pt x="163" y="223"/>
                </a:lnTo>
                <a:lnTo>
                  <a:pt x="171" y="225"/>
                </a:lnTo>
                <a:lnTo>
                  <a:pt x="177" y="233"/>
                </a:lnTo>
                <a:lnTo>
                  <a:pt x="184" y="223"/>
                </a:lnTo>
                <a:lnTo>
                  <a:pt x="187" y="217"/>
                </a:lnTo>
                <a:lnTo>
                  <a:pt x="192" y="205"/>
                </a:lnTo>
                <a:lnTo>
                  <a:pt x="202" y="204"/>
                </a:lnTo>
                <a:lnTo>
                  <a:pt x="200" y="218"/>
                </a:lnTo>
                <a:lnTo>
                  <a:pt x="196" y="231"/>
                </a:lnTo>
                <a:lnTo>
                  <a:pt x="198" y="239"/>
                </a:lnTo>
                <a:lnTo>
                  <a:pt x="204" y="238"/>
                </a:lnTo>
                <a:lnTo>
                  <a:pt x="208" y="233"/>
                </a:lnTo>
                <a:lnTo>
                  <a:pt x="214" y="229"/>
                </a:lnTo>
                <a:lnTo>
                  <a:pt x="222" y="233"/>
                </a:lnTo>
                <a:lnTo>
                  <a:pt x="228" y="228"/>
                </a:lnTo>
                <a:lnTo>
                  <a:pt x="235" y="222"/>
                </a:lnTo>
                <a:lnTo>
                  <a:pt x="245" y="221"/>
                </a:lnTo>
                <a:lnTo>
                  <a:pt x="246" y="232"/>
                </a:lnTo>
                <a:lnTo>
                  <a:pt x="253" y="240"/>
                </a:lnTo>
                <a:lnTo>
                  <a:pt x="262" y="250"/>
                </a:lnTo>
                <a:lnTo>
                  <a:pt x="269" y="256"/>
                </a:lnTo>
                <a:lnTo>
                  <a:pt x="273" y="249"/>
                </a:lnTo>
                <a:lnTo>
                  <a:pt x="281" y="253"/>
                </a:lnTo>
                <a:lnTo>
                  <a:pt x="285" y="258"/>
                </a:lnTo>
                <a:lnTo>
                  <a:pt x="293" y="255"/>
                </a:lnTo>
                <a:lnTo>
                  <a:pt x="302" y="256"/>
                </a:lnTo>
                <a:lnTo>
                  <a:pt x="310" y="261"/>
                </a:lnTo>
                <a:lnTo>
                  <a:pt x="313" y="252"/>
                </a:lnTo>
                <a:lnTo>
                  <a:pt x="316" y="245"/>
                </a:lnTo>
                <a:lnTo>
                  <a:pt x="326" y="246"/>
                </a:lnTo>
                <a:lnTo>
                  <a:pt x="333" y="251"/>
                </a:lnTo>
                <a:lnTo>
                  <a:pt x="336" y="244"/>
                </a:lnTo>
                <a:lnTo>
                  <a:pt x="335" y="234"/>
                </a:lnTo>
                <a:lnTo>
                  <a:pt x="335" y="225"/>
                </a:lnTo>
                <a:lnTo>
                  <a:pt x="338" y="220"/>
                </a:lnTo>
                <a:lnTo>
                  <a:pt x="345" y="220"/>
                </a:lnTo>
                <a:lnTo>
                  <a:pt x="352" y="219"/>
                </a:lnTo>
                <a:lnTo>
                  <a:pt x="361" y="221"/>
                </a:lnTo>
                <a:lnTo>
                  <a:pt x="373" y="220"/>
                </a:lnTo>
                <a:lnTo>
                  <a:pt x="383" y="213"/>
                </a:lnTo>
                <a:lnTo>
                  <a:pt x="389" y="203"/>
                </a:lnTo>
                <a:lnTo>
                  <a:pt x="397" y="202"/>
                </a:lnTo>
                <a:lnTo>
                  <a:pt x="400" y="199"/>
                </a:lnTo>
                <a:lnTo>
                  <a:pt x="399" y="194"/>
                </a:lnTo>
                <a:lnTo>
                  <a:pt x="393" y="190"/>
                </a:lnTo>
                <a:lnTo>
                  <a:pt x="384" y="189"/>
                </a:lnTo>
                <a:lnTo>
                  <a:pt x="372" y="188"/>
                </a:lnTo>
                <a:lnTo>
                  <a:pt x="371" y="180"/>
                </a:lnTo>
                <a:lnTo>
                  <a:pt x="369" y="165"/>
                </a:lnTo>
                <a:lnTo>
                  <a:pt x="368" y="147"/>
                </a:lnTo>
                <a:lnTo>
                  <a:pt x="368" y="133"/>
                </a:lnTo>
                <a:lnTo>
                  <a:pt x="367" y="116"/>
                </a:lnTo>
                <a:lnTo>
                  <a:pt x="366" y="104"/>
                </a:lnTo>
                <a:lnTo>
                  <a:pt x="360" y="99"/>
                </a:lnTo>
                <a:lnTo>
                  <a:pt x="349" y="99"/>
                </a:lnTo>
                <a:lnTo>
                  <a:pt x="346" y="94"/>
                </a:lnTo>
                <a:lnTo>
                  <a:pt x="343" y="81"/>
                </a:lnTo>
                <a:lnTo>
                  <a:pt x="339" y="68"/>
                </a:lnTo>
                <a:lnTo>
                  <a:pt x="334" y="58"/>
                </a:lnTo>
                <a:lnTo>
                  <a:pt x="331" y="52"/>
                </a:lnTo>
                <a:lnTo>
                  <a:pt x="329" y="44"/>
                </a:lnTo>
                <a:lnTo>
                  <a:pt x="328" y="38"/>
                </a:lnTo>
                <a:lnTo>
                  <a:pt x="324" y="37"/>
                </a:lnTo>
                <a:lnTo>
                  <a:pt x="311" y="29"/>
                </a:lnTo>
                <a:lnTo>
                  <a:pt x="296" y="28"/>
                </a:lnTo>
                <a:lnTo>
                  <a:pt x="294" y="21"/>
                </a:lnTo>
                <a:lnTo>
                  <a:pt x="282" y="15"/>
                </a:lnTo>
                <a:lnTo>
                  <a:pt x="282" y="7"/>
                </a:lnTo>
                <a:lnTo>
                  <a:pt x="269" y="0"/>
                </a:lnTo>
                <a:lnTo>
                  <a:pt x="252" y="9"/>
                </a:lnTo>
                <a:lnTo>
                  <a:pt x="231" y="6"/>
                </a:lnTo>
                <a:lnTo>
                  <a:pt x="216" y="9"/>
                </a:lnTo>
                <a:lnTo>
                  <a:pt x="191" y="0"/>
                </a:lnTo>
                <a:lnTo>
                  <a:pt x="167" y="12"/>
                </a:lnTo>
                <a:lnTo>
                  <a:pt x="146" y="10"/>
                </a:lnTo>
                <a:lnTo>
                  <a:pt x="124" y="43"/>
                </a:lnTo>
                <a:lnTo>
                  <a:pt x="108" y="51"/>
                </a:lnTo>
                <a:lnTo>
                  <a:pt x="75" y="83"/>
                </a:lnTo>
                <a:lnTo>
                  <a:pt x="49" y="71"/>
                </a:lnTo>
                <a:lnTo>
                  <a:pt x="42" y="76"/>
                </a:lnTo>
                <a:lnTo>
                  <a:pt x="29" y="82"/>
                </a:lnTo>
                <a:lnTo>
                  <a:pt x="24" y="85"/>
                </a:lnTo>
                <a:lnTo>
                  <a:pt x="17" y="92"/>
                </a:lnTo>
                <a:lnTo>
                  <a:pt x="10" y="98"/>
                </a:lnTo>
                <a:lnTo>
                  <a:pt x="6" y="104"/>
                </a:lnTo>
                <a:lnTo>
                  <a:pt x="0" y="113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56" name="Freeform 110"/>
          <p:cNvSpPr>
            <a:spLocks/>
          </p:cNvSpPr>
          <p:nvPr/>
        </p:nvSpPr>
        <p:spPr bwMode="auto">
          <a:xfrm>
            <a:off x="5346700" y="3595688"/>
            <a:ext cx="722313" cy="823912"/>
          </a:xfrm>
          <a:custGeom>
            <a:avLst/>
            <a:gdLst>
              <a:gd name="T0" fmla="*/ 2147483647 w 455"/>
              <a:gd name="T1" fmla="*/ 2147483647 h 519"/>
              <a:gd name="T2" fmla="*/ 2147483647 w 455"/>
              <a:gd name="T3" fmla="*/ 2147483647 h 519"/>
              <a:gd name="T4" fmla="*/ 2147483647 w 455"/>
              <a:gd name="T5" fmla="*/ 2147483647 h 519"/>
              <a:gd name="T6" fmla="*/ 2147483647 w 455"/>
              <a:gd name="T7" fmla="*/ 2147483647 h 519"/>
              <a:gd name="T8" fmla="*/ 2147483647 w 455"/>
              <a:gd name="T9" fmla="*/ 2147483647 h 519"/>
              <a:gd name="T10" fmla="*/ 2147483647 w 455"/>
              <a:gd name="T11" fmla="*/ 2147483647 h 519"/>
              <a:gd name="T12" fmla="*/ 2147483647 w 455"/>
              <a:gd name="T13" fmla="*/ 2147483647 h 519"/>
              <a:gd name="T14" fmla="*/ 2147483647 w 455"/>
              <a:gd name="T15" fmla="*/ 2147483647 h 519"/>
              <a:gd name="T16" fmla="*/ 2147483647 w 455"/>
              <a:gd name="T17" fmla="*/ 2147483647 h 519"/>
              <a:gd name="T18" fmla="*/ 2147483647 w 455"/>
              <a:gd name="T19" fmla="*/ 2147483647 h 519"/>
              <a:gd name="T20" fmla="*/ 2147483647 w 455"/>
              <a:gd name="T21" fmla="*/ 2147483647 h 519"/>
              <a:gd name="T22" fmla="*/ 2147483647 w 455"/>
              <a:gd name="T23" fmla="*/ 2147483647 h 519"/>
              <a:gd name="T24" fmla="*/ 2147483647 w 455"/>
              <a:gd name="T25" fmla="*/ 2147483647 h 519"/>
              <a:gd name="T26" fmla="*/ 2147483647 w 455"/>
              <a:gd name="T27" fmla="*/ 2147483647 h 519"/>
              <a:gd name="T28" fmla="*/ 2147483647 w 455"/>
              <a:gd name="T29" fmla="*/ 2147483647 h 519"/>
              <a:gd name="T30" fmla="*/ 2147483647 w 455"/>
              <a:gd name="T31" fmla="*/ 2147483647 h 519"/>
              <a:gd name="T32" fmla="*/ 2147483647 w 455"/>
              <a:gd name="T33" fmla="*/ 2147483647 h 519"/>
              <a:gd name="T34" fmla="*/ 2147483647 w 455"/>
              <a:gd name="T35" fmla="*/ 2147483647 h 519"/>
              <a:gd name="T36" fmla="*/ 2147483647 w 455"/>
              <a:gd name="T37" fmla="*/ 2147483647 h 519"/>
              <a:gd name="T38" fmla="*/ 2147483647 w 455"/>
              <a:gd name="T39" fmla="*/ 2147483647 h 519"/>
              <a:gd name="T40" fmla="*/ 2147483647 w 455"/>
              <a:gd name="T41" fmla="*/ 2147483647 h 519"/>
              <a:gd name="T42" fmla="*/ 2147483647 w 455"/>
              <a:gd name="T43" fmla="*/ 2147483647 h 519"/>
              <a:gd name="T44" fmla="*/ 2147483647 w 455"/>
              <a:gd name="T45" fmla="*/ 2147483647 h 519"/>
              <a:gd name="T46" fmla="*/ 2147483647 w 455"/>
              <a:gd name="T47" fmla="*/ 2147483647 h 519"/>
              <a:gd name="T48" fmla="*/ 2147483647 w 455"/>
              <a:gd name="T49" fmla="*/ 2147483647 h 519"/>
              <a:gd name="T50" fmla="*/ 2147483647 w 455"/>
              <a:gd name="T51" fmla="*/ 2147483647 h 519"/>
              <a:gd name="T52" fmla="*/ 2147483647 w 455"/>
              <a:gd name="T53" fmla="*/ 2147483647 h 519"/>
              <a:gd name="T54" fmla="*/ 2147483647 w 455"/>
              <a:gd name="T55" fmla="*/ 2147483647 h 519"/>
              <a:gd name="T56" fmla="*/ 2147483647 w 455"/>
              <a:gd name="T57" fmla="*/ 2147483647 h 519"/>
              <a:gd name="T58" fmla="*/ 2147483647 w 455"/>
              <a:gd name="T59" fmla="*/ 2147483647 h 519"/>
              <a:gd name="T60" fmla="*/ 2147483647 w 455"/>
              <a:gd name="T61" fmla="*/ 2147483647 h 519"/>
              <a:gd name="T62" fmla="*/ 2147483647 w 455"/>
              <a:gd name="T63" fmla="*/ 2147483647 h 519"/>
              <a:gd name="T64" fmla="*/ 2147483647 w 455"/>
              <a:gd name="T65" fmla="*/ 2147483647 h 519"/>
              <a:gd name="T66" fmla="*/ 2147483647 w 455"/>
              <a:gd name="T67" fmla="*/ 2147483647 h 519"/>
              <a:gd name="T68" fmla="*/ 2147483647 w 455"/>
              <a:gd name="T69" fmla="*/ 2147483647 h 519"/>
              <a:gd name="T70" fmla="*/ 2147483647 w 455"/>
              <a:gd name="T71" fmla="*/ 2147483647 h 519"/>
              <a:gd name="T72" fmla="*/ 2147483647 w 455"/>
              <a:gd name="T73" fmla="*/ 2147483647 h 519"/>
              <a:gd name="T74" fmla="*/ 2147483647 w 455"/>
              <a:gd name="T75" fmla="*/ 2147483647 h 519"/>
              <a:gd name="T76" fmla="*/ 2147483647 w 455"/>
              <a:gd name="T77" fmla="*/ 2147483647 h 519"/>
              <a:gd name="T78" fmla="*/ 2147483647 w 455"/>
              <a:gd name="T79" fmla="*/ 2147483647 h 519"/>
              <a:gd name="T80" fmla="*/ 2147483647 w 455"/>
              <a:gd name="T81" fmla="*/ 2147483647 h 519"/>
              <a:gd name="T82" fmla="*/ 2147483647 w 455"/>
              <a:gd name="T83" fmla="*/ 2147483647 h 519"/>
              <a:gd name="T84" fmla="*/ 2147483647 w 455"/>
              <a:gd name="T85" fmla="*/ 2147483647 h 519"/>
              <a:gd name="T86" fmla="*/ 2147483647 w 455"/>
              <a:gd name="T87" fmla="*/ 2147483647 h 519"/>
              <a:gd name="T88" fmla="*/ 2147483647 w 455"/>
              <a:gd name="T89" fmla="*/ 2147483647 h 519"/>
              <a:gd name="T90" fmla="*/ 2147483647 w 455"/>
              <a:gd name="T91" fmla="*/ 2147483647 h 519"/>
              <a:gd name="T92" fmla="*/ 2147483647 w 455"/>
              <a:gd name="T93" fmla="*/ 2147483647 h 519"/>
              <a:gd name="T94" fmla="*/ 2147483647 w 455"/>
              <a:gd name="T95" fmla="*/ 2147483647 h 519"/>
              <a:gd name="T96" fmla="*/ 2147483647 w 455"/>
              <a:gd name="T97" fmla="*/ 2147483647 h 519"/>
              <a:gd name="T98" fmla="*/ 2147483647 w 455"/>
              <a:gd name="T99" fmla="*/ 2147483647 h 519"/>
              <a:gd name="T100" fmla="*/ 2147483647 w 455"/>
              <a:gd name="T101" fmla="*/ 2147483647 h 519"/>
              <a:gd name="T102" fmla="*/ 2147483647 w 455"/>
              <a:gd name="T103" fmla="*/ 2147483647 h 519"/>
              <a:gd name="T104" fmla="*/ 2147483647 w 455"/>
              <a:gd name="T105" fmla="*/ 2147483647 h 51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55"/>
              <a:gd name="T160" fmla="*/ 0 h 519"/>
              <a:gd name="T161" fmla="*/ 455 w 455"/>
              <a:gd name="T162" fmla="*/ 519 h 51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55" h="519">
                <a:moveTo>
                  <a:pt x="11" y="397"/>
                </a:moveTo>
                <a:lnTo>
                  <a:pt x="7" y="169"/>
                </a:lnTo>
                <a:lnTo>
                  <a:pt x="7" y="167"/>
                </a:lnTo>
                <a:lnTo>
                  <a:pt x="4" y="154"/>
                </a:lnTo>
                <a:lnTo>
                  <a:pt x="3" y="146"/>
                </a:lnTo>
                <a:lnTo>
                  <a:pt x="6" y="137"/>
                </a:lnTo>
                <a:lnTo>
                  <a:pt x="0" y="130"/>
                </a:lnTo>
                <a:lnTo>
                  <a:pt x="8" y="123"/>
                </a:lnTo>
                <a:lnTo>
                  <a:pt x="13" y="114"/>
                </a:lnTo>
                <a:lnTo>
                  <a:pt x="22" y="104"/>
                </a:lnTo>
                <a:lnTo>
                  <a:pt x="32" y="106"/>
                </a:lnTo>
                <a:lnTo>
                  <a:pt x="39" y="116"/>
                </a:lnTo>
                <a:lnTo>
                  <a:pt x="52" y="123"/>
                </a:lnTo>
                <a:lnTo>
                  <a:pt x="60" y="115"/>
                </a:lnTo>
                <a:lnTo>
                  <a:pt x="53" y="109"/>
                </a:lnTo>
                <a:lnTo>
                  <a:pt x="57" y="103"/>
                </a:lnTo>
                <a:lnTo>
                  <a:pt x="66" y="98"/>
                </a:lnTo>
                <a:lnTo>
                  <a:pt x="72" y="91"/>
                </a:lnTo>
                <a:lnTo>
                  <a:pt x="82" y="84"/>
                </a:lnTo>
                <a:lnTo>
                  <a:pt x="89" y="81"/>
                </a:lnTo>
                <a:lnTo>
                  <a:pt x="98" y="67"/>
                </a:lnTo>
                <a:lnTo>
                  <a:pt x="107" y="53"/>
                </a:lnTo>
                <a:lnTo>
                  <a:pt x="118" y="47"/>
                </a:lnTo>
                <a:lnTo>
                  <a:pt x="133" y="38"/>
                </a:lnTo>
                <a:lnTo>
                  <a:pt x="150" y="31"/>
                </a:lnTo>
                <a:lnTo>
                  <a:pt x="163" y="27"/>
                </a:lnTo>
                <a:lnTo>
                  <a:pt x="172" y="17"/>
                </a:lnTo>
                <a:lnTo>
                  <a:pt x="189" y="7"/>
                </a:lnTo>
                <a:lnTo>
                  <a:pt x="202" y="6"/>
                </a:lnTo>
                <a:lnTo>
                  <a:pt x="215" y="4"/>
                </a:lnTo>
                <a:lnTo>
                  <a:pt x="229" y="0"/>
                </a:lnTo>
                <a:lnTo>
                  <a:pt x="245" y="1"/>
                </a:lnTo>
                <a:lnTo>
                  <a:pt x="265" y="4"/>
                </a:lnTo>
                <a:lnTo>
                  <a:pt x="282" y="16"/>
                </a:lnTo>
                <a:lnTo>
                  <a:pt x="294" y="27"/>
                </a:lnTo>
                <a:lnTo>
                  <a:pt x="306" y="32"/>
                </a:lnTo>
                <a:lnTo>
                  <a:pt x="315" y="35"/>
                </a:lnTo>
                <a:lnTo>
                  <a:pt x="331" y="45"/>
                </a:lnTo>
                <a:lnTo>
                  <a:pt x="339" y="55"/>
                </a:lnTo>
                <a:lnTo>
                  <a:pt x="343" y="59"/>
                </a:lnTo>
                <a:lnTo>
                  <a:pt x="454" y="159"/>
                </a:lnTo>
                <a:lnTo>
                  <a:pt x="449" y="164"/>
                </a:lnTo>
                <a:lnTo>
                  <a:pt x="439" y="171"/>
                </a:lnTo>
                <a:lnTo>
                  <a:pt x="432" y="178"/>
                </a:lnTo>
                <a:lnTo>
                  <a:pt x="423" y="185"/>
                </a:lnTo>
                <a:lnTo>
                  <a:pt x="416" y="191"/>
                </a:lnTo>
                <a:lnTo>
                  <a:pt x="409" y="195"/>
                </a:lnTo>
                <a:lnTo>
                  <a:pt x="401" y="201"/>
                </a:lnTo>
                <a:lnTo>
                  <a:pt x="395" y="208"/>
                </a:lnTo>
                <a:lnTo>
                  <a:pt x="387" y="215"/>
                </a:lnTo>
                <a:lnTo>
                  <a:pt x="379" y="222"/>
                </a:lnTo>
                <a:lnTo>
                  <a:pt x="373" y="229"/>
                </a:lnTo>
                <a:lnTo>
                  <a:pt x="367" y="234"/>
                </a:lnTo>
                <a:lnTo>
                  <a:pt x="359" y="242"/>
                </a:lnTo>
                <a:lnTo>
                  <a:pt x="352" y="250"/>
                </a:lnTo>
                <a:lnTo>
                  <a:pt x="344" y="259"/>
                </a:lnTo>
                <a:lnTo>
                  <a:pt x="338" y="267"/>
                </a:lnTo>
                <a:lnTo>
                  <a:pt x="333" y="273"/>
                </a:lnTo>
                <a:lnTo>
                  <a:pt x="328" y="279"/>
                </a:lnTo>
                <a:lnTo>
                  <a:pt x="322" y="287"/>
                </a:lnTo>
                <a:lnTo>
                  <a:pt x="319" y="293"/>
                </a:lnTo>
                <a:lnTo>
                  <a:pt x="316" y="301"/>
                </a:lnTo>
                <a:lnTo>
                  <a:pt x="313" y="306"/>
                </a:lnTo>
                <a:lnTo>
                  <a:pt x="313" y="310"/>
                </a:lnTo>
                <a:lnTo>
                  <a:pt x="314" y="314"/>
                </a:lnTo>
                <a:lnTo>
                  <a:pt x="314" y="317"/>
                </a:lnTo>
                <a:lnTo>
                  <a:pt x="315" y="320"/>
                </a:lnTo>
                <a:lnTo>
                  <a:pt x="315" y="323"/>
                </a:lnTo>
                <a:lnTo>
                  <a:pt x="312" y="327"/>
                </a:lnTo>
                <a:lnTo>
                  <a:pt x="311" y="330"/>
                </a:lnTo>
                <a:lnTo>
                  <a:pt x="310" y="332"/>
                </a:lnTo>
                <a:lnTo>
                  <a:pt x="311" y="335"/>
                </a:lnTo>
                <a:lnTo>
                  <a:pt x="310" y="337"/>
                </a:lnTo>
                <a:lnTo>
                  <a:pt x="308" y="341"/>
                </a:lnTo>
                <a:lnTo>
                  <a:pt x="304" y="346"/>
                </a:lnTo>
                <a:lnTo>
                  <a:pt x="301" y="350"/>
                </a:lnTo>
                <a:lnTo>
                  <a:pt x="297" y="353"/>
                </a:lnTo>
                <a:lnTo>
                  <a:pt x="296" y="356"/>
                </a:lnTo>
                <a:lnTo>
                  <a:pt x="294" y="359"/>
                </a:lnTo>
                <a:lnTo>
                  <a:pt x="293" y="362"/>
                </a:lnTo>
                <a:lnTo>
                  <a:pt x="290" y="362"/>
                </a:lnTo>
                <a:lnTo>
                  <a:pt x="289" y="363"/>
                </a:lnTo>
                <a:lnTo>
                  <a:pt x="289" y="365"/>
                </a:lnTo>
                <a:lnTo>
                  <a:pt x="288" y="367"/>
                </a:lnTo>
                <a:lnTo>
                  <a:pt x="287" y="370"/>
                </a:lnTo>
                <a:lnTo>
                  <a:pt x="284" y="372"/>
                </a:lnTo>
                <a:lnTo>
                  <a:pt x="282" y="376"/>
                </a:lnTo>
                <a:lnTo>
                  <a:pt x="281" y="379"/>
                </a:lnTo>
                <a:lnTo>
                  <a:pt x="282" y="382"/>
                </a:lnTo>
                <a:lnTo>
                  <a:pt x="280" y="385"/>
                </a:lnTo>
                <a:lnTo>
                  <a:pt x="278" y="386"/>
                </a:lnTo>
                <a:lnTo>
                  <a:pt x="276" y="390"/>
                </a:lnTo>
                <a:lnTo>
                  <a:pt x="275" y="393"/>
                </a:lnTo>
                <a:lnTo>
                  <a:pt x="274" y="397"/>
                </a:lnTo>
                <a:lnTo>
                  <a:pt x="273" y="401"/>
                </a:lnTo>
                <a:lnTo>
                  <a:pt x="271" y="407"/>
                </a:lnTo>
                <a:lnTo>
                  <a:pt x="270" y="411"/>
                </a:lnTo>
                <a:lnTo>
                  <a:pt x="268" y="414"/>
                </a:lnTo>
                <a:lnTo>
                  <a:pt x="265" y="415"/>
                </a:lnTo>
                <a:lnTo>
                  <a:pt x="262" y="416"/>
                </a:lnTo>
                <a:lnTo>
                  <a:pt x="257" y="419"/>
                </a:lnTo>
                <a:lnTo>
                  <a:pt x="255" y="422"/>
                </a:lnTo>
                <a:lnTo>
                  <a:pt x="253" y="425"/>
                </a:lnTo>
                <a:lnTo>
                  <a:pt x="252" y="426"/>
                </a:lnTo>
                <a:lnTo>
                  <a:pt x="248" y="427"/>
                </a:lnTo>
                <a:lnTo>
                  <a:pt x="244" y="427"/>
                </a:lnTo>
                <a:lnTo>
                  <a:pt x="240" y="428"/>
                </a:lnTo>
                <a:lnTo>
                  <a:pt x="237" y="430"/>
                </a:lnTo>
                <a:lnTo>
                  <a:pt x="235" y="434"/>
                </a:lnTo>
                <a:lnTo>
                  <a:pt x="234" y="436"/>
                </a:lnTo>
                <a:lnTo>
                  <a:pt x="232" y="435"/>
                </a:lnTo>
                <a:lnTo>
                  <a:pt x="230" y="435"/>
                </a:lnTo>
                <a:lnTo>
                  <a:pt x="228" y="438"/>
                </a:lnTo>
                <a:lnTo>
                  <a:pt x="225" y="439"/>
                </a:lnTo>
                <a:lnTo>
                  <a:pt x="221" y="440"/>
                </a:lnTo>
                <a:lnTo>
                  <a:pt x="219" y="442"/>
                </a:lnTo>
                <a:lnTo>
                  <a:pt x="216" y="446"/>
                </a:lnTo>
                <a:lnTo>
                  <a:pt x="212" y="446"/>
                </a:lnTo>
                <a:lnTo>
                  <a:pt x="208" y="448"/>
                </a:lnTo>
                <a:lnTo>
                  <a:pt x="205" y="449"/>
                </a:lnTo>
                <a:lnTo>
                  <a:pt x="202" y="450"/>
                </a:lnTo>
                <a:lnTo>
                  <a:pt x="199" y="448"/>
                </a:lnTo>
                <a:lnTo>
                  <a:pt x="198" y="445"/>
                </a:lnTo>
                <a:lnTo>
                  <a:pt x="197" y="442"/>
                </a:lnTo>
                <a:lnTo>
                  <a:pt x="196" y="439"/>
                </a:lnTo>
                <a:lnTo>
                  <a:pt x="196" y="436"/>
                </a:lnTo>
                <a:lnTo>
                  <a:pt x="196" y="433"/>
                </a:lnTo>
                <a:lnTo>
                  <a:pt x="196" y="428"/>
                </a:lnTo>
                <a:lnTo>
                  <a:pt x="195" y="423"/>
                </a:lnTo>
                <a:lnTo>
                  <a:pt x="194" y="418"/>
                </a:lnTo>
                <a:lnTo>
                  <a:pt x="191" y="415"/>
                </a:lnTo>
                <a:lnTo>
                  <a:pt x="188" y="414"/>
                </a:lnTo>
                <a:lnTo>
                  <a:pt x="183" y="416"/>
                </a:lnTo>
                <a:lnTo>
                  <a:pt x="180" y="416"/>
                </a:lnTo>
                <a:lnTo>
                  <a:pt x="176" y="414"/>
                </a:lnTo>
                <a:lnTo>
                  <a:pt x="174" y="411"/>
                </a:lnTo>
                <a:lnTo>
                  <a:pt x="169" y="409"/>
                </a:lnTo>
                <a:lnTo>
                  <a:pt x="161" y="410"/>
                </a:lnTo>
                <a:lnTo>
                  <a:pt x="155" y="412"/>
                </a:lnTo>
                <a:lnTo>
                  <a:pt x="152" y="413"/>
                </a:lnTo>
                <a:lnTo>
                  <a:pt x="150" y="412"/>
                </a:lnTo>
                <a:lnTo>
                  <a:pt x="149" y="408"/>
                </a:lnTo>
                <a:lnTo>
                  <a:pt x="148" y="404"/>
                </a:lnTo>
                <a:lnTo>
                  <a:pt x="143" y="400"/>
                </a:lnTo>
                <a:lnTo>
                  <a:pt x="138" y="400"/>
                </a:lnTo>
                <a:lnTo>
                  <a:pt x="137" y="402"/>
                </a:lnTo>
                <a:lnTo>
                  <a:pt x="139" y="404"/>
                </a:lnTo>
                <a:lnTo>
                  <a:pt x="142" y="407"/>
                </a:lnTo>
                <a:lnTo>
                  <a:pt x="146" y="411"/>
                </a:lnTo>
                <a:lnTo>
                  <a:pt x="149" y="415"/>
                </a:lnTo>
                <a:lnTo>
                  <a:pt x="151" y="416"/>
                </a:lnTo>
                <a:lnTo>
                  <a:pt x="154" y="414"/>
                </a:lnTo>
                <a:lnTo>
                  <a:pt x="158" y="414"/>
                </a:lnTo>
                <a:lnTo>
                  <a:pt x="161" y="412"/>
                </a:lnTo>
                <a:lnTo>
                  <a:pt x="163" y="412"/>
                </a:lnTo>
                <a:lnTo>
                  <a:pt x="169" y="412"/>
                </a:lnTo>
                <a:lnTo>
                  <a:pt x="173" y="413"/>
                </a:lnTo>
                <a:lnTo>
                  <a:pt x="175" y="415"/>
                </a:lnTo>
                <a:lnTo>
                  <a:pt x="178" y="417"/>
                </a:lnTo>
                <a:lnTo>
                  <a:pt x="181" y="418"/>
                </a:lnTo>
                <a:lnTo>
                  <a:pt x="185" y="417"/>
                </a:lnTo>
                <a:lnTo>
                  <a:pt x="189" y="417"/>
                </a:lnTo>
                <a:lnTo>
                  <a:pt x="191" y="418"/>
                </a:lnTo>
                <a:lnTo>
                  <a:pt x="193" y="422"/>
                </a:lnTo>
                <a:lnTo>
                  <a:pt x="193" y="426"/>
                </a:lnTo>
                <a:lnTo>
                  <a:pt x="193" y="431"/>
                </a:lnTo>
                <a:lnTo>
                  <a:pt x="192" y="433"/>
                </a:lnTo>
                <a:lnTo>
                  <a:pt x="193" y="436"/>
                </a:lnTo>
                <a:lnTo>
                  <a:pt x="193" y="439"/>
                </a:lnTo>
                <a:lnTo>
                  <a:pt x="189" y="441"/>
                </a:lnTo>
                <a:lnTo>
                  <a:pt x="184" y="443"/>
                </a:lnTo>
                <a:lnTo>
                  <a:pt x="180" y="444"/>
                </a:lnTo>
                <a:lnTo>
                  <a:pt x="177" y="444"/>
                </a:lnTo>
                <a:lnTo>
                  <a:pt x="174" y="442"/>
                </a:lnTo>
                <a:lnTo>
                  <a:pt x="175" y="437"/>
                </a:lnTo>
                <a:lnTo>
                  <a:pt x="174" y="434"/>
                </a:lnTo>
                <a:lnTo>
                  <a:pt x="166" y="433"/>
                </a:lnTo>
                <a:lnTo>
                  <a:pt x="161" y="432"/>
                </a:lnTo>
                <a:lnTo>
                  <a:pt x="156" y="430"/>
                </a:lnTo>
                <a:lnTo>
                  <a:pt x="152" y="429"/>
                </a:lnTo>
                <a:lnTo>
                  <a:pt x="148" y="429"/>
                </a:lnTo>
                <a:lnTo>
                  <a:pt x="139" y="429"/>
                </a:lnTo>
                <a:lnTo>
                  <a:pt x="137" y="432"/>
                </a:lnTo>
                <a:lnTo>
                  <a:pt x="142" y="432"/>
                </a:lnTo>
                <a:lnTo>
                  <a:pt x="148" y="432"/>
                </a:lnTo>
                <a:lnTo>
                  <a:pt x="152" y="432"/>
                </a:lnTo>
                <a:lnTo>
                  <a:pt x="154" y="432"/>
                </a:lnTo>
                <a:lnTo>
                  <a:pt x="161" y="435"/>
                </a:lnTo>
                <a:lnTo>
                  <a:pt x="164" y="436"/>
                </a:lnTo>
                <a:lnTo>
                  <a:pt x="169" y="437"/>
                </a:lnTo>
                <a:lnTo>
                  <a:pt x="172" y="437"/>
                </a:lnTo>
                <a:lnTo>
                  <a:pt x="172" y="440"/>
                </a:lnTo>
                <a:lnTo>
                  <a:pt x="171" y="444"/>
                </a:lnTo>
                <a:lnTo>
                  <a:pt x="174" y="447"/>
                </a:lnTo>
                <a:lnTo>
                  <a:pt x="179" y="448"/>
                </a:lnTo>
                <a:lnTo>
                  <a:pt x="182" y="447"/>
                </a:lnTo>
                <a:lnTo>
                  <a:pt x="187" y="447"/>
                </a:lnTo>
                <a:lnTo>
                  <a:pt x="192" y="446"/>
                </a:lnTo>
                <a:lnTo>
                  <a:pt x="195" y="447"/>
                </a:lnTo>
                <a:lnTo>
                  <a:pt x="197" y="451"/>
                </a:lnTo>
                <a:lnTo>
                  <a:pt x="200" y="454"/>
                </a:lnTo>
                <a:lnTo>
                  <a:pt x="202" y="454"/>
                </a:lnTo>
                <a:lnTo>
                  <a:pt x="205" y="453"/>
                </a:lnTo>
                <a:lnTo>
                  <a:pt x="209" y="452"/>
                </a:lnTo>
                <a:lnTo>
                  <a:pt x="213" y="451"/>
                </a:lnTo>
                <a:lnTo>
                  <a:pt x="217" y="450"/>
                </a:lnTo>
                <a:lnTo>
                  <a:pt x="222" y="450"/>
                </a:lnTo>
                <a:lnTo>
                  <a:pt x="226" y="450"/>
                </a:lnTo>
                <a:lnTo>
                  <a:pt x="231" y="452"/>
                </a:lnTo>
                <a:lnTo>
                  <a:pt x="233" y="455"/>
                </a:lnTo>
                <a:lnTo>
                  <a:pt x="236" y="460"/>
                </a:lnTo>
                <a:lnTo>
                  <a:pt x="236" y="464"/>
                </a:lnTo>
                <a:lnTo>
                  <a:pt x="236" y="468"/>
                </a:lnTo>
                <a:lnTo>
                  <a:pt x="234" y="468"/>
                </a:lnTo>
                <a:lnTo>
                  <a:pt x="233" y="471"/>
                </a:lnTo>
                <a:lnTo>
                  <a:pt x="233" y="473"/>
                </a:lnTo>
                <a:lnTo>
                  <a:pt x="232" y="475"/>
                </a:lnTo>
                <a:lnTo>
                  <a:pt x="230" y="479"/>
                </a:lnTo>
                <a:lnTo>
                  <a:pt x="228" y="483"/>
                </a:lnTo>
                <a:lnTo>
                  <a:pt x="228" y="486"/>
                </a:lnTo>
                <a:lnTo>
                  <a:pt x="225" y="490"/>
                </a:lnTo>
                <a:lnTo>
                  <a:pt x="222" y="493"/>
                </a:lnTo>
                <a:lnTo>
                  <a:pt x="221" y="496"/>
                </a:lnTo>
                <a:lnTo>
                  <a:pt x="221" y="499"/>
                </a:lnTo>
                <a:lnTo>
                  <a:pt x="221" y="502"/>
                </a:lnTo>
                <a:lnTo>
                  <a:pt x="222" y="505"/>
                </a:lnTo>
                <a:lnTo>
                  <a:pt x="222" y="508"/>
                </a:lnTo>
                <a:lnTo>
                  <a:pt x="221" y="510"/>
                </a:lnTo>
                <a:lnTo>
                  <a:pt x="220" y="512"/>
                </a:lnTo>
                <a:lnTo>
                  <a:pt x="220" y="515"/>
                </a:lnTo>
                <a:lnTo>
                  <a:pt x="218" y="516"/>
                </a:lnTo>
                <a:lnTo>
                  <a:pt x="216" y="516"/>
                </a:lnTo>
                <a:lnTo>
                  <a:pt x="215" y="518"/>
                </a:lnTo>
                <a:lnTo>
                  <a:pt x="214" y="518"/>
                </a:lnTo>
                <a:lnTo>
                  <a:pt x="204" y="510"/>
                </a:lnTo>
                <a:lnTo>
                  <a:pt x="195" y="504"/>
                </a:lnTo>
                <a:lnTo>
                  <a:pt x="187" y="500"/>
                </a:lnTo>
                <a:lnTo>
                  <a:pt x="175" y="499"/>
                </a:lnTo>
                <a:lnTo>
                  <a:pt x="162" y="497"/>
                </a:lnTo>
                <a:lnTo>
                  <a:pt x="150" y="495"/>
                </a:lnTo>
                <a:lnTo>
                  <a:pt x="142" y="505"/>
                </a:lnTo>
                <a:lnTo>
                  <a:pt x="133" y="512"/>
                </a:lnTo>
                <a:lnTo>
                  <a:pt x="109" y="509"/>
                </a:lnTo>
                <a:lnTo>
                  <a:pt x="98" y="505"/>
                </a:lnTo>
                <a:lnTo>
                  <a:pt x="95" y="496"/>
                </a:lnTo>
                <a:lnTo>
                  <a:pt x="90" y="492"/>
                </a:lnTo>
                <a:lnTo>
                  <a:pt x="86" y="487"/>
                </a:lnTo>
                <a:lnTo>
                  <a:pt x="77" y="480"/>
                </a:lnTo>
                <a:lnTo>
                  <a:pt x="66" y="474"/>
                </a:lnTo>
                <a:lnTo>
                  <a:pt x="57" y="461"/>
                </a:lnTo>
                <a:lnTo>
                  <a:pt x="52" y="451"/>
                </a:lnTo>
                <a:lnTo>
                  <a:pt x="43" y="438"/>
                </a:lnTo>
                <a:lnTo>
                  <a:pt x="35" y="427"/>
                </a:lnTo>
                <a:lnTo>
                  <a:pt x="33" y="415"/>
                </a:lnTo>
                <a:lnTo>
                  <a:pt x="30" y="398"/>
                </a:lnTo>
                <a:lnTo>
                  <a:pt x="17" y="396"/>
                </a:lnTo>
                <a:lnTo>
                  <a:pt x="11" y="397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57" name="Freeform 111"/>
          <p:cNvSpPr>
            <a:spLocks/>
          </p:cNvSpPr>
          <p:nvPr/>
        </p:nvSpPr>
        <p:spPr bwMode="auto">
          <a:xfrm>
            <a:off x="5346700" y="3595688"/>
            <a:ext cx="722313" cy="823912"/>
          </a:xfrm>
          <a:custGeom>
            <a:avLst/>
            <a:gdLst>
              <a:gd name="T0" fmla="*/ 2147483647 w 455"/>
              <a:gd name="T1" fmla="*/ 2147483647 h 519"/>
              <a:gd name="T2" fmla="*/ 2147483647 w 455"/>
              <a:gd name="T3" fmla="*/ 2147483647 h 519"/>
              <a:gd name="T4" fmla="*/ 2147483647 w 455"/>
              <a:gd name="T5" fmla="*/ 2147483647 h 519"/>
              <a:gd name="T6" fmla="*/ 2147483647 w 455"/>
              <a:gd name="T7" fmla="*/ 2147483647 h 519"/>
              <a:gd name="T8" fmla="*/ 2147483647 w 455"/>
              <a:gd name="T9" fmla="*/ 2147483647 h 519"/>
              <a:gd name="T10" fmla="*/ 2147483647 w 455"/>
              <a:gd name="T11" fmla="*/ 2147483647 h 519"/>
              <a:gd name="T12" fmla="*/ 2147483647 w 455"/>
              <a:gd name="T13" fmla="*/ 2147483647 h 519"/>
              <a:gd name="T14" fmla="*/ 2147483647 w 455"/>
              <a:gd name="T15" fmla="*/ 2147483647 h 519"/>
              <a:gd name="T16" fmla="*/ 2147483647 w 455"/>
              <a:gd name="T17" fmla="*/ 2147483647 h 519"/>
              <a:gd name="T18" fmla="*/ 2147483647 w 455"/>
              <a:gd name="T19" fmla="*/ 2147483647 h 519"/>
              <a:gd name="T20" fmla="*/ 2147483647 w 455"/>
              <a:gd name="T21" fmla="*/ 2147483647 h 519"/>
              <a:gd name="T22" fmla="*/ 2147483647 w 455"/>
              <a:gd name="T23" fmla="*/ 2147483647 h 519"/>
              <a:gd name="T24" fmla="*/ 2147483647 w 455"/>
              <a:gd name="T25" fmla="*/ 2147483647 h 519"/>
              <a:gd name="T26" fmla="*/ 2147483647 w 455"/>
              <a:gd name="T27" fmla="*/ 2147483647 h 519"/>
              <a:gd name="T28" fmla="*/ 2147483647 w 455"/>
              <a:gd name="T29" fmla="*/ 2147483647 h 519"/>
              <a:gd name="T30" fmla="*/ 2147483647 w 455"/>
              <a:gd name="T31" fmla="*/ 2147483647 h 519"/>
              <a:gd name="T32" fmla="*/ 2147483647 w 455"/>
              <a:gd name="T33" fmla="*/ 2147483647 h 519"/>
              <a:gd name="T34" fmla="*/ 2147483647 w 455"/>
              <a:gd name="T35" fmla="*/ 2147483647 h 519"/>
              <a:gd name="T36" fmla="*/ 2147483647 w 455"/>
              <a:gd name="T37" fmla="*/ 2147483647 h 519"/>
              <a:gd name="T38" fmla="*/ 2147483647 w 455"/>
              <a:gd name="T39" fmla="*/ 2147483647 h 519"/>
              <a:gd name="T40" fmla="*/ 2147483647 w 455"/>
              <a:gd name="T41" fmla="*/ 2147483647 h 519"/>
              <a:gd name="T42" fmla="*/ 2147483647 w 455"/>
              <a:gd name="T43" fmla="*/ 2147483647 h 519"/>
              <a:gd name="T44" fmla="*/ 2147483647 w 455"/>
              <a:gd name="T45" fmla="*/ 2147483647 h 519"/>
              <a:gd name="T46" fmla="*/ 2147483647 w 455"/>
              <a:gd name="T47" fmla="*/ 2147483647 h 519"/>
              <a:gd name="T48" fmla="*/ 2147483647 w 455"/>
              <a:gd name="T49" fmla="*/ 2147483647 h 519"/>
              <a:gd name="T50" fmla="*/ 2147483647 w 455"/>
              <a:gd name="T51" fmla="*/ 2147483647 h 519"/>
              <a:gd name="T52" fmla="*/ 2147483647 w 455"/>
              <a:gd name="T53" fmla="*/ 2147483647 h 519"/>
              <a:gd name="T54" fmla="*/ 2147483647 w 455"/>
              <a:gd name="T55" fmla="*/ 2147483647 h 519"/>
              <a:gd name="T56" fmla="*/ 2147483647 w 455"/>
              <a:gd name="T57" fmla="*/ 2147483647 h 519"/>
              <a:gd name="T58" fmla="*/ 2147483647 w 455"/>
              <a:gd name="T59" fmla="*/ 2147483647 h 519"/>
              <a:gd name="T60" fmla="*/ 2147483647 w 455"/>
              <a:gd name="T61" fmla="*/ 2147483647 h 519"/>
              <a:gd name="T62" fmla="*/ 2147483647 w 455"/>
              <a:gd name="T63" fmla="*/ 2147483647 h 519"/>
              <a:gd name="T64" fmla="*/ 2147483647 w 455"/>
              <a:gd name="T65" fmla="*/ 2147483647 h 519"/>
              <a:gd name="T66" fmla="*/ 2147483647 w 455"/>
              <a:gd name="T67" fmla="*/ 2147483647 h 519"/>
              <a:gd name="T68" fmla="*/ 2147483647 w 455"/>
              <a:gd name="T69" fmla="*/ 2147483647 h 519"/>
              <a:gd name="T70" fmla="*/ 2147483647 w 455"/>
              <a:gd name="T71" fmla="*/ 2147483647 h 519"/>
              <a:gd name="T72" fmla="*/ 2147483647 w 455"/>
              <a:gd name="T73" fmla="*/ 2147483647 h 519"/>
              <a:gd name="T74" fmla="*/ 2147483647 w 455"/>
              <a:gd name="T75" fmla="*/ 2147483647 h 519"/>
              <a:gd name="T76" fmla="*/ 2147483647 w 455"/>
              <a:gd name="T77" fmla="*/ 2147483647 h 519"/>
              <a:gd name="T78" fmla="*/ 2147483647 w 455"/>
              <a:gd name="T79" fmla="*/ 2147483647 h 519"/>
              <a:gd name="T80" fmla="*/ 2147483647 w 455"/>
              <a:gd name="T81" fmla="*/ 2147483647 h 519"/>
              <a:gd name="T82" fmla="*/ 2147483647 w 455"/>
              <a:gd name="T83" fmla="*/ 2147483647 h 519"/>
              <a:gd name="T84" fmla="*/ 2147483647 w 455"/>
              <a:gd name="T85" fmla="*/ 2147483647 h 519"/>
              <a:gd name="T86" fmla="*/ 2147483647 w 455"/>
              <a:gd name="T87" fmla="*/ 2147483647 h 519"/>
              <a:gd name="T88" fmla="*/ 2147483647 w 455"/>
              <a:gd name="T89" fmla="*/ 2147483647 h 519"/>
              <a:gd name="T90" fmla="*/ 2147483647 w 455"/>
              <a:gd name="T91" fmla="*/ 2147483647 h 519"/>
              <a:gd name="T92" fmla="*/ 2147483647 w 455"/>
              <a:gd name="T93" fmla="*/ 2147483647 h 519"/>
              <a:gd name="T94" fmla="*/ 2147483647 w 455"/>
              <a:gd name="T95" fmla="*/ 2147483647 h 519"/>
              <a:gd name="T96" fmla="*/ 2147483647 w 455"/>
              <a:gd name="T97" fmla="*/ 2147483647 h 519"/>
              <a:gd name="T98" fmla="*/ 2147483647 w 455"/>
              <a:gd name="T99" fmla="*/ 2147483647 h 519"/>
              <a:gd name="T100" fmla="*/ 2147483647 w 455"/>
              <a:gd name="T101" fmla="*/ 2147483647 h 519"/>
              <a:gd name="T102" fmla="*/ 2147483647 w 455"/>
              <a:gd name="T103" fmla="*/ 2147483647 h 519"/>
              <a:gd name="T104" fmla="*/ 2147483647 w 455"/>
              <a:gd name="T105" fmla="*/ 2147483647 h 51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55"/>
              <a:gd name="T160" fmla="*/ 0 h 519"/>
              <a:gd name="T161" fmla="*/ 455 w 455"/>
              <a:gd name="T162" fmla="*/ 519 h 51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55" h="519">
                <a:moveTo>
                  <a:pt x="11" y="397"/>
                </a:moveTo>
                <a:lnTo>
                  <a:pt x="7" y="169"/>
                </a:lnTo>
                <a:lnTo>
                  <a:pt x="7" y="167"/>
                </a:lnTo>
                <a:lnTo>
                  <a:pt x="4" y="154"/>
                </a:lnTo>
                <a:lnTo>
                  <a:pt x="3" y="146"/>
                </a:lnTo>
                <a:lnTo>
                  <a:pt x="6" y="137"/>
                </a:lnTo>
                <a:lnTo>
                  <a:pt x="0" y="130"/>
                </a:lnTo>
                <a:lnTo>
                  <a:pt x="8" y="123"/>
                </a:lnTo>
                <a:lnTo>
                  <a:pt x="13" y="114"/>
                </a:lnTo>
                <a:lnTo>
                  <a:pt x="22" y="104"/>
                </a:lnTo>
                <a:lnTo>
                  <a:pt x="32" y="106"/>
                </a:lnTo>
                <a:lnTo>
                  <a:pt x="39" y="116"/>
                </a:lnTo>
                <a:lnTo>
                  <a:pt x="52" y="123"/>
                </a:lnTo>
                <a:lnTo>
                  <a:pt x="60" y="115"/>
                </a:lnTo>
                <a:lnTo>
                  <a:pt x="53" y="109"/>
                </a:lnTo>
                <a:lnTo>
                  <a:pt x="57" y="103"/>
                </a:lnTo>
                <a:lnTo>
                  <a:pt x="66" y="98"/>
                </a:lnTo>
                <a:lnTo>
                  <a:pt x="72" y="91"/>
                </a:lnTo>
                <a:lnTo>
                  <a:pt x="82" y="84"/>
                </a:lnTo>
                <a:lnTo>
                  <a:pt x="89" y="81"/>
                </a:lnTo>
                <a:lnTo>
                  <a:pt x="98" y="67"/>
                </a:lnTo>
                <a:lnTo>
                  <a:pt x="107" y="53"/>
                </a:lnTo>
                <a:lnTo>
                  <a:pt x="118" y="47"/>
                </a:lnTo>
                <a:lnTo>
                  <a:pt x="133" y="38"/>
                </a:lnTo>
                <a:lnTo>
                  <a:pt x="150" y="31"/>
                </a:lnTo>
                <a:lnTo>
                  <a:pt x="163" y="27"/>
                </a:lnTo>
                <a:lnTo>
                  <a:pt x="172" y="17"/>
                </a:lnTo>
                <a:lnTo>
                  <a:pt x="189" y="7"/>
                </a:lnTo>
                <a:lnTo>
                  <a:pt x="202" y="6"/>
                </a:lnTo>
                <a:lnTo>
                  <a:pt x="215" y="4"/>
                </a:lnTo>
                <a:lnTo>
                  <a:pt x="229" y="0"/>
                </a:lnTo>
                <a:lnTo>
                  <a:pt x="245" y="1"/>
                </a:lnTo>
                <a:lnTo>
                  <a:pt x="265" y="4"/>
                </a:lnTo>
                <a:lnTo>
                  <a:pt x="282" y="16"/>
                </a:lnTo>
                <a:lnTo>
                  <a:pt x="294" y="27"/>
                </a:lnTo>
                <a:lnTo>
                  <a:pt x="306" y="32"/>
                </a:lnTo>
                <a:lnTo>
                  <a:pt x="315" y="35"/>
                </a:lnTo>
                <a:lnTo>
                  <a:pt x="331" y="45"/>
                </a:lnTo>
                <a:lnTo>
                  <a:pt x="339" y="55"/>
                </a:lnTo>
                <a:lnTo>
                  <a:pt x="343" y="59"/>
                </a:lnTo>
                <a:lnTo>
                  <a:pt x="454" y="159"/>
                </a:lnTo>
                <a:lnTo>
                  <a:pt x="449" y="164"/>
                </a:lnTo>
                <a:lnTo>
                  <a:pt x="439" y="171"/>
                </a:lnTo>
                <a:lnTo>
                  <a:pt x="432" y="178"/>
                </a:lnTo>
                <a:lnTo>
                  <a:pt x="423" y="185"/>
                </a:lnTo>
                <a:lnTo>
                  <a:pt x="416" y="191"/>
                </a:lnTo>
                <a:lnTo>
                  <a:pt x="409" y="195"/>
                </a:lnTo>
                <a:lnTo>
                  <a:pt x="401" y="201"/>
                </a:lnTo>
                <a:lnTo>
                  <a:pt x="395" y="208"/>
                </a:lnTo>
                <a:lnTo>
                  <a:pt x="387" y="215"/>
                </a:lnTo>
                <a:lnTo>
                  <a:pt x="379" y="222"/>
                </a:lnTo>
                <a:lnTo>
                  <a:pt x="373" y="229"/>
                </a:lnTo>
                <a:lnTo>
                  <a:pt x="367" y="234"/>
                </a:lnTo>
                <a:lnTo>
                  <a:pt x="359" y="242"/>
                </a:lnTo>
                <a:lnTo>
                  <a:pt x="352" y="250"/>
                </a:lnTo>
                <a:lnTo>
                  <a:pt x="344" y="259"/>
                </a:lnTo>
                <a:lnTo>
                  <a:pt x="338" y="267"/>
                </a:lnTo>
                <a:lnTo>
                  <a:pt x="333" y="273"/>
                </a:lnTo>
                <a:lnTo>
                  <a:pt x="328" y="279"/>
                </a:lnTo>
                <a:lnTo>
                  <a:pt x="322" y="287"/>
                </a:lnTo>
                <a:lnTo>
                  <a:pt x="319" y="293"/>
                </a:lnTo>
                <a:lnTo>
                  <a:pt x="316" y="301"/>
                </a:lnTo>
                <a:lnTo>
                  <a:pt x="313" y="306"/>
                </a:lnTo>
                <a:lnTo>
                  <a:pt x="313" y="310"/>
                </a:lnTo>
                <a:lnTo>
                  <a:pt x="314" y="314"/>
                </a:lnTo>
                <a:lnTo>
                  <a:pt x="314" y="317"/>
                </a:lnTo>
                <a:lnTo>
                  <a:pt x="315" y="320"/>
                </a:lnTo>
                <a:lnTo>
                  <a:pt x="315" y="323"/>
                </a:lnTo>
                <a:lnTo>
                  <a:pt x="312" y="327"/>
                </a:lnTo>
                <a:lnTo>
                  <a:pt x="311" y="330"/>
                </a:lnTo>
                <a:lnTo>
                  <a:pt x="310" y="332"/>
                </a:lnTo>
                <a:lnTo>
                  <a:pt x="311" y="335"/>
                </a:lnTo>
                <a:lnTo>
                  <a:pt x="310" y="337"/>
                </a:lnTo>
                <a:lnTo>
                  <a:pt x="308" y="341"/>
                </a:lnTo>
                <a:lnTo>
                  <a:pt x="304" y="346"/>
                </a:lnTo>
                <a:lnTo>
                  <a:pt x="301" y="350"/>
                </a:lnTo>
                <a:lnTo>
                  <a:pt x="297" y="353"/>
                </a:lnTo>
                <a:lnTo>
                  <a:pt x="296" y="356"/>
                </a:lnTo>
                <a:lnTo>
                  <a:pt x="294" y="359"/>
                </a:lnTo>
                <a:lnTo>
                  <a:pt x="293" y="362"/>
                </a:lnTo>
                <a:lnTo>
                  <a:pt x="290" y="362"/>
                </a:lnTo>
                <a:lnTo>
                  <a:pt x="289" y="363"/>
                </a:lnTo>
                <a:lnTo>
                  <a:pt x="289" y="365"/>
                </a:lnTo>
                <a:lnTo>
                  <a:pt x="288" y="367"/>
                </a:lnTo>
                <a:lnTo>
                  <a:pt x="287" y="370"/>
                </a:lnTo>
                <a:lnTo>
                  <a:pt x="284" y="372"/>
                </a:lnTo>
                <a:lnTo>
                  <a:pt x="282" y="376"/>
                </a:lnTo>
                <a:lnTo>
                  <a:pt x="281" y="379"/>
                </a:lnTo>
                <a:lnTo>
                  <a:pt x="282" y="382"/>
                </a:lnTo>
                <a:lnTo>
                  <a:pt x="280" y="385"/>
                </a:lnTo>
                <a:lnTo>
                  <a:pt x="278" y="386"/>
                </a:lnTo>
                <a:lnTo>
                  <a:pt x="276" y="390"/>
                </a:lnTo>
                <a:lnTo>
                  <a:pt x="275" y="393"/>
                </a:lnTo>
                <a:lnTo>
                  <a:pt x="274" y="397"/>
                </a:lnTo>
                <a:lnTo>
                  <a:pt x="273" y="401"/>
                </a:lnTo>
                <a:lnTo>
                  <a:pt x="271" y="407"/>
                </a:lnTo>
                <a:lnTo>
                  <a:pt x="270" y="411"/>
                </a:lnTo>
                <a:lnTo>
                  <a:pt x="268" y="414"/>
                </a:lnTo>
                <a:lnTo>
                  <a:pt x="265" y="415"/>
                </a:lnTo>
                <a:lnTo>
                  <a:pt x="262" y="416"/>
                </a:lnTo>
                <a:lnTo>
                  <a:pt x="257" y="419"/>
                </a:lnTo>
                <a:lnTo>
                  <a:pt x="255" y="422"/>
                </a:lnTo>
                <a:lnTo>
                  <a:pt x="253" y="425"/>
                </a:lnTo>
                <a:lnTo>
                  <a:pt x="252" y="426"/>
                </a:lnTo>
                <a:lnTo>
                  <a:pt x="248" y="427"/>
                </a:lnTo>
                <a:lnTo>
                  <a:pt x="244" y="427"/>
                </a:lnTo>
                <a:lnTo>
                  <a:pt x="240" y="428"/>
                </a:lnTo>
                <a:lnTo>
                  <a:pt x="237" y="430"/>
                </a:lnTo>
                <a:lnTo>
                  <a:pt x="235" y="434"/>
                </a:lnTo>
                <a:lnTo>
                  <a:pt x="234" y="436"/>
                </a:lnTo>
                <a:lnTo>
                  <a:pt x="232" y="435"/>
                </a:lnTo>
                <a:lnTo>
                  <a:pt x="230" y="435"/>
                </a:lnTo>
                <a:lnTo>
                  <a:pt x="228" y="438"/>
                </a:lnTo>
                <a:lnTo>
                  <a:pt x="225" y="439"/>
                </a:lnTo>
                <a:lnTo>
                  <a:pt x="221" y="440"/>
                </a:lnTo>
                <a:lnTo>
                  <a:pt x="219" y="442"/>
                </a:lnTo>
                <a:lnTo>
                  <a:pt x="216" y="446"/>
                </a:lnTo>
                <a:lnTo>
                  <a:pt x="212" y="446"/>
                </a:lnTo>
                <a:lnTo>
                  <a:pt x="208" y="448"/>
                </a:lnTo>
                <a:lnTo>
                  <a:pt x="205" y="449"/>
                </a:lnTo>
                <a:lnTo>
                  <a:pt x="202" y="450"/>
                </a:lnTo>
                <a:lnTo>
                  <a:pt x="199" y="448"/>
                </a:lnTo>
                <a:lnTo>
                  <a:pt x="198" y="445"/>
                </a:lnTo>
                <a:lnTo>
                  <a:pt x="197" y="442"/>
                </a:lnTo>
                <a:lnTo>
                  <a:pt x="196" y="439"/>
                </a:lnTo>
                <a:lnTo>
                  <a:pt x="196" y="436"/>
                </a:lnTo>
                <a:lnTo>
                  <a:pt x="196" y="433"/>
                </a:lnTo>
                <a:lnTo>
                  <a:pt x="196" y="428"/>
                </a:lnTo>
                <a:lnTo>
                  <a:pt x="195" y="423"/>
                </a:lnTo>
                <a:lnTo>
                  <a:pt x="194" y="418"/>
                </a:lnTo>
                <a:lnTo>
                  <a:pt x="191" y="415"/>
                </a:lnTo>
                <a:lnTo>
                  <a:pt x="188" y="414"/>
                </a:lnTo>
                <a:lnTo>
                  <a:pt x="183" y="416"/>
                </a:lnTo>
                <a:lnTo>
                  <a:pt x="180" y="416"/>
                </a:lnTo>
                <a:lnTo>
                  <a:pt x="176" y="414"/>
                </a:lnTo>
                <a:lnTo>
                  <a:pt x="174" y="411"/>
                </a:lnTo>
                <a:lnTo>
                  <a:pt x="169" y="409"/>
                </a:lnTo>
                <a:lnTo>
                  <a:pt x="161" y="410"/>
                </a:lnTo>
                <a:lnTo>
                  <a:pt x="155" y="412"/>
                </a:lnTo>
                <a:lnTo>
                  <a:pt x="152" y="413"/>
                </a:lnTo>
                <a:lnTo>
                  <a:pt x="150" y="412"/>
                </a:lnTo>
                <a:lnTo>
                  <a:pt x="149" y="408"/>
                </a:lnTo>
                <a:lnTo>
                  <a:pt x="148" y="404"/>
                </a:lnTo>
                <a:lnTo>
                  <a:pt x="143" y="400"/>
                </a:lnTo>
                <a:lnTo>
                  <a:pt x="138" y="400"/>
                </a:lnTo>
                <a:lnTo>
                  <a:pt x="137" y="402"/>
                </a:lnTo>
                <a:lnTo>
                  <a:pt x="139" y="404"/>
                </a:lnTo>
                <a:lnTo>
                  <a:pt x="142" y="407"/>
                </a:lnTo>
                <a:lnTo>
                  <a:pt x="146" y="411"/>
                </a:lnTo>
                <a:lnTo>
                  <a:pt x="149" y="415"/>
                </a:lnTo>
                <a:lnTo>
                  <a:pt x="151" y="416"/>
                </a:lnTo>
                <a:lnTo>
                  <a:pt x="154" y="414"/>
                </a:lnTo>
                <a:lnTo>
                  <a:pt x="158" y="414"/>
                </a:lnTo>
                <a:lnTo>
                  <a:pt x="161" y="412"/>
                </a:lnTo>
                <a:lnTo>
                  <a:pt x="163" y="412"/>
                </a:lnTo>
                <a:lnTo>
                  <a:pt x="169" y="412"/>
                </a:lnTo>
                <a:lnTo>
                  <a:pt x="173" y="413"/>
                </a:lnTo>
                <a:lnTo>
                  <a:pt x="175" y="415"/>
                </a:lnTo>
                <a:lnTo>
                  <a:pt x="178" y="417"/>
                </a:lnTo>
                <a:lnTo>
                  <a:pt x="181" y="418"/>
                </a:lnTo>
                <a:lnTo>
                  <a:pt x="185" y="417"/>
                </a:lnTo>
                <a:lnTo>
                  <a:pt x="189" y="417"/>
                </a:lnTo>
                <a:lnTo>
                  <a:pt x="191" y="418"/>
                </a:lnTo>
                <a:lnTo>
                  <a:pt x="193" y="422"/>
                </a:lnTo>
                <a:lnTo>
                  <a:pt x="193" y="426"/>
                </a:lnTo>
                <a:lnTo>
                  <a:pt x="193" y="431"/>
                </a:lnTo>
                <a:lnTo>
                  <a:pt x="192" y="433"/>
                </a:lnTo>
                <a:lnTo>
                  <a:pt x="193" y="436"/>
                </a:lnTo>
                <a:lnTo>
                  <a:pt x="193" y="439"/>
                </a:lnTo>
                <a:lnTo>
                  <a:pt x="189" y="441"/>
                </a:lnTo>
                <a:lnTo>
                  <a:pt x="184" y="443"/>
                </a:lnTo>
                <a:lnTo>
                  <a:pt x="180" y="444"/>
                </a:lnTo>
                <a:lnTo>
                  <a:pt x="177" y="444"/>
                </a:lnTo>
                <a:lnTo>
                  <a:pt x="174" y="442"/>
                </a:lnTo>
                <a:lnTo>
                  <a:pt x="175" y="437"/>
                </a:lnTo>
                <a:lnTo>
                  <a:pt x="174" y="434"/>
                </a:lnTo>
                <a:lnTo>
                  <a:pt x="166" y="433"/>
                </a:lnTo>
                <a:lnTo>
                  <a:pt x="161" y="432"/>
                </a:lnTo>
                <a:lnTo>
                  <a:pt x="156" y="430"/>
                </a:lnTo>
                <a:lnTo>
                  <a:pt x="152" y="429"/>
                </a:lnTo>
                <a:lnTo>
                  <a:pt x="148" y="429"/>
                </a:lnTo>
                <a:lnTo>
                  <a:pt x="139" y="429"/>
                </a:lnTo>
                <a:lnTo>
                  <a:pt x="137" y="432"/>
                </a:lnTo>
                <a:lnTo>
                  <a:pt x="142" y="432"/>
                </a:lnTo>
                <a:lnTo>
                  <a:pt x="148" y="432"/>
                </a:lnTo>
                <a:lnTo>
                  <a:pt x="152" y="432"/>
                </a:lnTo>
                <a:lnTo>
                  <a:pt x="154" y="432"/>
                </a:lnTo>
                <a:lnTo>
                  <a:pt x="161" y="435"/>
                </a:lnTo>
                <a:lnTo>
                  <a:pt x="164" y="436"/>
                </a:lnTo>
                <a:lnTo>
                  <a:pt x="169" y="437"/>
                </a:lnTo>
                <a:lnTo>
                  <a:pt x="172" y="437"/>
                </a:lnTo>
                <a:lnTo>
                  <a:pt x="172" y="440"/>
                </a:lnTo>
                <a:lnTo>
                  <a:pt x="171" y="444"/>
                </a:lnTo>
                <a:lnTo>
                  <a:pt x="174" y="447"/>
                </a:lnTo>
                <a:lnTo>
                  <a:pt x="179" y="448"/>
                </a:lnTo>
                <a:lnTo>
                  <a:pt x="182" y="447"/>
                </a:lnTo>
                <a:lnTo>
                  <a:pt x="187" y="447"/>
                </a:lnTo>
                <a:lnTo>
                  <a:pt x="192" y="446"/>
                </a:lnTo>
                <a:lnTo>
                  <a:pt x="195" y="447"/>
                </a:lnTo>
                <a:lnTo>
                  <a:pt x="197" y="451"/>
                </a:lnTo>
                <a:lnTo>
                  <a:pt x="200" y="454"/>
                </a:lnTo>
                <a:lnTo>
                  <a:pt x="202" y="454"/>
                </a:lnTo>
                <a:lnTo>
                  <a:pt x="205" y="453"/>
                </a:lnTo>
                <a:lnTo>
                  <a:pt x="209" y="452"/>
                </a:lnTo>
                <a:lnTo>
                  <a:pt x="213" y="451"/>
                </a:lnTo>
                <a:lnTo>
                  <a:pt x="217" y="450"/>
                </a:lnTo>
                <a:lnTo>
                  <a:pt x="222" y="450"/>
                </a:lnTo>
                <a:lnTo>
                  <a:pt x="226" y="450"/>
                </a:lnTo>
                <a:lnTo>
                  <a:pt x="231" y="452"/>
                </a:lnTo>
                <a:lnTo>
                  <a:pt x="233" y="455"/>
                </a:lnTo>
                <a:lnTo>
                  <a:pt x="236" y="460"/>
                </a:lnTo>
                <a:lnTo>
                  <a:pt x="236" y="464"/>
                </a:lnTo>
                <a:lnTo>
                  <a:pt x="236" y="468"/>
                </a:lnTo>
                <a:lnTo>
                  <a:pt x="234" y="468"/>
                </a:lnTo>
                <a:lnTo>
                  <a:pt x="233" y="471"/>
                </a:lnTo>
                <a:lnTo>
                  <a:pt x="233" y="473"/>
                </a:lnTo>
                <a:lnTo>
                  <a:pt x="232" y="475"/>
                </a:lnTo>
                <a:lnTo>
                  <a:pt x="230" y="479"/>
                </a:lnTo>
                <a:lnTo>
                  <a:pt x="228" y="483"/>
                </a:lnTo>
                <a:lnTo>
                  <a:pt x="228" y="486"/>
                </a:lnTo>
                <a:lnTo>
                  <a:pt x="225" y="490"/>
                </a:lnTo>
                <a:lnTo>
                  <a:pt x="222" y="493"/>
                </a:lnTo>
                <a:lnTo>
                  <a:pt x="221" y="496"/>
                </a:lnTo>
                <a:lnTo>
                  <a:pt x="221" y="499"/>
                </a:lnTo>
                <a:lnTo>
                  <a:pt x="221" y="502"/>
                </a:lnTo>
                <a:lnTo>
                  <a:pt x="222" y="505"/>
                </a:lnTo>
                <a:lnTo>
                  <a:pt x="222" y="508"/>
                </a:lnTo>
                <a:lnTo>
                  <a:pt x="221" y="510"/>
                </a:lnTo>
                <a:lnTo>
                  <a:pt x="220" y="512"/>
                </a:lnTo>
                <a:lnTo>
                  <a:pt x="220" y="515"/>
                </a:lnTo>
                <a:lnTo>
                  <a:pt x="218" y="516"/>
                </a:lnTo>
                <a:lnTo>
                  <a:pt x="216" y="516"/>
                </a:lnTo>
                <a:lnTo>
                  <a:pt x="215" y="518"/>
                </a:lnTo>
                <a:lnTo>
                  <a:pt x="214" y="518"/>
                </a:lnTo>
                <a:lnTo>
                  <a:pt x="204" y="510"/>
                </a:lnTo>
                <a:lnTo>
                  <a:pt x="195" y="504"/>
                </a:lnTo>
                <a:lnTo>
                  <a:pt x="187" y="500"/>
                </a:lnTo>
                <a:lnTo>
                  <a:pt x="175" y="499"/>
                </a:lnTo>
                <a:lnTo>
                  <a:pt x="162" y="497"/>
                </a:lnTo>
                <a:lnTo>
                  <a:pt x="150" y="495"/>
                </a:lnTo>
                <a:lnTo>
                  <a:pt x="142" y="505"/>
                </a:lnTo>
                <a:lnTo>
                  <a:pt x="133" y="512"/>
                </a:lnTo>
                <a:lnTo>
                  <a:pt x="109" y="509"/>
                </a:lnTo>
                <a:lnTo>
                  <a:pt x="98" y="505"/>
                </a:lnTo>
                <a:lnTo>
                  <a:pt x="95" y="496"/>
                </a:lnTo>
                <a:lnTo>
                  <a:pt x="90" y="492"/>
                </a:lnTo>
                <a:lnTo>
                  <a:pt x="86" y="487"/>
                </a:lnTo>
                <a:lnTo>
                  <a:pt x="77" y="480"/>
                </a:lnTo>
                <a:lnTo>
                  <a:pt x="66" y="474"/>
                </a:lnTo>
                <a:lnTo>
                  <a:pt x="57" y="461"/>
                </a:lnTo>
                <a:lnTo>
                  <a:pt x="52" y="451"/>
                </a:lnTo>
                <a:lnTo>
                  <a:pt x="43" y="438"/>
                </a:lnTo>
                <a:lnTo>
                  <a:pt x="35" y="427"/>
                </a:lnTo>
                <a:lnTo>
                  <a:pt x="33" y="415"/>
                </a:lnTo>
                <a:lnTo>
                  <a:pt x="30" y="398"/>
                </a:lnTo>
                <a:lnTo>
                  <a:pt x="17" y="396"/>
                </a:lnTo>
                <a:lnTo>
                  <a:pt x="11" y="397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161E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58" name="Freeform 112"/>
          <p:cNvSpPr>
            <a:spLocks/>
          </p:cNvSpPr>
          <p:nvPr/>
        </p:nvSpPr>
        <p:spPr bwMode="auto">
          <a:xfrm>
            <a:off x="5137150" y="4137025"/>
            <a:ext cx="552450" cy="341313"/>
          </a:xfrm>
          <a:custGeom>
            <a:avLst/>
            <a:gdLst>
              <a:gd name="T0" fmla="*/ 2147483647 w 348"/>
              <a:gd name="T1" fmla="*/ 2147483647 h 215"/>
              <a:gd name="T2" fmla="*/ 2147483647 w 348"/>
              <a:gd name="T3" fmla="*/ 2147483647 h 215"/>
              <a:gd name="T4" fmla="*/ 2147483647 w 348"/>
              <a:gd name="T5" fmla="*/ 2147483647 h 215"/>
              <a:gd name="T6" fmla="*/ 2147483647 w 348"/>
              <a:gd name="T7" fmla="*/ 2147483647 h 215"/>
              <a:gd name="T8" fmla="*/ 2147483647 w 348"/>
              <a:gd name="T9" fmla="*/ 2147483647 h 215"/>
              <a:gd name="T10" fmla="*/ 2147483647 w 348"/>
              <a:gd name="T11" fmla="*/ 2147483647 h 215"/>
              <a:gd name="T12" fmla="*/ 2147483647 w 348"/>
              <a:gd name="T13" fmla="*/ 2147483647 h 215"/>
              <a:gd name="T14" fmla="*/ 2147483647 w 348"/>
              <a:gd name="T15" fmla="*/ 2147483647 h 215"/>
              <a:gd name="T16" fmla="*/ 2147483647 w 348"/>
              <a:gd name="T17" fmla="*/ 2147483647 h 215"/>
              <a:gd name="T18" fmla="*/ 2147483647 w 348"/>
              <a:gd name="T19" fmla="*/ 2147483647 h 215"/>
              <a:gd name="T20" fmla="*/ 2147483647 w 348"/>
              <a:gd name="T21" fmla="*/ 2147483647 h 215"/>
              <a:gd name="T22" fmla="*/ 2147483647 w 348"/>
              <a:gd name="T23" fmla="*/ 2147483647 h 215"/>
              <a:gd name="T24" fmla="*/ 2147483647 w 348"/>
              <a:gd name="T25" fmla="*/ 2147483647 h 215"/>
              <a:gd name="T26" fmla="*/ 2147483647 w 348"/>
              <a:gd name="T27" fmla="*/ 2147483647 h 215"/>
              <a:gd name="T28" fmla="*/ 2147483647 w 348"/>
              <a:gd name="T29" fmla="*/ 2147483647 h 215"/>
              <a:gd name="T30" fmla="*/ 2147483647 w 348"/>
              <a:gd name="T31" fmla="*/ 2147483647 h 215"/>
              <a:gd name="T32" fmla="*/ 2147483647 w 348"/>
              <a:gd name="T33" fmla="*/ 2147483647 h 215"/>
              <a:gd name="T34" fmla="*/ 2147483647 w 348"/>
              <a:gd name="T35" fmla="*/ 2147483647 h 215"/>
              <a:gd name="T36" fmla="*/ 2147483647 w 348"/>
              <a:gd name="T37" fmla="*/ 2147483647 h 215"/>
              <a:gd name="T38" fmla="*/ 2147483647 w 348"/>
              <a:gd name="T39" fmla="*/ 2147483647 h 215"/>
              <a:gd name="T40" fmla="*/ 2147483647 w 348"/>
              <a:gd name="T41" fmla="*/ 2147483647 h 215"/>
              <a:gd name="T42" fmla="*/ 2147483647 w 348"/>
              <a:gd name="T43" fmla="*/ 2147483647 h 215"/>
              <a:gd name="T44" fmla="*/ 2147483647 w 348"/>
              <a:gd name="T45" fmla="*/ 2147483647 h 215"/>
              <a:gd name="T46" fmla="*/ 2147483647 w 348"/>
              <a:gd name="T47" fmla="*/ 2147483647 h 215"/>
              <a:gd name="T48" fmla="*/ 2147483647 w 348"/>
              <a:gd name="T49" fmla="*/ 2147483647 h 215"/>
              <a:gd name="T50" fmla="*/ 2147483647 w 348"/>
              <a:gd name="T51" fmla="*/ 2147483647 h 215"/>
              <a:gd name="T52" fmla="*/ 2147483647 w 348"/>
              <a:gd name="T53" fmla="*/ 2147483647 h 215"/>
              <a:gd name="T54" fmla="*/ 2147483647 w 348"/>
              <a:gd name="T55" fmla="*/ 2147483647 h 215"/>
              <a:gd name="T56" fmla="*/ 2147483647 w 348"/>
              <a:gd name="T57" fmla="*/ 2147483647 h 215"/>
              <a:gd name="T58" fmla="*/ 2147483647 w 348"/>
              <a:gd name="T59" fmla="*/ 2147483647 h 215"/>
              <a:gd name="T60" fmla="*/ 2147483647 w 348"/>
              <a:gd name="T61" fmla="*/ 2147483647 h 215"/>
              <a:gd name="T62" fmla="*/ 2147483647 w 348"/>
              <a:gd name="T63" fmla="*/ 2147483647 h 215"/>
              <a:gd name="T64" fmla="*/ 2147483647 w 348"/>
              <a:gd name="T65" fmla="*/ 2147483647 h 215"/>
              <a:gd name="T66" fmla="*/ 2147483647 w 348"/>
              <a:gd name="T67" fmla="*/ 2147483647 h 215"/>
              <a:gd name="T68" fmla="*/ 2147483647 w 348"/>
              <a:gd name="T69" fmla="*/ 2147483647 h 215"/>
              <a:gd name="T70" fmla="*/ 2147483647 w 348"/>
              <a:gd name="T71" fmla="*/ 2147483647 h 215"/>
              <a:gd name="T72" fmla="*/ 2147483647 w 348"/>
              <a:gd name="T73" fmla="*/ 2147483647 h 215"/>
              <a:gd name="T74" fmla="*/ 2147483647 w 348"/>
              <a:gd name="T75" fmla="*/ 2147483647 h 215"/>
              <a:gd name="T76" fmla="*/ 2147483647 w 348"/>
              <a:gd name="T77" fmla="*/ 2147483647 h 215"/>
              <a:gd name="T78" fmla="*/ 2147483647 w 348"/>
              <a:gd name="T79" fmla="*/ 2147483647 h 215"/>
              <a:gd name="T80" fmla="*/ 2147483647 w 348"/>
              <a:gd name="T81" fmla="*/ 2147483647 h 215"/>
              <a:gd name="T82" fmla="*/ 2147483647 w 348"/>
              <a:gd name="T83" fmla="*/ 2147483647 h 215"/>
              <a:gd name="T84" fmla="*/ 2147483647 w 348"/>
              <a:gd name="T85" fmla="*/ 2147483647 h 215"/>
              <a:gd name="T86" fmla="*/ 2147483647 w 348"/>
              <a:gd name="T87" fmla="*/ 2147483647 h 215"/>
              <a:gd name="T88" fmla="*/ 2147483647 w 348"/>
              <a:gd name="T89" fmla="*/ 2147483647 h 215"/>
              <a:gd name="T90" fmla="*/ 0 w 348"/>
              <a:gd name="T91" fmla="*/ 2147483647 h 215"/>
              <a:gd name="T92" fmla="*/ 2147483647 w 348"/>
              <a:gd name="T93" fmla="*/ 2147483647 h 215"/>
              <a:gd name="T94" fmla="*/ 2147483647 w 348"/>
              <a:gd name="T95" fmla="*/ 2147483647 h 215"/>
              <a:gd name="T96" fmla="*/ 2147483647 w 348"/>
              <a:gd name="T97" fmla="*/ 2147483647 h 215"/>
              <a:gd name="T98" fmla="*/ 2147483647 w 348"/>
              <a:gd name="T99" fmla="*/ 2147483647 h 215"/>
              <a:gd name="T100" fmla="*/ 2147483647 w 348"/>
              <a:gd name="T101" fmla="*/ 2147483647 h 215"/>
              <a:gd name="T102" fmla="*/ 2147483647 w 348"/>
              <a:gd name="T103" fmla="*/ 2147483647 h 215"/>
              <a:gd name="T104" fmla="*/ 2147483647 w 348"/>
              <a:gd name="T105" fmla="*/ 2147483647 h 21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48"/>
              <a:gd name="T160" fmla="*/ 0 h 215"/>
              <a:gd name="T161" fmla="*/ 348 w 348"/>
              <a:gd name="T162" fmla="*/ 215 h 21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48" h="215">
                <a:moveTo>
                  <a:pt x="30" y="98"/>
                </a:moveTo>
                <a:lnTo>
                  <a:pt x="31" y="109"/>
                </a:lnTo>
                <a:lnTo>
                  <a:pt x="31" y="122"/>
                </a:lnTo>
                <a:lnTo>
                  <a:pt x="31" y="138"/>
                </a:lnTo>
                <a:lnTo>
                  <a:pt x="41" y="157"/>
                </a:lnTo>
                <a:lnTo>
                  <a:pt x="56" y="170"/>
                </a:lnTo>
                <a:lnTo>
                  <a:pt x="66" y="180"/>
                </a:lnTo>
                <a:lnTo>
                  <a:pt x="81" y="181"/>
                </a:lnTo>
                <a:lnTo>
                  <a:pt x="99" y="179"/>
                </a:lnTo>
                <a:lnTo>
                  <a:pt x="116" y="189"/>
                </a:lnTo>
                <a:lnTo>
                  <a:pt x="121" y="203"/>
                </a:lnTo>
                <a:lnTo>
                  <a:pt x="131" y="214"/>
                </a:lnTo>
                <a:lnTo>
                  <a:pt x="147" y="205"/>
                </a:lnTo>
                <a:lnTo>
                  <a:pt x="156" y="200"/>
                </a:lnTo>
                <a:lnTo>
                  <a:pt x="166" y="195"/>
                </a:lnTo>
                <a:lnTo>
                  <a:pt x="175" y="191"/>
                </a:lnTo>
                <a:lnTo>
                  <a:pt x="187" y="187"/>
                </a:lnTo>
                <a:lnTo>
                  <a:pt x="202" y="187"/>
                </a:lnTo>
                <a:lnTo>
                  <a:pt x="217" y="194"/>
                </a:lnTo>
                <a:lnTo>
                  <a:pt x="226" y="197"/>
                </a:lnTo>
                <a:lnTo>
                  <a:pt x="241" y="198"/>
                </a:lnTo>
                <a:lnTo>
                  <a:pt x="250" y="208"/>
                </a:lnTo>
                <a:lnTo>
                  <a:pt x="265" y="206"/>
                </a:lnTo>
                <a:lnTo>
                  <a:pt x="268" y="199"/>
                </a:lnTo>
                <a:lnTo>
                  <a:pt x="263" y="192"/>
                </a:lnTo>
                <a:lnTo>
                  <a:pt x="273" y="185"/>
                </a:lnTo>
                <a:lnTo>
                  <a:pt x="287" y="194"/>
                </a:lnTo>
                <a:lnTo>
                  <a:pt x="301" y="199"/>
                </a:lnTo>
                <a:lnTo>
                  <a:pt x="313" y="211"/>
                </a:lnTo>
                <a:lnTo>
                  <a:pt x="316" y="210"/>
                </a:lnTo>
                <a:lnTo>
                  <a:pt x="321" y="207"/>
                </a:lnTo>
                <a:lnTo>
                  <a:pt x="324" y="206"/>
                </a:lnTo>
                <a:lnTo>
                  <a:pt x="327" y="206"/>
                </a:lnTo>
                <a:lnTo>
                  <a:pt x="330" y="207"/>
                </a:lnTo>
                <a:lnTo>
                  <a:pt x="333" y="207"/>
                </a:lnTo>
                <a:lnTo>
                  <a:pt x="338" y="208"/>
                </a:lnTo>
                <a:lnTo>
                  <a:pt x="340" y="207"/>
                </a:lnTo>
                <a:lnTo>
                  <a:pt x="342" y="205"/>
                </a:lnTo>
                <a:lnTo>
                  <a:pt x="342" y="202"/>
                </a:lnTo>
                <a:lnTo>
                  <a:pt x="344" y="199"/>
                </a:lnTo>
                <a:lnTo>
                  <a:pt x="343" y="197"/>
                </a:lnTo>
                <a:lnTo>
                  <a:pt x="345" y="194"/>
                </a:lnTo>
                <a:lnTo>
                  <a:pt x="343" y="191"/>
                </a:lnTo>
                <a:lnTo>
                  <a:pt x="342" y="188"/>
                </a:lnTo>
                <a:lnTo>
                  <a:pt x="343" y="184"/>
                </a:lnTo>
                <a:lnTo>
                  <a:pt x="345" y="180"/>
                </a:lnTo>
                <a:lnTo>
                  <a:pt x="347" y="177"/>
                </a:lnTo>
                <a:lnTo>
                  <a:pt x="346" y="177"/>
                </a:lnTo>
                <a:lnTo>
                  <a:pt x="336" y="169"/>
                </a:lnTo>
                <a:lnTo>
                  <a:pt x="327" y="163"/>
                </a:lnTo>
                <a:lnTo>
                  <a:pt x="319" y="159"/>
                </a:lnTo>
                <a:lnTo>
                  <a:pt x="307" y="158"/>
                </a:lnTo>
                <a:lnTo>
                  <a:pt x="294" y="156"/>
                </a:lnTo>
                <a:lnTo>
                  <a:pt x="282" y="154"/>
                </a:lnTo>
                <a:lnTo>
                  <a:pt x="274" y="164"/>
                </a:lnTo>
                <a:lnTo>
                  <a:pt x="265" y="171"/>
                </a:lnTo>
                <a:lnTo>
                  <a:pt x="241" y="168"/>
                </a:lnTo>
                <a:lnTo>
                  <a:pt x="230" y="164"/>
                </a:lnTo>
                <a:lnTo>
                  <a:pt x="227" y="155"/>
                </a:lnTo>
                <a:lnTo>
                  <a:pt x="222" y="151"/>
                </a:lnTo>
                <a:lnTo>
                  <a:pt x="218" y="146"/>
                </a:lnTo>
                <a:lnTo>
                  <a:pt x="209" y="139"/>
                </a:lnTo>
                <a:lnTo>
                  <a:pt x="198" y="133"/>
                </a:lnTo>
                <a:lnTo>
                  <a:pt x="189" y="120"/>
                </a:lnTo>
                <a:lnTo>
                  <a:pt x="184" y="110"/>
                </a:lnTo>
                <a:lnTo>
                  <a:pt x="175" y="97"/>
                </a:lnTo>
                <a:lnTo>
                  <a:pt x="167" y="86"/>
                </a:lnTo>
                <a:lnTo>
                  <a:pt x="165" y="74"/>
                </a:lnTo>
                <a:lnTo>
                  <a:pt x="162" y="57"/>
                </a:lnTo>
                <a:lnTo>
                  <a:pt x="149" y="55"/>
                </a:lnTo>
                <a:lnTo>
                  <a:pt x="139" y="57"/>
                </a:lnTo>
                <a:lnTo>
                  <a:pt x="137" y="56"/>
                </a:lnTo>
                <a:lnTo>
                  <a:pt x="128" y="58"/>
                </a:lnTo>
                <a:lnTo>
                  <a:pt x="116" y="56"/>
                </a:lnTo>
                <a:lnTo>
                  <a:pt x="103" y="55"/>
                </a:lnTo>
                <a:lnTo>
                  <a:pt x="90" y="55"/>
                </a:lnTo>
                <a:lnTo>
                  <a:pt x="76" y="54"/>
                </a:lnTo>
                <a:lnTo>
                  <a:pt x="65" y="55"/>
                </a:lnTo>
                <a:lnTo>
                  <a:pt x="61" y="53"/>
                </a:lnTo>
                <a:lnTo>
                  <a:pt x="59" y="43"/>
                </a:lnTo>
                <a:lnTo>
                  <a:pt x="52" y="36"/>
                </a:lnTo>
                <a:lnTo>
                  <a:pt x="47" y="25"/>
                </a:lnTo>
                <a:lnTo>
                  <a:pt x="46" y="12"/>
                </a:lnTo>
                <a:lnTo>
                  <a:pt x="42" y="0"/>
                </a:lnTo>
                <a:lnTo>
                  <a:pt x="35" y="8"/>
                </a:lnTo>
                <a:lnTo>
                  <a:pt x="29" y="15"/>
                </a:lnTo>
                <a:lnTo>
                  <a:pt x="24" y="26"/>
                </a:lnTo>
                <a:lnTo>
                  <a:pt x="19" y="17"/>
                </a:lnTo>
                <a:lnTo>
                  <a:pt x="14" y="11"/>
                </a:lnTo>
                <a:lnTo>
                  <a:pt x="0" y="12"/>
                </a:lnTo>
                <a:lnTo>
                  <a:pt x="1" y="29"/>
                </a:lnTo>
                <a:lnTo>
                  <a:pt x="1" y="43"/>
                </a:lnTo>
                <a:lnTo>
                  <a:pt x="2" y="61"/>
                </a:lnTo>
                <a:lnTo>
                  <a:pt x="4" y="76"/>
                </a:lnTo>
                <a:lnTo>
                  <a:pt x="5" y="84"/>
                </a:lnTo>
                <a:lnTo>
                  <a:pt x="17" y="85"/>
                </a:lnTo>
                <a:lnTo>
                  <a:pt x="26" y="86"/>
                </a:lnTo>
                <a:lnTo>
                  <a:pt x="32" y="90"/>
                </a:lnTo>
                <a:lnTo>
                  <a:pt x="33" y="95"/>
                </a:lnTo>
                <a:lnTo>
                  <a:pt x="30" y="98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59" name="Freeform 113"/>
          <p:cNvSpPr>
            <a:spLocks/>
          </p:cNvSpPr>
          <p:nvPr/>
        </p:nvSpPr>
        <p:spPr bwMode="auto">
          <a:xfrm>
            <a:off x="5137150" y="4137025"/>
            <a:ext cx="552450" cy="341313"/>
          </a:xfrm>
          <a:custGeom>
            <a:avLst/>
            <a:gdLst>
              <a:gd name="T0" fmla="*/ 2147483647 w 348"/>
              <a:gd name="T1" fmla="*/ 2147483647 h 215"/>
              <a:gd name="T2" fmla="*/ 2147483647 w 348"/>
              <a:gd name="T3" fmla="*/ 2147483647 h 215"/>
              <a:gd name="T4" fmla="*/ 2147483647 w 348"/>
              <a:gd name="T5" fmla="*/ 2147483647 h 215"/>
              <a:gd name="T6" fmla="*/ 2147483647 w 348"/>
              <a:gd name="T7" fmla="*/ 2147483647 h 215"/>
              <a:gd name="T8" fmla="*/ 2147483647 w 348"/>
              <a:gd name="T9" fmla="*/ 2147483647 h 215"/>
              <a:gd name="T10" fmla="*/ 2147483647 w 348"/>
              <a:gd name="T11" fmla="*/ 2147483647 h 215"/>
              <a:gd name="T12" fmla="*/ 2147483647 w 348"/>
              <a:gd name="T13" fmla="*/ 2147483647 h 215"/>
              <a:gd name="T14" fmla="*/ 2147483647 w 348"/>
              <a:gd name="T15" fmla="*/ 2147483647 h 215"/>
              <a:gd name="T16" fmla="*/ 2147483647 w 348"/>
              <a:gd name="T17" fmla="*/ 2147483647 h 215"/>
              <a:gd name="T18" fmla="*/ 2147483647 w 348"/>
              <a:gd name="T19" fmla="*/ 2147483647 h 215"/>
              <a:gd name="T20" fmla="*/ 2147483647 w 348"/>
              <a:gd name="T21" fmla="*/ 2147483647 h 215"/>
              <a:gd name="T22" fmla="*/ 2147483647 w 348"/>
              <a:gd name="T23" fmla="*/ 2147483647 h 215"/>
              <a:gd name="T24" fmla="*/ 2147483647 w 348"/>
              <a:gd name="T25" fmla="*/ 2147483647 h 215"/>
              <a:gd name="T26" fmla="*/ 2147483647 w 348"/>
              <a:gd name="T27" fmla="*/ 2147483647 h 215"/>
              <a:gd name="T28" fmla="*/ 2147483647 w 348"/>
              <a:gd name="T29" fmla="*/ 2147483647 h 215"/>
              <a:gd name="T30" fmla="*/ 2147483647 w 348"/>
              <a:gd name="T31" fmla="*/ 2147483647 h 215"/>
              <a:gd name="T32" fmla="*/ 2147483647 w 348"/>
              <a:gd name="T33" fmla="*/ 2147483647 h 215"/>
              <a:gd name="T34" fmla="*/ 2147483647 w 348"/>
              <a:gd name="T35" fmla="*/ 2147483647 h 215"/>
              <a:gd name="T36" fmla="*/ 2147483647 w 348"/>
              <a:gd name="T37" fmla="*/ 2147483647 h 215"/>
              <a:gd name="T38" fmla="*/ 2147483647 w 348"/>
              <a:gd name="T39" fmla="*/ 2147483647 h 215"/>
              <a:gd name="T40" fmla="*/ 2147483647 w 348"/>
              <a:gd name="T41" fmla="*/ 2147483647 h 215"/>
              <a:gd name="T42" fmla="*/ 2147483647 w 348"/>
              <a:gd name="T43" fmla="*/ 2147483647 h 215"/>
              <a:gd name="T44" fmla="*/ 2147483647 w 348"/>
              <a:gd name="T45" fmla="*/ 2147483647 h 215"/>
              <a:gd name="T46" fmla="*/ 2147483647 w 348"/>
              <a:gd name="T47" fmla="*/ 2147483647 h 215"/>
              <a:gd name="T48" fmla="*/ 2147483647 w 348"/>
              <a:gd name="T49" fmla="*/ 2147483647 h 215"/>
              <a:gd name="T50" fmla="*/ 2147483647 w 348"/>
              <a:gd name="T51" fmla="*/ 2147483647 h 215"/>
              <a:gd name="T52" fmla="*/ 2147483647 w 348"/>
              <a:gd name="T53" fmla="*/ 2147483647 h 215"/>
              <a:gd name="T54" fmla="*/ 2147483647 w 348"/>
              <a:gd name="T55" fmla="*/ 2147483647 h 215"/>
              <a:gd name="T56" fmla="*/ 2147483647 w 348"/>
              <a:gd name="T57" fmla="*/ 2147483647 h 215"/>
              <a:gd name="T58" fmla="*/ 2147483647 w 348"/>
              <a:gd name="T59" fmla="*/ 2147483647 h 215"/>
              <a:gd name="T60" fmla="*/ 2147483647 w 348"/>
              <a:gd name="T61" fmla="*/ 2147483647 h 215"/>
              <a:gd name="T62" fmla="*/ 2147483647 w 348"/>
              <a:gd name="T63" fmla="*/ 2147483647 h 215"/>
              <a:gd name="T64" fmla="*/ 2147483647 w 348"/>
              <a:gd name="T65" fmla="*/ 2147483647 h 215"/>
              <a:gd name="T66" fmla="*/ 2147483647 w 348"/>
              <a:gd name="T67" fmla="*/ 2147483647 h 215"/>
              <a:gd name="T68" fmla="*/ 2147483647 w 348"/>
              <a:gd name="T69" fmla="*/ 2147483647 h 215"/>
              <a:gd name="T70" fmla="*/ 2147483647 w 348"/>
              <a:gd name="T71" fmla="*/ 2147483647 h 215"/>
              <a:gd name="T72" fmla="*/ 2147483647 w 348"/>
              <a:gd name="T73" fmla="*/ 2147483647 h 215"/>
              <a:gd name="T74" fmla="*/ 2147483647 w 348"/>
              <a:gd name="T75" fmla="*/ 2147483647 h 215"/>
              <a:gd name="T76" fmla="*/ 2147483647 w 348"/>
              <a:gd name="T77" fmla="*/ 2147483647 h 215"/>
              <a:gd name="T78" fmla="*/ 2147483647 w 348"/>
              <a:gd name="T79" fmla="*/ 2147483647 h 215"/>
              <a:gd name="T80" fmla="*/ 2147483647 w 348"/>
              <a:gd name="T81" fmla="*/ 2147483647 h 215"/>
              <a:gd name="T82" fmla="*/ 2147483647 w 348"/>
              <a:gd name="T83" fmla="*/ 2147483647 h 215"/>
              <a:gd name="T84" fmla="*/ 2147483647 w 348"/>
              <a:gd name="T85" fmla="*/ 2147483647 h 215"/>
              <a:gd name="T86" fmla="*/ 2147483647 w 348"/>
              <a:gd name="T87" fmla="*/ 2147483647 h 215"/>
              <a:gd name="T88" fmla="*/ 2147483647 w 348"/>
              <a:gd name="T89" fmla="*/ 2147483647 h 215"/>
              <a:gd name="T90" fmla="*/ 0 w 348"/>
              <a:gd name="T91" fmla="*/ 2147483647 h 215"/>
              <a:gd name="T92" fmla="*/ 2147483647 w 348"/>
              <a:gd name="T93" fmla="*/ 2147483647 h 215"/>
              <a:gd name="T94" fmla="*/ 2147483647 w 348"/>
              <a:gd name="T95" fmla="*/ 2147483647 h 215"/>
              <a:gd name="T96" fmla="*/ 2147483647 w 348"/>
              <a:gd name="T97" fmla="*/ 2147483647 h 215"/>
              <a:gd name="T98" fmla="*/ 2147483647 w 348"/>
              <a:gd name="T99" fmla="*/ 2147483647 h 215"/>
              <a:gd name="T100" fmla="*/ 2147483647 w 348"/>
              <a:gd name="T101" fmla="*/ 2147483647 h 215"/>
              <a:gd name="T102" fmla="*/ 2147483647 w 348"/>
              <a:gd name="T103" fmla="*/ 2147483647 h 215"/>
              <a:gd name="T104" fmla="*/ 2147483647 w 348"/>
              <a:gd name="T105" fmla="*/ 2147483647 h 21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48"/>
              <a:gd name="T160" fmla="*/ 0 h 215"/>
              <a:gd name="T161" fmla="*/ 348 w 348"/>
              <a:gd name="T162" fmla="*/ 215 h 21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48" h="215">
                <a:moveTo>
                  <a:pt x="30" y="98"/>
                </a:moveTo>
                <a:lnTo>
                  <a:pt x="31" y="109"/>
                </a:lnTo>
                <a:lnTo>
                  <a:pt x="31" y="122"/>
                </a:lnTo>
                <a:lnTo>
                  <a:pt x="31" y="138"/>
                </a:lnTo>
                <a:lnTo>
                  <a:pt x="41" y="157"/>
                </a:lnTo>
                <a:lnTo>
                  <a:pt x="56" y="170"/>
                </a:lnTo>
                <a:lnTo>
                  <a:pt x="66" y="180"/>
                </a:lnTo>
                <a:lnTo>
                  <a:pt x="81" y="181"/>
                </a:lnTo>
                <a:lnTo>
                  <a:pt x="99" y="179"/>
                </a:lnTo>
                <a:lnTo>
                  <a:pt x="116" y="189"/>
                </a:lnTo>
                <a:lnTo>
                  <a:pt x="121" y="203"/>
                </a:lnTo>
                <a:lnTo>
                  <a:pt x="131" y="214"/>
                </a:lnTo>
                <a:lnTo>
                  <a:pt x="147" y="205"/>
                </a:lnTo>
                <a:lnTo>
                  <a:pt x="156" y="200"/>
                </a:lnTo>
                <a:lnTo>
                  <a:pt x="166" y="195"/>
                </a:lnTo>
                <a:lnTo>
                  <a:pt x="175" y="191"/>
                </a:lnTo>
                <a:lnTo>
                  <a:pt x="187" y="187"/>
                </a:lnTo>
                <a:lnTo>
                  <a:pt x="202" y="187"/>
                </a:lnTo>
                <a:lnTo>
                  <a:pt x="217" y="194"/>
                </a:lnTo>
                <a:lnTo>
                  <a:pt x="226" y="197"/>
                </a:lnTo>
                <a:lnTo>
                  <a:pt x="241" y="198"/>
                </a:lnTo>
                <a:lnTo>
                  <a:pt x="250" y="208"/>
                </a:lnTo>
                <a:lnTo>
                  <a:pt x="265" y="206"/>
                </a:lnTo>
                <a:lnTo>
                  <a:pt x="268" y="199"/>
                </a:lnTo>
                <a:lnTo>
                  <a:pt x="263" y="192"/>
                </a:lnTo>
                <a:lnTo>
                  <a:pt x="273" y="185"/>
                </a:lnTo>
                <a:lnTo>
                  <a:pt x="287" y="194"/>
                </a:lnTo>
                <a:lnTo>
                  <a:pt x="301" y="199"/>
                </a:lnTo>
                <a:lnTo>
                  <a:pt x="313" y="211"/>
                </a:lnTo>
                <a:lnTo>
                  <a:pt x="316" y="210"/>
                </a:lnTo>
                <a:lnTo>
                  <a:pt x="321" y="207"/>
                </a:lnTo>
                <a:lnTo>
                  <a:pt x="324" y="206"/>
                </a:lnTo>
                <a:lnTo>
                  <a:pt x="327" y="206"/>
                </a:lnTo>
                <a:lnTo>
                  <a:pt x="330" y="207"/>
                </a:lnTo>
                <a:lnTo>
                  <a:pt x="333" y="207"/>
                </a:lnTo>
                <a:lnTo>
                  <a:pt x="338" y="208"/>
                </a:lnTo>
                <a:lnTo>
                  <a:pt x="340" y="207"/>
                </a:lnTo>
                <a:lnTo>
                  <a:pt x="342" y="205"/>
                </a:lnTo>
                <a:lnTo>
                  <a:pt x="342" y="202"/>
                </a:lnTo>
                <a:lnTo>
                  <a:pt x="344" y="199"/>
                </a:lnTo>
                <a:lnTo>
                  <a:pt x="343" y="197"/>
                </a:lnTo>
                <a:lnTo>
                  <a:pt x="345" y="194"/>
                </a:lnTo>
                <a:lnTo>
                  <a:pt x="343" y="191"/>
                </a:lnTo>
                <a:lnTo>
                  <a:pt x="342" y="188"/>
                </a:lnTo>
                <a:lnTo>
                  <a:pt x="343" y="184"/>
                </a:lnTo>
                <a:lnTo>
                  <a:pt x="345" y="180"/>
                </a:lnTo>
                <a:lnTo>
                  <a:pt x="347" y="177"/>
                </a:lnTo>
                <a:lnTo>
                  <a:pt x="346" y="177"/>
                </a:lnTo>
                <a:lnTo>
                  <a:pt x="336" y="169"/>
                </a:lnTo>
                <a:lnTo>
                  <a:pt x="327" y="163"/>
                </a:lnTo>
                <a:lnTo>
                  <a:pt x="319" y="159"/>
                </a:lnTo>
                <a:lnTo>
                  <a:pt x="307" y="158"/>
                </a:lnTo>
                <a:lnTo>
                  <a:pt x="294" y="156"/>
                </a:lnTo>
                <a:lnTo>
                  <a:pt x="282" y="154"/>
                </a:lnTo>
                <a:lnTo>
                  <a:pt x="274" y="164"/>
                </a:lnTo>
                <a:lnTo>
                  <a:pt x="265" y="171"/>
                </a:lnTo>
                <a:lnTo>
                  <a:pt x="241" y="168"/>
                </a:lnTo>
                <a:lnTo>
                  <a:pt x="230" y="164"/>
                </a:lnTo>
                <a:lnTo>
                  <a:pt x="227" y="155"/>
                </a:lnTo>
                <a:lnTo>
                  <a:pt x="222" y="151"/>
                </a:lnTo>
                <a:lnTo>
                  <a:pt x="218" y="146"/>
                </a:lnTo>
                <a:lnTo>
                  <a:pt x="209" y="139"/>
                </a:lnTo>
                <a:lnTo>
                  <a:pt x="198" y="133"/>
                </a:lnTo>
                <a:lnTo>
                  <a:pt x="189" y="120"/>
                </a:lnTo>
                <a:lnTo>
                  <a:pt x="184" y="110"/>
                </a:lnTo>
                <a:lnTo>
                  <a:pt x="175" y="97"/>
                </a:lnTo>
                <a:lnTo>
                  <a:pt x="167" y="86"/>
                </a:lnTo>
                <a:lnTo>
                  <a:pt x="165" y="74"/>
                </a:lnTo>
                <a:lnTo>
                  <a:pt x="162" y="57"/>
                </a:lnTo>
                <a:lnTo>
                  <a:pt x="149" y="55"/>
                </a:lnTo>
                <a:lnTo>
                  <a:pt x="139" y="57"/>
                </a:lnTo>
                <a:lnTo>
                  <a:pt x="137" y="56"/>
                </a:lnTo>
                <a:lnTo>
                  <a:pt x="128" y="58"/>
                </a:lnTo>
                <a:lnTo>
                  <a:pt x="116" y="56"/>
                </a:lnTo>
                <a:lnTo>
                  <a:pt x="103" y="55"/>
                </a:lnTo>
                <a:lnTo>
                  <a:pt x="90" y="55"/>
                </a:lnTo>
                <a:lnTo>
                  <a:pt x="76" y="54"/>
                </a:lnTo>
                <a:lnTo>
                  <a:pt x="65" y="55"/>
                </a:lnTo>
                <a:lnTo>
                  <a:pt x="61" y="53"/>
                </a:lnTo>
                <a:lnTo>
                  <a:pt x="59" y="43"/>
                </a:lnTo>
                <a:lnTo>
                  <a:pt x="52" y="36"/>
                </a:lnTo>
                <a:lnTo>
                  <a:pt x="47" y="25"/>
                </a:lnTo>
                <a:lnTo>
                  <a:pt x="46" y="12"/>
                </a:lnTo>
                <a:lnTo>
                  <a:pt x="42" y="0"/>
                </a:lnTo>
                <a:lnTo>
                  <a:pt x="35" y="8"/>
                </a:lnTo>
                <a:lnTo>
                  <a:pt x="29" y="15"/>
                </a:lnTo>
                <a:lnTo>
                  <a:pt x="24" y="26"/>
                </a:lnTo>
                <a:lnTo>
                  <a:pt x="19" y="17"/>
                </a:lnTo>
                <a:lnTo>
                  <a:pt x="14" y="11"/>
                </a:lnTo>
                <a:lnTo>
                  <a:pt x="0" y="12"/>
                </a:lnTo>
                <a:lnTo>
                  <a:pt x="1" y="29"/>
                </a:lnTo>
                <a:lnTo>
                  <a:pt x="1" y="43"/>
                </a:lnTo>
                <a:lnTo>
                  <a:pt x="2" y="61"/>
                </a:lnTo>
                <a:lnTo>
                  <a:pt x="4" y="76"/>
                </a:lnTo>
                <a:lnTo>
                  <a:pt x="5" y="84"/>
                </a:lnTo>
                <a:lnTo>
                  <a:pt x="17" y="85"/>
                </a:lnTo>
                <a:lnTo>
                  <a:pt x="26" y="86"/>
                </a:lnTo>
                <a:lnTo>
                  <a:pt x="32" y="90"/>
                </a:lnTo>
                <a:lnTo>
                  <a:pt x="33" y="95"/>
                </a:lnTo>
                <a:lnTo>
                  <a:pt x="30" y="98"/>
                </a:lnTo>
              </a:path>
            </a:pathLst>
          </a:custGeom>
          <a:solidFill>
            <a:srgbClr val="FFFFD1"/>
          </a:solidFill>
          <a:ln w="12700" cap="rnd">
            <a:solidFill>
              <a:srgbClr val="161E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60" name="Freeform 114"/>
          <p:cNvSpPr>
            <a:spLocks/>
          </p:cNvSpPr>
          <p:nvPr/>
        </p:nvSpPr>
        <p:spPr bwMode="auto">
          <a:xfrm>
            <a:off x="5221288" y="4421188"/>
            <a:ext cx="441325" cy="439737"/>
          </a:xfrm>
          <a:custGeom>
            <a:avLst/>
            <a:gdLst>
              <a:gd name="T0" fmla="*/ 2147483647 w 278"/>
              <a:gd name="T1" fmla="*/ 2147483647 h 277"/>
              <a:gd name="T2" fmla="*/ 2147483647 w 278"/>
              <a:gd name="T3" fmla="*/ 2147483647 h 277"/>
              <a:gd name="T4" fmla="*/ 2147483647 w 278"/>
              <a:gd name="T5" fmla="*/ 2147483647 h 277"/>
              <a:gd name="T6" fmla="*/ 2147483647 w 278"/>
              <a:gd name="T7" fmla="*/ 2147483647 h 277"/>
              <a:gd name="T8" fmla="*/ 2147483647 w 278"/>
              <a:gd name="T9" fmla="*/ 2147483647 h 277"/>
              <a:gd name="T10" fmla="*/ 2147483647 w 278"/>
              <a:gd name="T11" fmla="*/ 2147483647 h 277"/>
              <a:gd name="T12" fmla="*/ 2147483647 w 278"/>
              <a:gd name="T13" fmla="*/ 2147483647 h 277"/>
              <a:gd name="T14" fmla="*/ 2147483647 w 278"/>
              <a:gd name="T15" fmla="*/ 2147483647 h 277"/>
              <a:gd name="T16" fmla="*/ 2147483647 w 278"/>
              <a:gd name="T17" fmla="*/ 2147483647 h 277"/>
              <a:gd name="T18" fmla="*/ 2147483647 w 278"/>
              <a:gd name="T19" fmla="*/ 2147483647 h 277"/>
              <a:gd name="T20" fmla="*/ 2147483647 w 278"/>
              <a:gd name="T21" fmla="*/ 2147483647 h 277"/>
              <a:gd name="T22" fmla="*/ 2147483647 w 278"/>
              <a:gd name="T23" fmla="*/ 2147483647 h 277"/>
              <a:gd name="T24" fmla="*/ 2147483647 w 278"/>
              <a:gd name="T25" fmla="*/ 2147483647 h 277"/>
              <a:gd name="T26" fmla="*/ 2147483647 w 278"/>
              <a:gd name="T27" fmla="*/ 2147483647 h 277"/>
              <a:gd name="T28" fmla="*/ 2147483647 w 278"/>
              <a:gd name="T29" fmla="*/ 2147483647 h 277"/>
              <a:gd name="T30" fmla="*/ 2147483647 w 278"/>
              <a:gd name="T31" fmla="*/ 2147483647 h 277"/>
              <a:gd name="T32" fmla="*/ 2147483647 w 278"/>
              <a:gd name="T33" fmla="*/ 2147483647 h 277"/>
              <a:gd name="T34" fmla="*/ 2147483647 w 278"/>
              <a:gd name="T35" fmla="*/ 2147483647 h 277"/>
              <a:gd name="T36" fmla="*/ 2147483647 w 278"/>
              <a:gd name="T37" fmla="*/ 2147483647 h 277"/>
              <a:gd name="T38" fmla="*/ 2147483647 w 278"/>
              <a:gd name="T39" fmla="*/ 2147483647 h 277"/>
              <a:gd name="T40" fmla="*/ 2147483647 w 278"/>
              <a:gd name="T41" fmla="*/ 2147483647 h 277"/>
              <a:gd name="T42" fmla="*/ 2147483647 w 278"/>
              <a:gd name="T43" fmla="*/ 2147483647 h 277"/>
              <a:gd name="T44" fmla="*/ 2147483647 w 278"/>
              <a:gd name="T45" fmla="*/ 2147483647 h 277"/>
              <a:gd name="T46" fmla="*/ 2147483647 w 278"/>
              <a:gd name="T47" fmla="*/ 2147483647 h 277"/>
              <a:gd name="T48" fmla="*/ 2147483647 w 278"/>
              <a:gd name="T49" fmla="*/ 2147483647 h 277"/>
              <a:gd name="T50" fmla="*/ 2147483647 w 278"/>
              <a:gd name="T51" fmla="*/ 2147483647 h 277"/>
              <a:gd name="T52" fmla="*/ 2147483647 w 278"/>
              <a:gd name="T53" fmla="*/ 2147483647 h 277"/>
              <a:gd name="T54" fmla="*/ 2147483647 w 278"/>
              <a:gd name="T55" fmla="*/ 2147483647 h 277"/>
              <a:gd name="T56" fmla="*/ 2147483647 w 278"/>
              <a:gd name="T57" fmla="*/ 2147483647 h 277"/>
              <a:gd name="T58" fmla="*/ 2147483647 w 278"/>
              <a:gd name="T59" fmla="*/ 2147483647 h 277"/>
              <a:gd name="T60" fmla="*/ 2147483647 w 278"/>
              <a:gd name="T61" fmla="*/ 2147483647 h 277"/>
              <a:gd name="T62" fmla="*/ 2147483647 w 278"/>
              <a:gd name="T63" fmla="*/ 2147483647 h 277"/>
              <a:gd name="T64" fmla="*/ 2147483647 w 278"/>
              <a:gd name="T65" fmla="*/ 2147483647 h 277"/>
              <a:gd name="T66" fmla="*/ 2147483647 w 278"/>
              <a:gd name="T67" fmla="*/ 2147483647 h 277"/>
              <a:gd name="T68" fmla="*/ 2147483647 w 278"/>
              <a:gd name="T69" fmla="*/ 2147483647 h 277"/>
              <a:gd name="T70" fmla="*/ 2147483647 w 278"/>
              <a:gd name="T71" fmla="*/ 2147483647 h 277"/>
              <a:gd name="T72" fmla="*/ 2147483647 w 278"/>
              <a:gd name="T73" fmla="*/ 2147483647 h 277"/>
              <a:gd name="T74" fmla="*/ 2147483647 w 278"/>
              <a:gd name="T75" fmla="*/ 2147483647 h 277"/>
              <a:gd name="T76" fmla="*/ 2147483647 w 278"/>
              <a:gd name="T77" fmla="*/ 2147483647 h 277"/>
              <a:gd name="T78" fmla="*/ 2147483647 w 278"/>
              <a:gd name="T79" fmla="*/ 2147483647 h 277"/>
              <a:gd name="T80" fmla="*/ 2147483647 w 278"/>
              <a:gd name="T81" fmla="*/ 2147483647 h 277"/>
              <a:gd name="T82" fmla="*/ 2147483647 w 278"/>
              <a:gd name="T83" fmla="*/ 2147483647 h 277"/>
              <a:gd name="T84" fmla="*/ 2147483647 w 278"/>
              <a:gd name="T85" fmla="*/ 2147483647 h 277"/>
              <a:gd name="T86" fmla="*/ 2147483647 w 278"/>
              <a:gd name="T87" fmla="*/ 2147483647 h 277"/>
              <a:gd name="T88" fmla="*/ 2147483647 w 278"/>
              <a:gd name="T89" fmla="*/ 2147483647 h 277"/>
              <a:gd name="T90" fmla="*/ 2147483647 w 278"/>
              <a:gd name="T91" fmla="*/ 2147483647 h 277"/>
              <a:gd name="T92" fmla="*/ 2147483647 w 278"/>
              <a:gd name="T93" fmla="*/ 2147483647 h 277"/>
              <a:gd name="T94" fmla="*/ 2147483647 w 278"/>
              <a:gd name="T95" fmla="*/ 2147483647 h 277"/>
              <a:gd name="T96" fmla="*/ 2147483647 w 278"/>
              <a:gd name="T97" fmla="*/ 2147483647 h 277"/>
              <a:gd name="T98" fmla="*/ 2147483647 w 278"/>
              <a:gd name="T99" fmla="*/ 2147483647 h 277"/>
              <a:gd name="T100" fmla="*/ 2147483647 w 278"/>
              <a:gd name="T101" fmla="*/ 2147483647 h 277"/>
              <a:gd name="T102" fmla="*/ 2147483647 w 278"/>
              <a:gd name="T103" fmla="*/ 2147483647 h 27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78"/>
              <a:gd name="T157" fmla="*/ 0 h 277"/>
              <a:gd name="T158" fmla="*/ 278 w 278"/>
              <a:gd name="T159" fmla="*/ 277 h 27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78" h="277">
                <a:moveTo>
                  <a:pt x="234" y="248"/>
                </a:moveTo>
                <a:lnTo>
                  <a:pt x="126" y="249"/>
                </a:lnTo>
                <a:lnTo>
                  <a:pt x="116" y="250"/>
                </a:lnTo>
                <a:lnTo>
                  <a:pt x="113" y="258"/>
                </a:lnTo>
                <a:lnTo>
                  <a:pt x="110" y="269"/>
                </a:lnTo>
                <a:lnTo>
                  <a:pt x="104" y="276"/>
                </a:lnTo>
                <a:lnTo>
                  <a:pt x="100" y="265"/>
                </a:lnTo>
                <a:lnTo>
                  <a:pt x="91" y="255"/>
                </a:lnTo>
                <a:lnTo>
                  <a:pt x="80" y="246"/>
                </a:lnTo>
                <a:lnTo>
                  <a:pt x="76" y="235"/>
                </a:lnTo>
                <a:lnTo>
                  <a:pt x="67" y="225"/>
                </a:lnTo>
                <a:lnTo>
                  <a:pt x="71" y="216"/>
                </a:lnTo>
                <a:lnTo>
                  <a:pt x="62" y="207"/>
                </a:lnTo>
                <a:lnTo>
                  <a:pt x="65" y="197"/>
                </a:lnTo>
                <a:lnTo>
                  <a:pt x="57" y="181"/>
                </a:lnTo>
                <a:lnTo>
                  <a:pt x="46" y="172"/>
                </a:lnTo>
                <a:lnTo>
                  <a:pt x="34" y="163"/>
                </a:lnTo>
                <a:lnTo>
                  <a:pt x="24" y="160"/>
                </a:lnTo>
                <a:lnTo>
                  <a:pt x="16" y="155"/>
                </a:lnTo>
                <a:lnTo>
                  <a:pt x="11" y="146"/>
                </a:lnTo>
                <a:lnTo>
                  <a:pt x="0" y="132"/>
                </a:lnTo>
                <a:lnTo>
                  <a:pt x="13" y="1"/>
                </a:lnTo>
                <a:lnTo>
                  <a:pt x="28" y="2"/>
                </a:lnTo>
                <a:lnTo>
                  <a:pt x="46" y="0"/>
                </a:lnTo>
                <a:lnTo>
                  <a:pt x="63" y="10"/>
                </a:lnTo>
                <a:lnTo>
                  <a:pt x="68" y="24"/>
                </a:lnTo>
                <a:lnTo>
                  <a:pt x="78" y="35"/>
                </a:lnTo>
                <a:lnTo>
                  <a:pt x="94" y="26"/>
                </a:lnTo>
                <a:lnTo>
                  <a:pt x="103" y="21"/>
                </a:lnTo>
                <a:lnTo>
                  <a:pt x="113" y="16"/>
                </a:lnTo>
                <a:lnTo>
                  <a:pt x="122" y="12"/>
                </a:lnTo>
                <a:lnTo>
                  <a:pt x="134" y="8"/>
                </a:lnTo>
                <a:lnTo>
                  <a:pt x="149" y="8"/>
                </a:lnTo>
                <a:lnTo>
                  <a:pt x="164" y="15"/>
                </a:lnTo>
                <a:lnTo>
                  <a:pt x="173" y="18"/>
                </a:lnTo>
                <a:lnTo>
                  <a:pt x="188" y="19"/>
                </a:lnTo>
                <a:lnTo>
                  <a:pt x="197" y="29"/>
                </a:lnTo>
                <a:lnTo>
                  <a:pt x="212" y="27"/>
                </a:lnTo>
                <a:lnTo>
                  <a:pt x="215" y="20"/>
                </a:lnTo>
                <a:lnTo>
                  <a:pt x="210" y="13"/>
                </a:lnTo>
                <a:lnTo>
                  <a:pt x="220" y="6"/>
                </a:lnTo>
                <a:lnTo>
                  <a:pt x="234" y="15"/>
                </a:lnTo>
                <a:lnTo>
                  <a:pt x="248" y="20"/>
                </a:lnTo>
                <a:lnTo>
                  <a:pt x="260" y="32"/>
                </a:lnTo>
                <a:lnTo>
                  <a:pt x="259" y="34"/>
                </a:lnTo>
                <a:lnTo>
                  <a:pt x="258" y="37"/>
                </a:lnTo>
                <a:lnTo>
                  <a:pt x="257" y="40"/>
                </a:lnTo>
                <a:lnTo>
                  <a:pt x="255" y="42"/>
                </a:lnTo>
                <a:lnTo>
                  <a:pt x="255" y="39"/>
                </a:lnTo>
                <a:lnTo>
                  <a:pt x="256" y="34"/>
                </a:lnTo>
                <a:lnTo>
                  <a:pt x="256" y="30"/>
                </a:lnTo>
                <a:lnTo>
                  <a:pt x="254" y="27"/>
                </a:lnTo>
                <a:lnTo>
                  <a:pt x="252" y="23"/>
                </a:lnTo>
                <a:lnTo>
                  <a:pt x="248" y="20"/>
                </a:lnTo>
                <a:lnTo>
                  <a:pt x="244" y="19"/>
                </a:lnTo>
                <a:lnTo>
                  <a:pt x="246" y="23"/>
                </a:lnTo>
                <a:lnTo>
                  <a:pt x="249" y="25"/>
                </a:lnTo>
                <a:lnTo>
                  <a:pt x="252" y="27"/>
                </a:lnTo>
                <a:lnTo>
                  <a:pt x="253" y="30"/>
                </a:lnTo>
                <a:lnTo>
                  <a:pt x="254" y="33"/>
                </a:lnTo>
                <a:lnTo>
                  <a:pt x="253" y="35"/>
                </a:lnTo>
                <a:lnTo>
                  <a:pt x="252" y="38"/>
                </a:lnTo>
                <a:lnTo>
                  <a:pt x="251" y="41"/>
                </a:lnTo>
                <a:lnTo>
                  <a:pt x="252" y="44"/>
                </a:lnTo>
                <a:lnTo>
                  <a:pt x="255" y="48"/>
                </a:lnTo>
                <a:lnTo>
                  <a:pt x="265" y="55"/>
                </a:lnTo>
                <a:lnTo>
                  <a:pt x="268" y="58"/>
                </a:lnTo>
                <a:lnTo>
                  <a:pt x="272" y="64"/>
                </a:lnTo>
                <a:lnTo>
                  <a:pt x="275" y="72"/>
                </a:lnTo>
                <a:lnTo>
                  <a:pt x="274" y="76"/>
                </a:lnTo>
                <a:lnTo>
                  <a:pt x="274" y="84"/>
                </a:lnTo>
                <a:lnTo>
                  <a:pt x="275" y="93"/>
                </a:lnTo>
                <a:lnTo>
                  <a:pt x="276" y="101"/>
                </a:lnTo>
                <a:lnTo>
                  <a:pt x="277" y="104"/>
                </a:lnTo>
                <a:lnTo>
                  <a:pt x="275" y="106"/>
                </a:lnTo>
                <a:lnTo>
                  <a:pt x="275" y="112"/>
                </a:lnTo>
                <a:lnTo>
                  <a:pt x="273" y="113"/>
                </a:lnTo>
                <a:lnTo>
                  <a:pt x="271" y="120"/>
                </a:lnTo>
                <a:lnTo>
                  <a:pt x="270" y="124"/>
                </a:lnTo>
                <a:lnTo>
                  <a:pt x="267" y="134"/>
                </a:lnTo>
                <a:lnTo>
                  <a:pt x="264" y="138"/>
                </a:lnTo>
                <a:lnTo>
                  <a:pt x="265" y="142"/>
                </a:lnTo>
                <a:lnTo>
                  <a:pt x="263" y="153"/>
                </a:lnTo>
                <a:lnTo>
                  <a:pt x="263" y="160"/>
                </a:lnTo>
                <a:lnTo>
                  <a:pt x="263" y="165"/>
                </a:lnTo>
                <a:lnTo>
                  <a:pt x="264" y="170"/>
                </a:lnTo>
                <a:lnTo>
                  <a:pt x="261" y="178"/>
                </a:lnTo>
                <a:lnTo>
                  <a:pt x="259" y="181"/>
                </a:lnTo>
                <a:lnTo>
                  <a:pt x="256" y="189"/>
                </a:lnTo>
                <a:lnTo>
                  <a:pt x="257" y="195"/>
                </a:lnTo>
                <a:lnTo>
                  <a:pt x="256" y="202"/>
                </a:lnTo>
                <a:lnTo>
                  <a:pt x="251" y="212"/>
                </a:lnTo>
                <a:lnTo>
                  <a:pt x="249" y="220"/>
                </a:lnTo>
                <a:lnTo>
                  <a:pt x="249" y="225"/>
                </a:lnTo>
                <a:lnTo>
                  <a:pt x="244" y="230"/>
                </a:lnTo>
                <a:lnTo>
                  <a:pt x="241" y="233"/>
                </a:lnTo>
                <a:lnTo>
                  <a:pt x="239" y="237"/>
                </a:lnTo>
                <a:lnTo>
                  <a:pt x="233" y="240"/>
                </a:lnTo>
                <a:lnTo>
                  <a:pt x="233" y="243"/>
                </a:lnTo>
                <a:lnTo>
                  <a:pt x="234" y="248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61" name="Freeform 115"/>
          <p:cNvSpPr>
            <a:spLocks/>
          </p:cNvSpPr>
          <p:nvPr/>
        </p:nvSpPr>
        <p:spPr bwMode="auto">
          <a:xfrm>
            <a:off x="5221288" y="4421188"/>
            <a:ext cx="441325" cy="439737"/>
          </a:xfrm>
          <a:custGeom>
            <a:avLst/>
            <a:gdLst>
              <a:gd name="T0" fmla="*/ 2147483647 w 278"/>
              <a:gd name="T1" fmla="*/ 2147483647 h 277"/>
              <a:gd name="T2" fmla="*/ 2147483647 w 278"/>
              <a:gd name="T3" fmla="*/ 2147483647 h 277"/>
              <a:gd name="T4" fmla="*/ 2147483647 w 278"/>
              <a:gd name="T5" fmla="*/ 2147483647 h 277"/>
              <a:gd name="T6" fmla="*/ 2147483647 w 278"/>
              <a:gd name="T7" fmla="*/ 2147483647 h 277"/>
              <a:gd name="T8" fmla="*/ 2147483647 w 278"/>
              <a:gd name="T9" fmla="*/ 2147483647 h 277"/>
              <a:gd name="T10" fmla="*/ 2147483647 w 278"/>
              <a:gd name="T11" fmla="*/ 2147483647 h 277"/>
              <a:gd name="T12" fmla="*/ 2147483647 w 278"/>
              <a:gd name="T13" fmla="*/ 2147483647 h 277"/>
              <a:gd name="T14" fmla="*/ 2147483647 w 278"/>
              <a:gd name="T15" fmla="*/ 2147483647 h 277"/>
              <a:gd name="T16" fmla="*/ 2147483647 w 278"/>
              <a:gd name="T17" fmla="*/ 2147483647 h 277"/>
              <a:gd name="T18" fmla="*/ 2147483647 w 278"/>
              <a:gd name="T19" fmla="*/ 2147483647 h 277"/>
              <a:gd name="T20" fmla="*/ 2147483647 w 278"/>
              <a:gd name="T21" fmla="*/ 2147483647 h 277"/>
              <a:gd name="T22" fmla="*/ 2147483647 w 278"/>
              <a:gd name="T23" fmla="*/ 2147483647 h 277"/>
              <a:gd name="T24" fmla="*/ 2147483647 w 278"/>
              <a:gd name="T25" fmla="*/ 2147483647 h 277"/>
              <a:gd name="T26" fmla="*/ 2147483647 w 278"/>
              <a:gd name="T27" fmla="*/ 2147483647 h 277"/>
              <a:gd name="T28" fmla="*/ 2147483647 w 278"/>
              <a:gd name="T29" fmla="*/ 2147483647 h 277"/>
              <a:gd name="T30" fmla="*/ 2147483647 w 278"/>
              <a:gd name="T31" fmla="*/ 2147483647 h 277"/>
              <a:gd name="T32" fmla="*/ 2147483647 w 278"/>
              <a:gd name="T33" fmla="*/ 2147483647 h 277"/>
              <a:gd name="T34" fmla="*/ 2147483647 w 278"/>
              <a:gd name="T35" fmla="*/ 2147483647 h 277"/>
              <a:gd name="T36" fmla="*/ 2147483647 w 278"/>
              <a:gd name="T37" fmla="*/ 2147483647 h 277"/>
              <a:gd name="T38" fmla="*/ 2147483647 w 278"/>
              <a:gd name="T39" fmla="*/ 2147483647 h 277"/>
              <a:gd name="T40" fmla="*/ 2147483647 w 278"/>
              <a:gd name="T41" fmla="*/ 2147483647 h 277"/>
              <a:gd name="T42" fmla="*/ 2147483647 w 278"/>
              <a:gd name="T43" fmla="*/ 2147483647 h 277"/>
              <a:gd name="T44" fmla="*/ 2147483647 w 278"/>
              <a:gd name="T45" fmla="*/ 2147483647 h 277"/>
              <a:gd name="T46" fmla="*/ 2147483647 w 278"/>
              <a:gd name="T47" fmla="*/ 2147483647 h 277"/>
              <a:gd name="T48" fmla="*/ 2147483647 w 278"/>
              <a:gd name="T49" fmla="*/ 2147483647 h 277"/>
              <a:gd name="T50" fmla="*/ 2147483647 w 278"/>
              <a:gd name="T51" fmla="*/ 2147483647 h 277"/>
              <a:gd name="T52" fmla="*/ 2147483647 w 278"/>
              <a:gd name="T53" fmla="*/ 2147483647 h 277"/>
              <a:gd name="T54" fmla="*/ 2147483647 w 278"/>
              <a:gd name="T55" fmla="*/ 2147483647 h 277"/>
              <a:gd name="T56" fmla="*/ 2147483647 w 278"/>
              <a:gd name="T57" fmla="*/ 2147483647 h 277"/>
              <a:gd name="T58" fmla="*/ 2147483647 w 278"/>
              <a:gd name="T59" fmla="*/ 2147483647 h 277"/>
              <a:gd name="T60" fmla="*/ 2147483647 w 278"/>
              <a:gd name="T61" fmla="*/ 2147483647 h 277"/>
              <a:gd name="T62" fmla="*/ 2147483647 w 278"/>
              <a:gd name="T63" fmla="*/ 2147483647 h 277"/>
              <a:gd name="T64" fmla="*/ 2147483647 w 278"/>
              <a:gd name="T65" fmla="*/ 2147483647 h 277"/>
              <a:gd name="T66" fmla="*/ 2147483647 w 278"/>
              <a:gd name="T67" fmla="*/ 2147483647 h 277"/>
              <a:gd name="T68" fmla="*/ 2147483647 w 278"/>
              <a:gd name="T69" fmla="*/ 2147483647 h 277"/>
              <a:gd name="T70" fmla="*/ 2147483647 w 278"/>
              <a:gd name="T71" fmla="*/ 2147483647 h 277"/>
              <a:gd name="T72" fmla="*/ 2147483647 w 278"/>
              <a:gd name="T73" fmla="*/ 2147483647 h 277"/>
              <a:gd name="T74" fmla="*/ 2147483647 w 278"/>
              <a:gd name="T75" fmla="*/ 2147483647 h 277"/>
              <a:gd name="T76" fmla="*/ 2147483647 w 278"/>
              <a:gd name="T77" fmla="*/ 2147483647 h 277"/>
              <a:gd name="T78" fmla="*/ 2147483647 w 278"/>
              <a:gd name="T79" fmla="*/ 2147483647 h 277"/>
              <a:gd name="T80" fmla="*/ 2147483647 w 278"/>
              <a:gd name="T81" fmla="*/ 2147483647 h 277"/>
              <a:gd name="T82" fmla="*/ 2147483647 w 278"/>
              <a:gd name="T83" fmla="*/ 2147483647 h 277"/>
              <a:gd name="T84" fmla="*/ 2147483647 w 278"/>
              <a:gd name="T85" fmla="*/ 2147483647 h 277"/>
              <a:gd name="T86" fmla="*/ 2147483647 w 278"/>
              <a:gd name="T87" fmla="*/ 2147483647 h 277"/>
              <a:gd name="T88" fmla="*/ 2147483647 w 278"/>
              <a:gd name="T89" fmla="*/ 2147483647 h 277"/>
              <a:gd name="T90" fmla="*/ 2147483647 w 278"/>
              <a:gd name="T91" fmla="*/ 2147483647 h 277"/>
              <a:gd name="T92" fmla="*/ 2147483647 w 278"/>
              <a:gd name="T93" fmla="*/ 2147483647 h 277"/>
              <a:gd name="T94" fmla="*/ 2147483647 w 278"/>
              <a:gd name="T95" fmla="*/ 2147483647 h 277"/>
              <a:gd name="T96" fmla="*/ 2147483647 w 278"/>
              <a:gd name="T97" fmla="*/ 2147483647 h 277"/>
              <a:gd name="T98" fmla="*/ 2147483647 w 278"/>
              <a:gd name="T99" fmla="*/ 2147483647 h 277"/>
              <a:gd name="T100" fmla="*/ 2147483647 w 278"/>
              <a:gd name="T101" fmla="*/ 2147483647 h 277"/>
              <a:gd name="T102" fmla="*/ 2147483647 w 278"/>
              <a:gd name="T103" fmla="*/ 2147483647 h 27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78"/>
              <a:gd name="T157" fmla="*/ 0 h 277"/>
              <a:gd name="T158" fmla="*/ 278 w 278"/>
              <a:gd name="T159" fmla="*/ 277 h 27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78" h="277">
                <a:moveTo>
                  <a:pt x="234" y="248"/>
                </a:moveTo>
                <a:lnTo>
                  <a:pt x="126" y="249"/>
                </a:lnTo>
                <a:lnTo>
                  <a:pt x="116" y="250"/>
                </a:lnTo>
                <a:lnTo>
                  <a:pt x="113" y="258"/>
                </a:lnTo>
                <a:lnTo>
                  <a:pt x="110" y="269"/>
                </a:lnTo>
                <a:lnTo>
                  <a:pt x="104" y="276"/>
                </a:lnTo>
                <a:lnTo>
                  <a:pt x="100" y="265"/>
                </a:lnTo>
                <a:lnTo>
                  <a:pt x="91" y="255"/>
                </a:lnTo>
                <a:lnTo>
                  <a:pt x="80" y="246"/>
                </a:lnTo>
                <a:lnTo>
                  <a:pt x="76" y="235"/>
                </a:lnTo>
                <a:lnTo>
                  <a:pt x="67" y="225"/>
                </a:lnTo>
                <a:lnTo>
                  <a:pt x="71" y="216"/>
                </a:lnTo>
                <a:lnTo>
                  <a:pt x="62" y="207"/>
                </a:lnTo>
                <a:lnTo>
                  <a:pt x="65" y="197"/>
                </a:lnTo>
                <a:lnTo>
                  <a:pt x="57" y="181"/>
                </a:lnTo>
                <a:lnTo>
                  <a:pt x="46" y="172"/>
                </a:lnTo>
                <a:lnTo>
                  <a:pt x="34" y="163"/>
                </a:lnTo>
                <a:lnTo>
                  <a:pt x="24" y="160"/>
                </a:lnTo>
                <a:lnTo>
                  <a:pt x="16" y="155"/>
                </a:lnTo>
                <a:lnTo>
                  <a:pt x="11" y="146"/>
                </a:lnTo>
                <a:lnTo>
                  <a:pt x="0" y="132"/>
                </a:lnTo>
                <a:lnTo>
                  <a:pt x="13" y="1"/>
                </a:lnTo>
                <a:lnTo>
                  <a:pt x="28" y="2"/>
                </a:lnTo>
                <a:lnTo>
                  <a:pt x="46" y="0"/>
                </a:lnTo>
                <a:lnTo>
                  <a:pt x="63" y="10"/>
                </a:lnTo>
                <a:lnTo>
                  <a:pt x="68" y="24"/>
                </a:lnTo>
                <a:lnTo>
                  <a:pt x="78" y="35"/>
                </a:lnTo>
                <a:lnTo>
                  <a:pt x="94" y="26"/>
                </a:lnTo>
                <a:lnTo>
                  <a:pt x="103" y="21"/>
                </a:lnTo>
                <a:lnTo>
                  <a:pt x="113" y="16"/>
                </a:lnTo>
                <a:lnTo>
                  <a:pt x="122" y="12"/>
                </a:lnTo>
                <a:lnTo>
                  <a:pt x="134" y="8"/>
                </a:lnTo>
                <a:lnTo>
                  <a:pt x="149" y="8"/>
                </a:lnTo>
                <a:lnTo>
                  <a:pt x="164" y="15"/>
                </a:lnTo>
                <a:lnTo>
                  <a:pt x="173" y="18"/>
                </a:lnTo>
                <a:lnTo>
                  <a:pt x="188" y="19"/>
                </a:lnTo>
                <a:lnTo>
                  <a:pt x="197" y="29"/>
                </a:lnTo>
                <a:lnTo>
                  <a:pt x="212" y="27"/>
                </a:lnTo>
                <a:lnTo>
                  <a:pt x="215" y="20"/>
                </a:lnTo>
                <a:lnTo>
                  <a:pt x="210" y="13"/>
                </a:lnTo>
                <a:lnTo>
                  <a:pt x="220" y="6"/>
                </a:lnTo>
                <a:lnTo>
                  <a:pt x="234" y="15"/>
                </a:lnTo>
                <a:lnTo>
                  <a:pt x="248" y="20"/>
                </a:lnTo>
                <a:lnTo>
                  <a:pt x="260" y="32"/>
                </a:lnTo>
                <a:lnTo>
                  <a:pt x="259" y="34"/>
                </a:lnTo>
                <a:lnTo>
                  <a:pt x="258" y="37"/>
                </a:lnTo>
                <a:lnTo>
                  <a:pt x="257" y="40"/>
                </a:lnTo>
                <a:lnTo>
                  <a:pt x="255" y="42"/>
                </a:lnTo>
                <a:lnTo>
                  <a:pt x="255" y="39"/>
                </a:lnTo>
                <a:lnTo>
                  <a:pt x="256" y="34"/>
                </a:lnTo>
                <a:lnTo>
                  <a:pt x="256" y="30"/>
                </a:lnTo>
                <a:lnTo>
                  <a:pt x="254" y="27"/>
                </a:lnTo>
                <a:lnTo>
                  <a:pt x="252" y="23"/>
                </a:lnTo>
                <a:lnTo>
                  <a:pt x="248" y="20"/>
                </a:lnTo>
                <a:lnTo>
                  <a:pt x="244" y="19"/>
                </a:lnTo>
                <a:lnTo>
                  <a:pt x="246" y="23"/>
                </a:lnTo>
                <a:lnTo>
                  <a:pt x="249" y="25"/>
                </a:lnTo>
                <a:lnTo>
                  <a:pt x="252" y="27"/>
                </a:lnTo>
                <a:lnTo>
                  <a:pt x="253" y="30"/>
                </a:lnTo>
                <a:lnTo>
                  <a:pt x="254" y="33"/>
                </a:lnTo>
                <a:lnTo>
                  <a:pt x="253" y="35"/>
                </a:lnTo>
                <a:lnTo>
                  <a:pt x="252" y="38"/>
                </a:lnTo>
                <a:lnTo>
                  <a:pt x="251" y="41"/>
                </a:lnTo>
                <a:lnTo>
                  <a:pt x="252" y="44"/>
                </a:lnTo>
                <a:lnTo>
                  <a:pt x="255" y="48"/>
                </a:lnTo>
                <a:lnTo>
                  <a:pt x="265" y="55"/>
                </a:lnTo>
                <a:lnTo>
                  <a:pt x="268" y="58"/>
                </a:lnTo>
                <a:lnTo>
                  <a:pt x="272" y="64"/>
                </a:lnTo>
                <a:lnTo>
                  <a:pt x="275" y="72"/>
                </a:lnTo>
                <a:lnTo>
                  <a:pt x="274" y="76"/>
                </a:lnTo>
                <a:lnTo>
                  <a:pt x="274" y="84"/>
                </a:lnTo>
                <a:lnTo>
                  <a:pt x="275" y="93"/>
                </a:lnTo>
                <a:lnTo>
                  <a:pt x="276" y="101"/>
                </a:lnTo>
                <a:lnTo>
                  <a:pt x="277" y="104"/>
                </a:lnTo>
                <a:lnTo>
                  <a:pt x="275" y="106"/>
                </a:lnTo>
                <a:lnTo>
                  <a:pt x="275" y="112"/>
                </a:lnTo>
                <a:lnTo>
                  <a:pt x="273" y="113"/>
                </a:lnTo>
                <a:lnTo>
                  <a:pt x="271" y="120"/>
                </a:lnTo>
                <a:lnTo>
                  <a:pt x="270" y="124"/>
                </a:lnTo>
                <a:lnTo>
                  <a:pt x="267" y="134"/>
                </a:lnTo>
                <a:lnTo>
                  <a:pt x="264" y="138"/>
                </a:lnTo>
                <a:lnTo>
                  <a:pt x="265" y="142"/>
                </a:lnTo>
                <a:lnTo>
                  <a:pt x="263" y="153"/>
                </a:lnTo>
                <a:lnTo>
                  <a:pt x="263" y="160"/>
                </a:lnTo>
                <a:lnTo>
                  <a:pt x="263" y="165"/>
                </a:lnTo>
                <a:lnTo>
                  <a:pt x="264" y="170"/>
                </a:lnTo>
                <a:lnTo>
                  <a:pt x="261" y="178"/>
                </a:lnTo>
                <a:lnTo>
                  <a:pt x="259" y="181"/>
                </a:lnTo>
                <a:lnTo>
                  <a:pt x="256" y="189"/>
                </a:lnTo>
                <a:lnTo>
                  <a:pt x="257" y="195"/>
                </a:lnTo>
                <a:lnTo>
                  <a:pt x="256" y="202"/>
                </a:lnTo>
                <a:lnTo>
                  <a:pt x="251" y="212"/>
                </a:lnTo>
                <a:lnTo>
                  <a:pt x="249" y="220"/>
                </a:lnTo>
                <a:lnTo>
                  <a:pt x="249" y="225"/>
                </a:lnTo>
                <a:lnTo>
                  <a:pt x="244" y="230"/>
                </a:lnTo>
                <a:lnTo>
                  <a:pt x="241" y="233"/>
                </a:lnTo>
                <a:lnTo>
                  <a:pt x="239" y="237"/>
                </a:lnTo>
                <a:lnTo>
                  <a:pt x="233" y="240"/>
                </a:lnTo>
                <a:lnTo>
                  <a:pt x="233" y="243"/>
                </a:lnTo>
                <a:lnTo>
                  <a:pt x="234" y="248"/>
                </a:ln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62" name="Freeform 116"/>
          <p:cNvSpPr>
            <a:spLocks/>
          </p:cNvSpPr>
          <p:nvPr/>
        </p:nvSpPr>
        <p:spPr bwMode="auto">
          <a:xfrm>
            <a:off x="5376863" y="4813300"/>
            <a:ext cx="217487" cy="106363"/>
          </a:xfrm>
          <a:custGeom>
            <a:avLst/>
            <a:gdLst>
              <a:gd name="T0" fmla="*/ 2147483647 w 137"/>
              <a:gd name="T1" fmla="*/ 2147483647 h 67"/>
              <a:gd name="T2" fmla="*/ 2147483647 w 137"/>
              <a:gd name="T3" fmla="*/ 2147483647 h 67"/>
              <a:gd name="T4" fmla="*/ 2147483647 w 137"/>
              <a:gd name="T5" fmla="*/ 2147483647 h 67"/>
              <a:gd name="T6" fmla="*/ 2147483647 w 137"/>
              <a:gd name="T7" fmla="*/ 2147483647 h 67"/>
              <a:gd name="T8" fmla="*/ 2147483647 w 137"/>
              <a:gd name="T9" fmla="*/ 2147483647 h 67"/>
              <a:gd name="T10" fmla="*/ 2147483647 w 137"/>
              <a:gd name="T11" fmla="*/ 2147483647 h 67"/>
              <a:gd name="T12" fmla="*/ 2147483647 w 137"/>
              <a:gd name="T13" fmla="*/ 2147483647 h 67"/>
              <a:gd name="T14" fmla="*/ 2147483647 w 137"/>
              <a:gd name="T15" fmla="*/ 2147483647 h 67"/>
              <a:gd name="T16" fmla="*/ 2147483647 w 137"/>
              <a:gd name="T17" fmla="*/ 2147483647 h 67"/>
              <a:gd name="T18" fmla="*/ 0 w 137"/>
              <a:gd name="T19" fmla="*/ 2147483647 h 67"/>
              <a:gd name="T20" fmla="*/ 2147483647 w 137"/>
              <a:gd name="T21" fmla="*/ 2147483647 h 67"/>
              <a:gd name="T22" fmla="*/ 2147483647 w 137"/>
              <a:gd name="T23" fmla="*/ 0 h 67"/>
              <a:gd name="T24" fmla="*/ 2147483647 w 137"/>
              <a:gd name="T25" fmla="*/ 2147483647 h 67"/>
              <a:gd name="T26" fmla="*/ 2147483647 w 137"/>
              <a:gd name="T27" fmla="*/ 2147483647 h 67"/>
              <a:gd name="T28" fmla="*/ 2147483647 w 137"/>
              <a:gd name="T29" fmla="*/ 2147483647 h 67"/>
              <a:gd name="T30" fmla="*/ 2147483647 w 137"/>
              <a:gd name="T31" fmla="*/ 2147483647 h 67"/>
              <a:gd name="T32" fmla="*/ 2147483647 w 137"/>
              <a:gd name="T33" fmla="*/ 2147483647 h 67"/>
              <a:gd name="T34" fmla="*/ 2147483647 w 137"/>
              <a:gd name="T35" fmla="*/ 2147483647 h 67"/>
              <a:gd name="T36" fmla="*/ 2147483647 w 137"/>
              <a:gd name="T37" fmla="*/ 2147483647 h 67"/>
              <a:gd name="T38" fmla="*/ 2147483647 w 137"/>
              <a:gd name="T39" fmla="*/ 2147483647 h 67"/>
              <a:gd name="T40" fmla="*/ 2147483647 w 137"/>
              <a:gd name="T41" fmla="*/ 2147483647 h 67"/>
              <a:gd name="T42" fmla="*/ 2147483647 w 137"/>
              <a:gd name="T43" fmla="*/ 2147483647 h 67"/>
              <a:gd name="T44" fmla="*/ 2147483647 w 137"/>
              <a:gd name="T45" fmla="*/ 2147483647 h 67"/>
              <a:gd name="T46" fmla="*/ 2147483647 w 137"/>
              <a:gd name="T47" fmla="*/ 2147483647 h 67"/>
              <a:gd name="T48" fmla="*/ 2147483647 w 137"/>
              <a:gd name="T49" fmla="*/ 2147483647 h 67"/>
              <a:gd name="T50" fmla="*/ 2147483647 w 137"/>
              <a:gd name="T51" fmla="*/ 2147483647 h 67"/>
              <a:gd name="T52" fmla="*/ 2147483647 w 137"/>
              <a:gd name="T53" fmla="*/ 2147483647 h 67"/>
              <a:gd name="T54" fmla="*/ 2147483647 w 137"/>
              <a:gd name="T55" fmla="*/ 2147483647 h 67"/>
              <a:gd name="T56" fmla="*/ 2147483647 w 137"/>
              <a:gd name="T57" fmla="*/ 2147483647 h 67"/>
              <a:gd name="T58" fmla="*/ 2147483647 w 137"/>
              <a:gd name="T59" fmla="*/ 2147483647 h 67"/>
              <a:gd name="T60" fmla="*/ 2147483647 w 137"/>
              <a:gd name="T61" fmla="*/ 2147483647 h 67"/>
              <a:gd name="T62" fmla="*/ 2147483647 w 137"/>
              <a:gd name="T63" fmla="*/ 2147483647 h 67"/>
              <a:gd name="T64" fmla="*/ 2147483647 w 137"/>
              <a:gd name="T65" fmla="*/ 2147483647 h 67"/>
              <a:gd name="T66" fmla="*/ 2147483647 w 137"/>
              <a:gd name="T67" fmla="*/ 2147483647 h 67"/>
              <a:gd name="T68" fmla="*/ 2147483647 w 137"/>
              <a:gd name="T69" fmla="*/ 2147483647 h 67"/>
              <a:gd name="T70" fmla="*/ 2147483647 w 137"/>
              <a:gd name="T71" fmla="*/ 2147483647 h 67"/>
              <a:gd name="T72" fmla="*/ 2147483647 w 137"/>
              <a:gd name="T73" fmla="*/ 2147483647 h 67"/>
              <a:gd name="T74" fmla="*/ 2147483647 w 137"/>
              <a:gd name="T75" fmla="*/ 2147483647 h 67"/>
              <a:gd name="T76" fmla="*/ 2147483647 w 137"/>
              <a:gd name="T77" fmla="*/ 2147483647 h 67"/>
              <a:gd name="T78" fmla="*/ 2147483647 w 137"/>
              <a:gd name="T79" fmla="*/ 2147483647 h 67"/>
              <a:gd name="T80" fmla="*/ 2147483647 w 137"/>
              <a:gd name="T81" fmla="*/ 2147483647 h 67"/>
              <a:gd name="T82" fmla="*/ 2147483647 w 137"/>
              <a:gd name="T83" fmla="*/ 2147483647 h 67"/>
              <a:gd name="T84" fmla="*/ 2147483647 w 137"/>
              <a:gd name="T85" fmla="*/ 2147483647 h 67"/>
              <a:gd name="T86" fmla="*/ 2147483647 w 137"/>
              <a:gd name="T87" fmla="*/ 2147483647 h 67"/>
              <a:gd name="T88" fmla="*/ 2147483647 w 137"/>
              <a:gd name="T89" fmla="*/ 2147483647 h 67"/>
              <a:gd name="T90" fmla="*/ 2147483647 w 137"/>
              <a:gd name="T91" fmla="*/ 2147483647 h 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37"/>
              <a:gd name="T139" fmla="*/ 0 h 67"/>
              <a:gd name="T140" fmla="*/ 137 w 137"/>
              <a:gd name="T141" fmla="*/ 67 h 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37" h="67">
                <a:moveTo>
                  <a:pt x="136" y="1"/>
                </a:moveTo>
                <a:lnTo>
                  <a:pt x="28" y="2"/>
                </a:lnTo>
                <a:lnTo>
                  <a:pt x="18" y="3"/>
                </a:lnTo>
                <a:lnTo>
                  <a:pt x="15" y="11"/>
                </a:lnTo>
                <a:lnTo>
                  <a:pt x="12" y="22"/>
                </a:lnTo>
                <a:lnTo>
                  <a:pt x="6" y="29"/>
                </a:lnTo>
                <a:lnTo>
                  <a:pt x="5" y="31"/>
                </a:lnTo>
                <a:lnTo>
                  <a:pt x="8" y="31"/>
                </a:lnTo>
                <a:lnTo>
                  <a:pt x="10" y="26"/>
                </a:lnTo>
                <a:lnTo>
                  <a:pt x="14" y="19"/>
                </a:lnTo>
                <a:lnTo>
                  <a:pt x="15" y="14"/>
                </a:lnTo>
                <a:lnTo>
                  <a:pt x="15" y="12"/>
                </a:lnTo>
                <a:lnTo>
                  <a:pt x="12" y="10"/>
                </a:lnTo>
                <a:lnTo>
                  <a:pt x="13" y="8"/>
                </a:lnTo>
                <a:lnTo>
                  <a:pt x="14" y="6"/>
                </a:lnTo>
                <a:lnTo>
                  <a:pt x="12" y="5"/>
                </a:lnTo>
                <a:lnTo>
                  <a:pt x="9" y="5"/>
                </a:lnTo>
                <a:lnTo>
                  <a:pt x="6" y="5"/>
                </a:lnTo>
                <a:lnTo>
                  <a:pt x="2" y="7"/>
                </a:lnTo>
                <a:lnTo>
                  <a:pt x="0" y="7"/>
                </a:lnTo>
                <a:lnTo>
                  <a:pt x="0" y="4"/>
                </a:lnTo>
                <a:lnTo>
                  <a:pt x="4" y="2"/>
                </a:lnTo>
                <a:lnTo>
                  <a:pt x="9" y="0"/>
                </a:lnTo>
                <a:lnTo>
                  <a:pt x="14" y="1"/>
                </a:lnTo>
                <a:lnTo>
                  <a:pt x="18" y="5"/>
                </a:lnTo>
                <a:lnTo>
                  <a:pt x="19" y="9"/>
                </a:lnTo>
                <a:lnTo>
                  <a:pt x="22" y="13"/>
                </a:lnTo>
                <a:lnTo>
                  <a:pt x="26" y="14"/>
                </a:lnTo>
                <a:lnTo>
                  <a:pt x="30" y="13"/>
                </a:lnTo>
                <a:lnTo>
                  <a:pt x="33" y="8"/>
                </a:lnTo>
                <a:lnTo>
                  <a:pt x="36" y="7"/>
                </a:lnTo>
                <a:lnTo>
                  <a:pt x="38" y="9"/>
                </a:lnTo>
                <a:lnTo>
                  <a:pt x="45" y="15"/>
                </a:lnTo>
                <a:lnTo>
                  <a:pt x="47" y="17"/>
                </a:lnTo>
                <a:lnTo>
                  <a:pt x="47" y="22"/>
                </a:lnTo>
                <a:lnTo>
                  <a:pt x="43" y="27"/>
                </a:lnTo>
                <a:lnTo>
                  <a:pt x="42" y="31"/>
                </a:lnTo>
                <a:lnTo>
                  <a:pt x="39" y="34"/>
                </a:lnTo>
                <a:lnTo>
                  <a:pt x="37" y="39"/>
                </a:lnTo>
                <a:lnTo>
                  <a:pt x="35" y="44"/>
                </a:lnTo>
                <a:lnTo>
                  <a:pt x="34" y="46"/>
                </a:lnTo>
                <a:lnTo>
                  <a:pt x="33" y="48"/>
                </a:lnTo>
                <a:lnTo>
                  <a:pt x="36" y="48"/>
                </a:lnTo>
                <a:lnTo>
                  <a:pt x="39" y="49"/>
                </a:lnTo>
                <a:lnTo>
                  <a:pt x="39" y="52"/>
                </a:lnTo>
                <a:lnTo>
                  <a:pt x="41" y="54"/>
                </a:lnTo>
                <a:lnTo>
                  <a:pt x="44" y="56"/>
                </a:lnTo>
                <a:lnTo>
                  <a:pt x="47" y="58"/>
                </a:lnTo>
                <a:lnTo>
                  <a:pt x="52" y="60"/>
                </a:lnTo>
                <a:lnTo>
                  <a:pt x="56" y="62"/>
                </a:lnTo>
                <a:lnTo>
                  <a:pt x="58" y="62"/>
                </a:lnTo>
                <a:lnTo>
                  <a:pt x="57" y="56"/>
                </a:lnTo>
                <a:lnTo>
                  <a:pt x="57" y="52"/>
                </a:lnTo>
                <a:lnTo>
                  <a:pt x="60" y="48"/>
                </a:lnTo>
                <a:lnTo>
                  <a:pt x="64" y="44"/>
                </a:lnTo>
                <a:lnTo>
                  <a:pt x="70" y="39"/>
                </a:lnTo>
                <a:lnTo>
                  <a:pt x="74" y="37"/>
                </a:lnTo>
                <a:lnTo>
                  <a:pt x="78" y="35"/>
                </a:lnTo>
                <a:lnTo>
                  <a:pt x="87" y="33"/>
                </a:lnTo>
                <a:lnTo>
                  <a:pt x="92" y="35"/>
                </a:lnTo>
                <a:lnTo>
                  <a:pt x="94" y="37"/>
                </a:lnTo>
                <a:lnTo>
                  <a:pt x="92" y="39"/>
                </a:lnTo>
                <a:lnTo>
                  <a:pt x="94" y="41"/>
                </a:lnTo>
                <a:lnTo>
                  <a:pt x="95" y="44"/>
                </a:lnTo>
                <a:lnTo>
                  <a:pt x="97" y="46"/>
                </a:lnTo>
                <a:lnTo>
                  <a:pt x="97" y="49"/>
                </a:lnTo>
                <a:lnTo>
                  <a:pt x="97" y="52"/>
                </a:lnTo>
                <a:lnTo>
                  <a:pt x="99" y="54"/>
                </a:lnTo>
                <a:lnTo>
                  <a:pt x="102" y="58"/>
                </a:lnTo>
                <a:lnTo>
                  <a:pt x="105" y="62"/>
                </a:lnTo>
                <a:lnTo>
                  <a:pt x="109" y="66"/>
                </a:lnTo>
                <a:lnTo>
                  <a:pt x="112" y="65"/>
                </a:lnTo>
                <a:lnTo>
                  <a:pt x="116" y="63"/>
                </a:lnTo>
                <a:lnTo>
                  <a:pt x="114" y="57"/>
                </a:lnTo>
                <a:lnTo>
                  <a:pt x="112" y="53"/>
                </a:lnTo>
                <a:lnTo>
                  <a:pt x="112" y="49"/>
                </a:lnTo>
                <a:lnTo>
                  <a:pt x="114" y="45"/>
                </a:lnTo>
                <a:lnTo>
                  <a:pt x="115" y="43"/>
                </a:lnTo>
                <a:lnTo>
                  <a:pt x="117" y="38"/>
                </a:lnTo>
                <a:lnTo>
                  <a:pt x="119" y="33"/>
                </a:lnTo>
                <a:lnTo>
                  <a:pt x="120" y="28"/>
                </a:lnTo>
                <a:lnTo>
                  <a:pt x="123" y="23"/>
                </a:lnTo>
                <a:lnTo>
                  <a:pt x="125" y="16"/>
                </a:lnTo>
                <a:lnTo>
                  <a:pt x="128" y="14"/>
                </a:lnTo>
                <a:lnTo>
                  <a:pt x="131" y="10"/>
                </a:lnTo>
                <a:lnTo>
                  <a:pt x="135" y="5"/>
                </a:lnTo>
                <a:lnTo>
                  <a:pt x="136" y="1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63" name="Freeform 117"/>
          <p:cNvSpPr>
            <a:spLocks/>
          </p:cNvSpPr>
          <p:nvPr/>
        </p:nvSpPr>
        <p:spPr bwMode="auto">
          <a:xfrm>
            <a:off x="5376863" y="4813300"/>
            <a:ext cx="217487" cy="106363"/>
          </a:xfrm>
          <a:custGeom>
            <a:avLst/>
            <a:gdLst>
              <a:gd name="T0" fmla="*/ 2147483647 w 137"/>
              <a:gd name="T1" fmla="*/ 2147483647 h 67"/>
              <a:gd name="T2" fmla="*/ 2147483647 w 137"/>
              <a:gd name="T3" fmla="*/ 2147483647 h 67"/>
              <a:gd name="T4" fmla="*/ 2147483647 w 137"/>
              <a:gd name="T5" fmla="*/ 2147483647 h 67"/>
              <a:gd name="T6" fmla="*/ 2147483647 w 137"/>
              <a:gd name="T7" fmla="*/ 2147483647 h 67"/>
              <a:gd name="T8" fmla="*/ 2147483647 w 137"/>
              <a:gd name="T9" fmla="*/ 2147483647 h 67"/>
              <a:gd name="T10" fmla="*/ 2147483647 w 137"/>
              <a:gd name="T11" fmla="*/ 2147483647 h 67"/>
              <a:gd name="T12" fmla="*/ 2147483647 w 137"/>
              <a:gd name="T13" fmla="*/ 2147483647 h 67"/>
              <a:gd name="T14" fmla="*/ 2147483647 w 137"/>
              <a:gd name="T15" fmla="*/ 2147483647 h 67"/>
              <a:gd name="T16" fmla="*/ 2147483647 w 137"/>
              <a:gd name="T17" fmla="*/ 2147483647 h 67"/>
              <a:gd name="T18" fmla="*/ 0 w 137"/>
              <a:gd name="T19" fmla="*/ 2147483647 h 67"/>
              <a:gd name="T20" fmla="*/ 2147483647 w 137"/>
              <a:gd name="T21" fmla="*/ 2147483647 h 67"/>
              <a:gd name="T22" fmla="*/ 2147483647 w 137"/>
              <a:gd name="T23" fmla="*/ 0 h 67"/>
              <a:gd name="T24" fmla="*/ 2147483647 w 137"/>
              <a:gd name="T25" fmla="*/ 2147483647 h 67"/>
              <a:gd name="T26" fmla="*/ 2147483647 w 137"/>
              <a:gd name="T27" fmla="*/ 2147483647 h 67"/>
              <a:gd name="T28" fmla="*/ 2147483647 w 137"/>
              <a:gd name="T29" fmla="*/ 2147483647 h 67"/>
              <a:gd name="T30" fmla="*/ 2147483647 w 137"/>
              <a:gd name="T31" fmla="*/ 2147483647 h 67"/>
              <a:gd name="T32" fmla="*/ 2147483647 w 137"/>
              <a:gd name="T33" fmla="*/ 2147483647 h 67"/>
              <a:gd name="T34" fmla="*/ 2147483647 w 137"/>
              <a:gd name="T35" fmla="*/ 2147483647 h 67"/>
              <a:gd name="T36" fmla="*/ 2147483647 w 137"/>
              <a:gd name="T37" fmla="*/ 2147483647 h 67"/>
              <a:gd name="T38" fmla="*/ 2147483647 w 137"/>
              <a:gd name="T39" fmla="*/ 2147483647 h 67"/>
              <a:gd name="T40" fmla="*/ 2147483647 w 137"/>
              <a:gd name="T41" fmla="*/ 2147483647 h 67"/>
              <a:gd name="T42" fmla="*/ 2147483647 w 137"/>
              <a:gd name="T43" fmla="*/ 2147483647 h 67"/>
              <a:gd name="T44" fmla="*/ 2147483647 w 137"/>
              <a:gd name="T45" fmla="*/ 2147483647 h 67"/>
              <a:gd name="T46" fmla="*/ 2147483647 w 137"/>
              <a:gd name="T47" fmla="*/ 2147483647 h 67"/>
              <a:gd name="T48" fmla="*/ 2147483647 w 137"/>
              <a:gd name="T49" fmla="*/ 2147483647 h 67"/>
              <a:gd name="T50" fmla="*/ 2147483647 w 137"/>
              <a:gd name="T51" fmla="*/ 2147483647 h 67"/>
              <a:gd name="T52" fmla="*/ 2147483647 w 137"/>
              <a:gd name="T53" fmla="*/ 2147483647 h 67"/>
              <a:gd name="T54" fmla="*/ 2147483647 w 137"/>
              <a:gd name="T55" fmla="*/ 2147483647 h 67"/>
              <a:gd name="T56" fmla="*/ 2147483647 w 137"/>
              <a:gd name="T57" fmla="*/ 2147483647 h 67"/>
              <a:gd name="T58" fmla="*/ 2147483647 w 137"/>
              <a:gd name="T59" fmla="*/ 2147483647 h 67"/>
              <a:gd name="T60" fmla="*/ 2147483647 w 137"/>
              <a:gd name="T61" fmla="*/ 2147483647 h 67"/>
              <a:gd name="T62" fmla="*/ 2147483647 w 137"/>
              <a:gd name="T63" fmla="*/ 2147483647 h 67"/>
              <a:gd name="T64" fmla="*/ 2147483647 w 137"/>
              <a:gd name="T65" fmla="*/ 2147483647 h 67"/>
              <a:gd name="T66" fmla="*/ 2147483647 w 137"/>
              <a:gd name="T67" fmla="*/ 2147483647 h 67"/>
              <a:gd name="T68" fmla="*/ 2147483647 w 137"/>
              <a:gd name="T69" fmla="*/ 2147483647 h 67"/>
              <a:gd name="T70" fmla="*/ 2147483647 w 137"/>
              <a:gd name="T71" fmla="*/ 2147483647 h 67"/>
              <a:gd name="T72" fmla="*/ 2147483647 w 137"/>
              <a:gd name="T73" fmla="*/ 2147483647 h 67"/>
              <a:gd name="T74" fmla="*/ 2147483647 w 137"/>
              <a:gd name="T75" fmla="*/ 2147483647 h 67"/>
              <a:gd name="T76" fmla="*/ 2147483647 w 137"/>
              <a:gd name="T77" fmla="*/ 2147483647 h 67"/>
              <a:gd name="T78" fmla="*/ 2147483647 w 137"/>
              <a:gd name="T79" fmla="*/ 2147483647 h 67"/>
              <a:gd name="T80" fmla="*/ 2147483647 w 137"/>
              <a:gd name="T81" fmla="*/ 2147483647 h 67"/>
              <a:gd name="T82" fmla="*/ 2147483647 w 137"/>
              <a:gd name="T83" fmla="*/ 2147483647 h 67"/>
              <a:gd name="T84" fmla="*/ 2147483647 w 137"/>
              <a:gd name="T85" fmla="*/ 2147483647 h 67"/>
              <a:gd name="T86" fmla="*/ 2147483647 w 137"/>
              <a:gd name="T87" fmla="*/ 2147483647 h 67"/>
              <a:gd name="T88" fmla="*/ 2147483647 w 137"/>
              <a:gd name="T89" fmla="*/ 2147483647 h 67"/>
              <a:gd name="T90" fmla="*/ 2147483647 w 137"/>
              <a:gd name="T91" fmla="*/ 2147483647 h 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37"/>
              <a:gd name="T139" fmla="*/ 0 h 67"/>
              <a:gd name="T140" fmla="*/ 137 w 137"/>
              <a:gd name="T141" fmla="*/ 67 h 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37" h="67">
                <a:moveTo>
                  <a:pt x="136" y="1"/>
                </a:moveTo>
                <a:lnTo>
                  <a:pt x="28" y="2"/>
                </a:lnTo>
                <a:lnTo>
                  <a:pt x="18" y="3"/>
                </a:lnTo>
                <a:lnTo>
                  <a:pt x="15" y="11"/>
                </a:lnTo>
                <a:lnTo>
                  <a:pt x="12" y="22"/>
                </a:lnTo>
                <a:lnTo>
                  <a:pt x="6" y="29"/>
                </a:lnTo>
                <a:lnTo>
                  <a:pt x="5" y="31"/>
                </a:lnTo>
                <a:lnTo>
                  <a:pt x="8" y="31"/>
                </a:lnTo>
                <a:lnTo>
                  <a:pt x="10" y="26"/>
                </a:lnTo>
                <a:lnTo>
                  <a:pt x="14" y="19"/>
                </a:lnTo>
                <a:lnTo>
                  <a:pt x="15" y="14"/>
                </a:lnTo>
                <a:lnTo>
                  <a:pt x="15" y="12"/>
                </a:lnTo>
                <a:lnTo>
                  <a:pt x="12" y="10"/>
                </a:lnTo>
                <a:lnTo>
                  <a:pt x="13" y="8"/>
                </a:lnTo>
                <a:lnTo>
                  <a:pt x="14" y="6"/>
                </a:lnTo>
                <a:lnTo>
                  <a:pt x="12" y="5"/>
                </a:lnTo>
                <a:lnTo>
                  <a:pt x="9" y="5"/>
                </a:lnTo>
                <a:lnTo>
                  <a:pt x="6" y="5"/>
                </a:lnTo>
                <a:lnTo>
                  <a:pt x="2" y="7"/>
                </a:lnTo>
                <a:lnTo>
                  <a:pt x="0" y="7"/>
                </a:lnTo>
                <a:lnTo>
                  <a:pt x="0" y="4"/>
                </a:lnTo>
                <a:lnTo>
                  <a:pt x="4" y="2"/>
                </a:lnTo>
                <a:lnTo>
                  <a:pt x="9" y="0"/>
                </a:lnTo>
                <a:lnTo>
                  <a:pt x="14" y="1"/>
                </a:lnTo>
                <a:lnTo>
                  <a:pt x="18" y="5"/>
                </a:lnTo>
                <a:lnTo>
                  <a:pt x="19" y="9"/>
                </a:lnTo>
                <a:lnTo>
                  <a:pt x="22" y="13"/>
                </a:lnTo>
                <a:lnTo>
                  <a:pt x="26" y="14"/>
                </a:lnTo>
                <a:lnTo>
                  <a:pt x="30" y="13"/>
                </a:lnTo>
                <a:lnTo>
                  <a:pt x="33" y="8"/>
                </a:lnTo>
                <a:lnTo>
                  <a:pt x="36" y="7"/>
                </a:lnTo>
                <a:lnTo>
                  <a:pt x="38" y="9"/>
                </a:lnTo>
                <a:lnTo>
                  <a:pt x="45" y="15"/>
                </a:lnTo>
                <a:lnTo>
                  <a:pt x="47" y="17"/>
                </a:lnTo>
                <a:lnTo>
                  <a:pt x="47" y="22"/>
                </a:lnTo>
                <a:lnTo>
                  <a:pt x="43" y="27"/>
                </a:lnTo>
                <a:lnTo>
                  <a:pt x="42" y="31"/>
                </a:lnTo>
                <a:lnTo>
                  <a:pt x="39" y="34"/>
                </a:lnTo>
                <a:lnTo>
                  <a:pt x="37" y="39"/>
                </a:lnTo>
                <a:lnTo>
                  <a:pt x="35" y="44"/>
                </a:lnTo>
                <a:lnTo>
                  <a:pt x="34" y="46"/>
                </a:lnTo>
                <a:lnTo>
                  <a:pt x="33" y="48"/>
                </a:lnTo>
                <a:lnTo>
                  <a:pt x="36" y="48"/>
                </a:lnTo>
                <a:lnTo>
                  <a:pt x="39" y="49"/>
                </a:lnTo>
                <a:lnTo>
                  <a:pt x="39" y="52"/>
                </a:lnTo>
                <a:lnTo>
                  <a:pt x="41" y="54"/>
                </a:lnTo>
                <a:lnTo>
                  <a:pt x="44" y="56"/>
                </a:lnTo>
                <a:lnTo>
                  <a:pt x="47" y="58"/>
                </a:lnTo>
                <a:lnTo>
                  <a:pt x="52" y="60"/>
                </a:lnTo>
                <a:lnTo>
                  <a:pt x="56" y="62"/>
                </a:lnTo>
                <a:lnTo>
                  <a:pt x="58" y="62"/>
                </a:lnTo>
                <a:lnTo>
                  <a:pt x="57" y="56"/>
                </a:lnTo>
                <a:lnTo>
                  <a:pt x="57" y="52"/>
                </a:lnTo>
                <a:lnTo>
                  <a:pt x="60" y="48"/>
                </a:lnTo>
                <a:lnTo>
                  <a:pt x="64" y="44"/>
                </a:lnTo>
                <a:lnTo>
                  <a:pt x="70" y="39"/>
                </a:lnTo>
                <a:lnTo>
                  <a:pt x="74" y="37"/>
                </a:lnTo>
                <a:lnTo>
                  <a:pt x="78" y="35"/>
                </a:lnTo>
                <a:lnTo>
                  <a:pt x="87" y="33"/>
                </a:lnTo>
                <a:lnTo>
                  <a:pt x="92" y="35"/>
                </a:lnTo>
                <a:lnTo>
                  <a:pt x="94" y="37"/>
                </a:lnTo>
                <a:lnTo>
                  <a:pt x="92" y="39"/>
                </a:lnTo>
                <a:lnTo>
                  <a:pt x="94" y="41"/>
                </a:lnTo>
                <a:lnTo>
                  <a:pt x="95" y="44"/>
                </a:lnTo>
                <a:lnTo>
                  <a:pt x="97" y="46"/>
                </a:lnTo>
                <a:lnTo>
                  <a:pt x="97" y="49"/>
                </a:lnTo>
                <a:lnTo>
                  <a:pt x="97" y="52"/>
                </a:lnTo>
                <a:lnTo>
                  <a:pt x="99" y="54"/>
                </a:lnTo>
                <a:lnTo>
                  <a:pt x="102" y="58"/>
                </a:lnTo>
                <a:lnTo>
                  <a:pt x="105" y="62"/>
                </a:lnTo>
                <a:lnTo>
                  <a:pt x="109" y="66"/>
                </a:lnTo>
                <a:lnTo>
                  <a:pt x="112" y="65"/>
                </a:lnTo>
                <a:lnTo>
                  <a:pt x="116" y="63"/>
                </a:lnTo>
                <a:lnTo>
                  <a:pt x="114" y="57"/>
                </a:lnTo>
                <a:lnTo>
                  <a:pt x="112" y="53"/>
                </a:lnTo>
                <a:lnTo>
                  <a:pt x="112" y="49"/>
                </a:lnTo>
                <a:lnTo>
                  <a:pt x="114" y="45"/>
                </a:lnTo>
                <a:lnTo>
                  <a:pt x="115" y="43"/>
                </a:lnTo>
                <a:lnTo>
                  <a:pt x="117" y="38"/>
                </a:lnTo>
                <a:lnTo>
                  <a:pt x="119" y="33"/>
                </a:lnTo>
                <a:lnTo>
                  <a:pt x="120" y="28"/>
                </a:lnTo>
                <a:lnTo>
                  <a:pt x="123" y="23"/>
                </a:lnTo>
                <a:lnTo>
                  <a:pt x="125" y="16"/>
                </a:lnTo>
                <a:lnTo>
                  <a:pt x="128" y="14"/>
                </a:lnTo>
                <a:lnTo>
                  <a:pt x="131" y="10"/>
                </a:lnTo>
                <a:lnTo>
                  <a:pt x="135" y="5"/>
                </a:lnTo>
                <a:lnTo>
                  <a:pt x="136" y="1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64" name="Freeform 118"/>
          <p:cNvSpPr>
            <a:spLocks/>
          </p:cNvSpPr>
          <p:nvPr/>
        </p:nvSpPr>
        <p:spPr bwMode="auto">
          <a:xfrm>
            <a:off x="4926013" y="4900613"/>
            <a:ext cx="412750" cy="407987"/>
          </a:xfrm>
          <a:custGeom>
            <a:avLst/>
            <a:gdLst>
              <a:gd name="T0" fmla="*/ 2147483647 w 260"/>
              <a:gd name="T1" fmla="*/ 0 h 257"/>
              <a:gd name="T2" fmla="*/ 2147483647 w 260"/>
              <a:gd name="T3" fmla="*/ 2147483647 h 257"/>
              <a:gd name="T4" fmla="*/ 2147483647 w 260"/>
              <a:gd name="T5" fmla="*/ 2147483647 h 257"/>
              <a:gd name="T6" fmla="*/ 2147483647 w 260"/>
              <a:gd name="T7" fmla="*/ 2147483647 h 257"/>
              <a:gd name="T8" fmla="*/ 2147483647 w 260"/>
              <a:gd name="T9" fmla="*/ 2147483647 h 257"/>
              <a:gd name="T10" fmla="*/ 2147483647 w 260"/>
              <a:gd name="T11" fmla="*/ 2147483647 h 257"/>
              <a:gd name="T12" fmla="*/ 2147483647 w 260"/>
              <a:gd name="T13" fmla="*/ 2147483647 h 257"/>
              <a:gd name="T14" fmla="*/ 2147483647 w 260"/>
              <a:gd name="T15" fmla="*/ 2147483647 h 257"/>
              <a:gd name="T16" fmla="*/ 2147483647 w 260"/>
              <a:gd name="T17" fmla="*/ 2147483647 h 257"/>
              <a:gd name="T18" fmla="*/ 2147483647 w 260"/>
              <a:gd name="T19" fmla="*/ 2147483647 h 257"/>
              <a:gd name="T20" fmla="*/ 2147483647 w 260"/>
              <a:gd name="T21" fmla="*/ 2147483647 h 257"/>
              <a:gd name="T22" fmla="*/ 2147483647 w 260"/>
              <a:gd name="T23" fmla="*/ 2147483647 h 257"/>
              <a:gd name="T24" fmla="*/ 2147483647 w 260"/>
              <a:gd name="T25" fmla="*/ 2147483647 h 257"/>
              <a:gd name="T26" fmla="*/ 2147483647 w 260"/>
              <a:gd name="T27" fmla="*/ 2147483647 h 257"/>
              <a:gd name="T28" fmla="*/ 2147483647 w 260"/>
              <a:gd name="T29" fmla="*/ 2147483647 h 257"/>
              <a:gd name="T30" fmla="*/ 2147483647 w 260"/>
              <a:gd name="T31" fmla="*/ 2147483647 h 257"/>
              <a:gd name="T32" fmla="*/ 2147483647 w 260"/>
              <a:gd name="T33" fmla="*/ 2147483647 h 257"/>
              <a:gd name="T34" fmla="*/ 2147483647 w 260"/>
              <a:gd name="T35" fmla="*/ 2147483647 h 257"/>
              <a:gd name="T36" fmla="*/ 2147483647 w 260"/>
              <a:gd name="T37" fmla="*/ 2147483647 h 257"/>
              <a:gd name="T38" fmla="*/ 2147483647 w 260"/>
              <a:gd name="T39" fmla="*/ 2147483647 h 257"/>
              <a:gd name="T40" fmla="*/ 2147483647 w 260"/>
              <a:gd name="T41" fmla="*/ 2147483647 h 257"/>
              <a:gd name="T42" fmla="*/ 2147483647 w 260"/>
              <a:gd name="T43" fmla="*/ 2147483647 h 257"/>
              <a:gd name="T44" fmla="*/ 2147483647 w 260"/>
              <a:gd name="T45" fmla="*/ 2147483647 h 257"/>
              <a:gd name="T46" fmla="*/ 2147483647 w 260"/>
              <a:gd name="T47" fmla="*/ 2147483647 h 257"/>
              <a:gd name="T48" fmla="*/ 2147483647 w 260"/>
              <a:gd name="T49" fmla="*/ 2147483647 h 257"/>
              <a:gd name="T50" fmla="*/ 2147483647 w 260"/>
              <a:gd name="T51" fmla="*/ 2147483647 h 257"/>
              <a:gd name="T52" fmla="*/ 2147483647 w 260"/>
              <a:gd name="T53" fmla="*/ 2147483647 h 257"/>
              <a:gd name="T54" fmla="*/ 2147483647 w 260"/>
              <a:gd name="T55" fmla="*/ 2147483647 h 257"/>
              <a:gd name="T56" fmla="*/ 2147483647 w 260"/>
              <a:gd name="T57" fmla="*/ 2147483647 h 257"/>
              <a:gd name="T58" fmla="*/ 2147483647 w 260"/>
              <a:gd name="T59" fmla="*/ 2147483647 h 257"/>
              <a:gd name="T60" fmla="*/ 2147483647 w 260"/>
              <a:gd name="T61" fmla="*/ 2147483647 h 257"/>
              <a:gd name="T62" fmla="*/ 2147483647 w 260"/>
              <a:gd name="T63" fmla="*/ 2147483647 h 257"/>
              <a:gd name="T64" fmla="*/ 2147483647 w 260"/>
              <a:gd name="T65" fmla="*/ 2147483647 h 257"/>
              <a:gd name="T66" fmla="*/ 2147483647 w 260"/>
              <a:gd name="T67" fmla="*/ 2147483647 h 257"/>
              <a:gd name="T68" fmla="*/ 2147483647 w 260"/>
              <a:gd name="T69" fmla="*/ 2147483647 h 257"/>
              <a:gd name="T70" fmla="*/ 2147483647 w 260"/>
              <a:gd name="T71" fmla="*/ 2147483647 h 257"/>
              <a:gd name="T72" fmla="*/ 2147483647 w 260"/>
              <a:gd name="T73" fmla="*/ 2147483647 h 257"/>
              <a:gd name="T74" fmla="*/ 2147483647 w 260"/>
              <a:gd name="T75" fmla="*/ 2147483647 h 257"/>
              <a:gd name="T76" fmla="*/ 2147483647 w 260"/>
              <a:gd name="T77" fmla="*/ 2147483647 h 257"/>
              <a:gd name="T78" fmla="*/ 2147483647 w 260"/>
              <a:gd name="T79" fmla="*/ 2147483647 h 257"/>
              <a:gd name="T80" fmla="*/ 2147483647 w 260"/>
              <a:gd name="T81" fmla="*/ 2147483647 h 257"/>
              <a:gd name="T82" fmla="*/ 2147483647 w 260"/>
              <a:gd name="T83" fmla="*/ 2147483647 h 257"/>
              <a:gd name="T84" fmla="*/ 2147483647 w 260"/>
              <a:gd name="T85" fmla="*/ 2147483647 h 257"/>
              <a:gd name="T86" fmla="*/ 2147483647 w 260"/>
              <a:gd name="T87" fmla="*/ 2147483647 h 257"/>
              <a:gd name="T88" fmla="*/ 2147483647 w 260"/>
              <a:gd name="T89" fmla="*/ 2147483647 h 257"/>
              <a:gd name="T90" fmla="*/ 2147483647 w 260"/>
              <a:gd name="T91" fmla="*/ 2147483647 h 257"/>
              <a:gd name="T92" fmla="*/ 2147483647 w 260"/>
              <a:gd name="T93" fmla="*/ 2147483647 h 257"/>
              <a:gd name="T94" fmla="*/ 2147483647 w 260"/>
              <a:gd name="T95" fmla="*/ 2147483647 h 257"/>
              <a:gd name="T96" fmla="*/ 2147483647 w 260"/>
              <a:gd name="T97" fmla="*/ 2147483647 h 257"/>
              <a:gd name="T98" fmla="*/ 2147483647 w 260"/>
              <a:gd name="T99" fmla="*/ 2147483647 h 257"/>
              <a:gd name="T100" fmla="*/ 2147483647 w 260"/>
              <a:gd name="T101" fmla="*/ 2147483647 h 257"/>
              <a:gd name="T102" fmla="*/ 2147483647 w 260"/>
              <a:gd name="T103" fmla="*/ 2147483647 h 257"/>
              <a:gd name="T104" fmla="*/ 2147483647 w 260"/>
              <a:gd name="T105" fmla="*/ 2147483647 h 25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60"/>
              <a:gd name="T160" fmla="*/ 0 h 257"/>
              <a:gd name="T161" fmla="*/ 260 w 260"/>
              <a:gd name="T162" fmla="*/ 257 h 25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60" h="257">
                <a:moveTo>
                  <a:pt x="32" y="10"/>
                </a:moveTo>
                <a:lnTo>
                  <a:pt x="38" y="0"/>
                </a:lnTo>
                <a:lnTo>
                  <a:pt x="49" y="3"/>
                </a:lnTo>
                <a:lnTo>
                  <a:pt x="53" y="11"/>
                </a:lnTo>
                <a:lnTo>
                  <a:pt x="50" y="19"/>
                </a:lnTo>
                <a:lnTo>
                  <a:pt x="59" y="20"/>
                </a:lnTo>
                <a:lnTo>
                  <a:pt x="75" y="17"/>
                </a:lnTo>
                <a:lnTo>
                  <a:pt x="89" y="11"/>
                </a:lnTo>
                <a:lnTo>
                  <a:pt x="93" y="8"/>
                </a:lnTo>
                <a:lnTo>
                  <a:pt x="94" y="18"/>
                </a:lnTo>
                <a:lnTo>
                  <a:pt x="94" y="27"/>
                </a:lnTo>
                <a:lnTo>
                  <a:pt x="94" y="38"/>
                </a:lnTo>
                <a:lnTo>
                  <a:pt x="94" y="49"/>
                </a:lnTo>
                <a:lnTo>
                  <a:pt x="96" y="58"/>
                </a:lnTo>
                <a:lnTo>
                  <a:pt x="102" y="65"/>
                </a:lnTo>
                <a:lnTo>
                  <a:pt x="108" y="71"/>
                </a:lnTo>
                <a:lnTo>
                  <a:pt x="120" y="76"/>
                </a:lnTo>
                <a:lnTo>
                  <a:pt x="134" y="76"/>
                </a:lnTo>
                <a:lnTo>
                  <a:pt x="146" y="72"/>
                </a:lnTo>
                <a:lnTo>
                  <a:pt x="149" y="65"/>
                </a:lnTo>
                <a:lnTo>
                  <a:pt x="158" y="59"/>
                </a:lnTo>
                <a:lnTo>
                  <a:pt x="166" y="63"/>
                </a:lnTo>
                <a:lnTo>
                  <a:pt x="176" y="61"/>
                </a:lnTo>
                <a:lnTo>
                  <a:pt x="184" y="61"/>
                </a:lnTo>
                <a:lnTo>
                  <a:pt x="195" y="66"/>
                </a:lnTo>
                <a:lnTo>
                  <a:pt x="204" y="73"/>
                </a:lnTo>
                <a:lnTo>
                  <a:pt x="210" y="80"/>
                </a:lnTo>
                <a:lnTo>
                  <a:pt x="214" y="86"/>
                </a:lnTo>
                <a:lnTo>
                  <a:pt x="215" y="96"/>
                </a:lnTo>
                <a:lnTo>
                  <a:pt x="215" y="102"/>
                </a:lnTo>
                <a:lnTo>
                  <a:pt x="216" y="109"/>
                </a:lnTo>
                <a:lnTo>
                  <a:pt x="219" y="117"/>
                </a:lnTo>
                <a:lnTo>
                  <a:pt x="226" y="125"/>
                </a:lnTo>
                <a:lnTo>
                  <a:pt x="236" y="129"/>
                </a:lnTo>
                <a:lnTo>
                  <a:pt x="246" y="128"/>
                </a:lnTo>
                <a:lnTo>
                  <a:pt x="259" y="131"/>
                </a:lnTo>
                <a:lnTo>
                  <a:pt x="258" y="143"/>
                </a:lnTo>
                <a:lnTo>
                  <a:pt x="248" y="147"/>
                </a:lnTo>
                <a:lnTo>
                  <a:pt x="242" y="153"/>
                </a:lnTo>
                <a:lnTo>
                  <a:pt x="236" y="159"/>
                </a:lnTo>
                <a:lnTo>
                  <a:pt x="229" y="162"/>
                </a:lnTo>
                <a:lnTo>
                  <a:pt x="217" y="165"/>
                </a:lnTo>
                <a:lnTo>
                  <a:pt x="204" y="166"/>
                </a:lnTo>
                <a:lnTo>
                  <a:pt x="194" y="164"/>
                </a:lnTo>
                <a:lnTo>
                  <a:pt x="193" y="167"/>
                </a:lnTo>
                <a:lnTo>
                  <a:pt x="184" y="172"/>
                </a:lnTo>
                <a:lnTo>
                  <a:pt x="174" y="171"/>
                </a:lnTo>
                <a:lnTo>
                  <a:pt x="161" y="169"/>
                </a:lnTo>
                <a:lnTo>
                  <a:pt x="157" y="179"/>
                </a:lnTo>
                <a:lnTo>
                  <a:pt x="154" y="195"/>
                </a:lnTo>
                <a:lnTo>
                  <a:pt x="147" y="215"/>
                </a:lnTo>
                <a:lnTo>
                  <a:pt x="141" y="237"/>
                </a:lnTo>
                <a:lnTo>
                  <a:pt x="138" y="254"/>
                </a:lnTo>
                <a:lnTo>
                  <a:pt x="138" y="255"/>
                </a:lnTo>
                <a:lnTo>
                  <a:pt x="134" y="256"/>
                </a:lnTo>
                <a:lnTo>
                  <a:pt x="131" y="253"/>
                </a:lnTo>
                <a:lnTo>
                  <a:pt x="123" y="248"/>
                </a:lnTo>
                <a:lnTo>
                  <a:pt x="114" y="242"/>
                </a:lnTo>
                <a:lnTo>
                  <a:pt x="106" y="236"/>
                </a:lnTo>
                <a:lnTo>
                  <a:pt x="98" y="227"/>
                </a:lnTo>
                <a:lnTo>
                  <a:pt x="91" y="222"/>
                </a:lnTo>
                <a:lnTo>
                  <a:pt x="82" y="217"/>
                </a:lnTo>
                <a:lnTo>
                  <a:pt x="73" y="218"/>
                </a:lnTo>
                <a:lnTo>
                  <a:pt x="63" y="218"/>
                </a:lnTo>
                <a:lnTo>
                  <a:pt x="55" y="220"/>
                </a:lnTo>
                <a:lnTo>
                  <a:pt x="45" y="221"/>
                </a:lnTo>
                <a:lnTo>
                  <a:pt x="39" y="222"/>
                </a:lnTo>
                <a:lnTo>
                  <a:pt x="33" y="224"/>
                </a:lnTo>
                <a:lnTo>
                  <a:pt x="23" y="224"/>
                </a:lnTo>
                <a:lnTo>
                  <a:pt x="14" y="227"/>
                </a:lnTo>
                <a:lnTo>
                  <a:pt x="2" y="225"/>
                </a:lnTo>
                <a:lnTo>
                  <a:pt x="0" y="220"/>
                </a:lnTo>
                <a:lnTo>
                  <a:pt x="1" y="207"/>
                </a:lnTo>
                <a:lnTo>
                  <a:pt x="2" y="201"/>
                </a:lnTo>
                <a:lnTo>
                  <a:pt x="6" y="187"/>
                </a:lnTo>
                <a:lnTo>
                  <a:pt x="11" y="178"/>
                </a:lnTo>
                <a:lnTo>
                  <a:pt x="18" y="165"/>
                </a:lnTo>
                <a:lnTo>
                  <a:pt x="31" y="153"/>
                </a:lnTo>
                <a:lnTo>
                  <a:pt x="53" y="144"/>
                </a:lnTo>
                <a:lnTo>
                  <a:pt x="63" y="144"/>
                </a:lnTo>
                <a:lnTo>
                  <a:pt x="75" y="131"/>
                </a:lnTo>
                <a:lnTo>
                  <a:pt x="79" y="124"/>
                </a:lnTo>
                <a:lnTo>
                  <a:pt x="72" y="119"/>
                </a:lnTo>
                <a:lnTo>
                  <a:pt x="63" y="119"/>
                </a:lnTo>
                <a:lnTo>
                  <a:pt x="58" y="117"/>
                </a:lnTo>
                <a:lnTo>
                  <a:pt x="53" y="115"/>
                </a:lnTo>
                <a:lnTo>
                  <a:pt x="53" y="108"/>
                </a:lnTo>
                <a:lnTo>
                  <a:pt x="48" y="106"/>
                </a:lnTo>
                <a:lnTo>
                  <a:pt x="42" y="105"/>
                </a:lnTo>
                <a:lnTo>
                  <a:pt x="39" y="102"/>
                </a:lnTo>
                <a:lnTo>
                  <a:pt x="36" y="95"/>
                </a:lnTo>
                <a:lnTo>
                  <a:pt x="31" y="94"/>
                </a:lnTo>
                <a:lnTo>
                  <a:pt x="26" y="95"/>
                </a:lnTo>
                <a:lnTo>
                  <a:pt x="20" y="93"/>
                </a:lnTo>
                <a:lnTo>
                  <a:pt x="20" y="89"/>
                </a:lnTo>
                <a:lnTo>
                  <a:pt x="23" y="80"/>
                </a:lnTo>
                <a:lnTo>
                  <a:pt x="27" y="69"/>
                </a:lnTo>
                <a:lnTo>
                  <a:pt x="32" y="57"/>
                </a:lnTo>
                <a:lnTo>
                  <a:pt x="33" y="45"/>
                </a:lnTo>
                <a:lnTo>
                  <a:pt x="33" y="35"/>
                </a:lnTo>
                <a:lnTo>
                  <a:pt x="33" y="23"/>
                </a:lnTo>
                <a:lnTo>
                  <a:pt x="33" y="15"/>
                </a:lnTo>
                <a:lnTo>
                  <a:pt x="33" y="9"/>
                </a:lnTo>
                <a:lnTo>
                  <a:pt x="32" y="1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65" name="Freeform 119"/>
          <p:cNvSpPr>
            <a:spLocks/>
          </p:cNvSpPr>
          <p:nvPr/>
        </p:nvSpPr>
        <p:spPr bwMode="auto">
          <a:xfrm>
            <a:off x="4926013" y="4900613"/>
            <a:ext cx="412750" cy="407987"/>
          </a:xfrm>
          <a:custGeom>
            <a:avLst/>
            <a:gdLst>
              <a:gd name="T0" fmla="*/ 2147483647 w 260"/>
              <a:gd name="T1" fmla="*/ 0 h 257"/>
              <a:gd name="T2" fmla="*/ 2147483647 w 260"/>
              <a:gd name="T3" fmla="*/ 2147483647 h 257"/>
              <a:gd name="T4" fmla="*/ 2147483647 w 260"/>
              <a:gd name="T5" fmla="*/ 2147483647 h 257"/>
              <a:gd name="T6" fmla="*/ 2147483647 w 260"/>
              <a:gd name="T7" fmla="*/ 2147483647 h 257"/>
              <a:gd name="T8" fmla="*/ 2147483647 w 260"/>
              <a:gd name="T9" fmla="*/ 2147483647 h 257"/>
              <a:gd name="T10" fmla="*/ 2147483647 w 260"/>
              <a:gd name="T11" fmla="*/ 2147483647 h 257"/>
              <a:gd name="T12" fmla="*/ 2147483647 w 260"/>
              <a:gd name="T13" fmla="*/ 2147483647 h 257"/>
              <a:gd name="T14" fmla="*/ 2147483647 w 260"/>
              <a:gd name="T15" fmla="*/ 2147483647 h 257"/>
              <a:gd name="T16" fmla="*/ 2147483647 w 260"/>
              <a:gd name="T17" fmla="*/ 2147483647 h 257"/>
              <a:gd name="T18" fmla="*/ 2147483647 w 260"/>
              <a:gd name="T19" fmla="*/ 2147483647 h 257"/>
              <a:gd name="T20" fmla="*/ 2147483647 w 260"/>
              <a:gd name="T21" fmla="*/ 2147483647 h 257"/>
              <a:gd name="T22" fmla="*/ 2147483647 w 260"/>
              <a:gd name="T23" fmla="*/ 2147483647 h 257"/>
              <a:gd name="T24" fmla="*/ 2147483647 w 260"/>
              <a:gd name="T25" fmla="*/ 2147483647 h 257"/>
              <a:gd name="T26" fmla="*/ 2147483647 w 260"/>
              <a:gd name="T27" fmla="*/ 2147483647 h 257"/>
              <a:gd name="T28" fmla="*/ 2147483647 w 260"/>
              <a:gd name="T29" fmla="*/ 2147483647 h 257"/>
              <a:gd name="T30" fmla="*/ 2147483647 w 260"/>
              <a:gd name="T31" fmla="*/ 2147483647 h 257"/>
              <a:gd name="T32" fmla="*/ 2147483647 w 260"/>
              <a:gd name="T33" fmla="*/ 2147483647 h 257"/>
              <a:gd name="T34" fmla="*/ 2147483647 w 260"/>
              <a:gd name="T35" fmla="*/ 2147483647 h 257"/>
              <a:gd name="T36" fmla="*/ 2147483647 w 260"/>
              <a:gd name="T37" fmla="*/ 2147483647 h 257"/>
              <a:gd name="T38" fmla="*/ 2147483647 w 260"/>
              <a:gd name="T39" fmla="*/ 2147483647 h 257"/>
              <a:gd name="T40" fmla="*/ 2147483647 w 260"/>
              <a:gd name="T41" fmla="*/ 2147483647 h 257"/>
              <a:gd name="T42" fmla="*/ 2147483647 w 260"/>
              <a:gd name="T43" fmla="*/ 2147483647 h 257"/>
              <a:gd name="T44" fmla="*/ 2147483647 w 260"/>
              <a:gd name="T45" fmla="*/ 2147483647 h 257"/>
              <a:gd name="T46" fmla="*/ 2147483647 w 260"/>
              <a:gd name="T47" fmla="*/ 2147483647 h 257"/>
              <a:gd name="T48" fmla="*/ 2147483647 w 260"/>
              <a:gd name="T49" fmla="*/ 2147483647 h 257"/>
              <a:gd name="T50" fmla="*/ 2147483647 w 260"/>
              <a:gd name="T51" fmla="*/ 2147483647 h 257"/>
              <a:gd name="T52" fmla="*/ 2147483647 w 260"/>
              <a:gd name="T53" fmla="*/ 2147483647 h 257"/>
              <a:gd name="T54" fmla="*/ 2147483647 w 260"/>
              <a:gd name="T55" fmla="*/ 2147483647 h 257"/>
              <a:gd name="T56" fmla="*/ 2147483647 w 260"/>
              <a:gd name="T57" fmla="*/ 2147483647 h 257"/>
              <a:gd name="T58" fmla="*/ 2147483647 w 260"/>
              <a:gd name="T59" fmla="*/ 2147483647 h 257"/>
              <a:gd name="T60" fmla="*/ 2147483647 w 260"/>
              <a:gd name="T61" fmla="*/ 2147483647 h 257"/>
              <a:gd name="T62" fmla="*/ 2147483647 w 260"/>
              <a:gd name="T63" fmla="*/ 2147483647 h 257"/>
              <a:gd name="T64" fmla="*/ 2147483647 w 260"/>
              <a:gd name="T65" fmla="*/ 2147483647 h 257"/>
              <a:gd name="T66" fmla="*/ 2147483647 w 260"/>
              <a:gd name="T67" fmla="*/ 2147483647 h 257"/>
              <a:gd name="T68" fmla="*/ 2147483647 w 260"/>
              <a:gd name="T69" fmla="*/ 2147483647 h 257"/>
              <a:gd name="T70" fmla="*/ 2147483647 w 260"/>
              <a:gd name="T71" fmla="*/ 2147483647 h 257"/>
              <a:gd name="T72" fmla="*/ 2147483647 w 260"/>
              <a:gd name="T73" fmla="*/ 2147483647 h 257"/>
              <a:gd name="T74" fmla="*/ 2147483647 w 260"/>
              <a:gd name="T75" fmla="*/ 2147483647 h 257"/>
              <a:gd name="T76" fmla="*/ 2147483647 w 260"/>
              <a:gd name="T77" fmla="*/ 2147483647 h 257"/>
              <a:gd name="T78" fmla="*/ 2147483647 w 260"/>
              <a:gd name="T79" fmla="*/ 2147483647 h 257"/>
              <a:gd name="T80" fmla="*/ 2147483647 w 260"/>
              <a:gd name="T81" fmla="*/ 2147483647 h 257"/>
              <a:gd name="T82" fmla="*/ 2147483647 w 260"/>
              <a:gd name="T83" fmla="*/ 2147483647 h 257"/>
              <a:gd name="T84" fmla="*/ 2147483647 w 260"/>
              <a:gd name="T85" fmla="*/ 2147483647 h 257"/>
              <a:gd name="T86" fmla="*/ 2147483647 w 260"/>
              <a:gd name="T87" fmla="*/ 2147483647 h 257"/>
              <a:gd name="T88" fmla="*/ 2147483647 w 260"/>
              <a:gd name="T89" fmla="*/ 2147483647 h 257"/>
              <a:gd name="T90" fmla="*/ 2147483647 w 260"/>
              <a:gd name="T91" fmla="*/ 2147483647 h 257"/>
              <a:gd name="T92" fmla="*/ 2147483647 w 260"/>
              <a:gd name="T93" fmla="*/ 2147483647 h 257"/>
              <a:gd name="T94" fmla="*/ 2147483647 w 260"/>
              <a:gd name="T95" fmla="*/ 2147483647 h 257"/>
              <a:gd name="T96" fmla="*/ 2147483647 w 260"/>
              <a:gd name="T97" fmla="*/ 2147483647 h 257"/>
              <a:gd name="T98" fmla="*/ 2147483647 w 260"/>
              <a:gd name="T99" fmla="*/ 2147483647 h 257"/>
              <a:gd name="T100" fmla="*/ 2147483647 w 260"/>
              <a:gd name="T101" fmla="*/ 2147483647 h 257"/>
              <a:gd name="T102" fmla="*/ 2147483647 w 260"/>
              <a:gd name="T103" fmla="*/ 2147483647 h 257"/>
              <a:gd name="T104" fmla="*/ 2147483647 w 260"/>
              <a:gd name="T105" fmla="*/ 2147483647 h 25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60"/>
              <a:gd name="T160" fmla="*/ 0 h 257"/>
              <a:gd name="T161" fmla="*/ 260 w 260"/>
              <a:gd name="T162" fmla="*/ 257 h 25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60" h="257">
                <a:moveTo>
                  <a:pt x="32" y="10"/>
                </a:moveTo>
                <a:lnTo>
                  <a:pt x="38" y="0"/>
                </a:lnTo>
                <a:lnTo>
                  <a:pt x="49" y="3"/>
                </a:lnTo>
                <a:lnTo>
                  <a:pt x="53" y="11"/>
                </a:lnTo>
                <a:lnTo>
                  <a:pt x="50" y="19"/>
                </a:lnTo>
                <a:lnTo>
                  <a:pt x="59" y="20"/>
                </a:lnTo>
                <a:lnTo>
                  <a:pt x="75" y="17"/>
                </a:lnTo>
                <a:lnTo>
                  <a:pt x="89" y="11"/>
                </a:lnTo>
                <a:lnTo>
                  <a:pt x="93" y="8"/>
                </a:lnTo>
                <a:lnTo>
                  <a:pt x="94" y="18"/>
                </a:lnTo>
                <a:lnTo>
                  <a:pt x="94" y="27"/>
                </a:lnTo>
                <a:lnTo>
                  <a:pt x="94" y="38"/>
                </a:lnTo>
                <a:lnTo>
                  <a:pt x="94" y="49"/>
                </a:lnTo>
                <a:lnTo>
                  <a:pt x="96" y="58"/>
                </a:lnTo>
                <a:lnTo>
                  <a:pt x="102" y="65"/>
                </a:lnTo>
                <a:lnTo>
                  <a:pt x="108" y="71"/>
                </a:lnTo>
                <a:lnTo>
                  <a:pt x="120" y="76"/>
                </a:lnTo>
                <a:lnTo>
                  <a:pt x="134" y="76"/>
                </a:lnTo>
                <a:lnTo>
                  <a:pt x="146" y="72"/>
                </a:lnTo>
                <a:lnTo>
                  <a:pt x="149" y="65"/>
                </a:lnTo>
                <a:lnTo>
                  <a:pt x="158" y="59"/>
                </a:lnTo>
                <a:lnTo>
                  <a:pt x="166" y="63"/>
                </a:lnTo>
                <a:lnTo>
                  <a:pt x="176" y="61"/>
                </a:lnTo>
                <a:lnTo>
                  <a:pt x="184" y="61"/>
                </a:lnTo>
                <a:lnTo>
                  <a:pt x="195" y="66"/>
                </a:lnTo>
                <a:lnTo>
                  <a:pt x="204" y="73"/>
                </a:lnTo>
                <a:lnTo>
                  <a:pt x="210" y="80"/>
                </a:lnTo>
                <a:lnTo>
                  <a:pt x="214" y="86"/>
                </a:lnTo>
                <a:lnTo>
                  <a:pt x="215" y="96"/>
                </a:lnTo>
                <a:lnTo>
                  <a:pt x="215" y="102"/>
                </a:lnTo>
                <a:lnTo>
                  <a:pt x="216" y="109"/>
                </a:lnTo>
                <a:lnTo>
                  <a:pt x="219" y="117"/>
                </a:lnTo>
                <a:lnTo>
                  <a:pt x="226" y="125"/>
                </a:lnTo>
                <a:lnTo>
                  <a:pt x="236" y="129"/>
                </a:lnTo>
                <a:lnTo>
                  <a:pt x="246" y="128"/>
                </a:lnTo>
                <a:lnTo>
                  <a:pt x="259" y="131"/>
                </a:lnTo>
                <a:lnTo>
                  <a:pt x="258" y="143"/>
                </a:lnTo>
                <a:lnTo>
                  <a:pt x="248" y="147"/>
                </a:lnTo>
                <a:lnTo>
                  <a:pt x="242" y="153"/>
                </a:lnTo>
                <a:lnTo>
                  <a:pt x="236" y="159"/>
                </a:lnTo>
                <a:lnTo>
                  <a:pt x="229" y="162"/>
                </a:lnTo>
                <a:lnTo>
                  <a:pt x="217" y="165"/>
                </a:lnTo>
                <a:lnTo>
                  <a:pt x="204" y="166"/>
                </a:lnTo>
                <a:lnTo>
                  <a:pt x="194" y="164"/>
                </a:lnTo>
                <a:lnTo>
                  <a:pt x="193" y="167"/>
                </a:lnTo>
                <a:lnTo>
                  <a:pt x="184" y="172"/>
                </a:lnTo>
                <a:lnTo>
                  <a:pt x="174" y="171"/>
                </a:lnTo>
                <a:lnTo>
                  <a:pt x="161" y="169"/>
                </a:lnTo>
                <a:lnTo>
                  <a:pt x="157" y="179"/>
                </a:lnTo>
                <a:lnTo>
                  <a:pt x="154" y="195"/>
                </a:lnTo>
                <a:lnTo>
                  <a:pt x="147" y="215"/>
                </a:lnTo>
                <a:lnTo>
                  <a:pt x="141" y="237"/>
                </a:lnTo>
                <a:lnTo>
                  <a:pt x="138" y="254"/>
                </a:lnTo>
                <a:lnTo>
                  <a:pt x="138" y="255"/>
                </a:lnTo>
                <a:lnTo>
                  <a:pt x="134" y="256"/>
                </a:lnTo>
                <a:lnTo>
                  <a:pt x="131" y="253"/>
                </a:lnTo>
                <a:lnTo>
                  <a:pt x="123" y="248"/>
                </a:lnTo>
                <a:lnTo>
                  <a:pt x="114" y="242"/>
                </a:lnTo>
                <a:lnTo>
                  <a:pt x="106" y="236"/>
                </a:lnTo>
                <a:lnTo>
                  <a:pt x="98" y="227"/>
                </a:lnTo>
                <a:lnTo>
                  <a:pt x="91" y="222"/>
                </a:lnTo>
                <a:lnTo>
                  <a:pt x="82" y="217"/>
                </a:lnTo>
                <a:lnTo>
                  <a:pt x="73" y="218"/>
                </a:lnTo>
                <a:lnTo>
                  <a:pt x="63" y="218"/>
                </a:lnTo>
                <a:lnTo>
                  <a:pt x="55" y="220"/>
                </a:lnTo>
                <a:lnTo>
                  <a:pt x="45" y="221"/>
                </a:lnTo>
                <a:lnTo>
                  <a:pt x="39" y="222"/>
                </a:lnTo>
                <a:lnTo>
                  <a:pt x="33" y="224"/>
                </a:lnTo>
                <a:lnTo>
                  <a:pt x="23" y="224"/>
                </a:lnTo>
                <a:lnTo>
                  <a:pt x="14" y="227"/>
                </a:lnTo>
                <a:lnTo>
                  <a:pt x="2" y="225"/>
                </a:lnTo>
                <a:lnTo>
                  <a:pt x="0" y="220"/>
                </a:lnTo>
                <a:lnTo>
                  <a:pt x="1" y="207"/>
                </a:lnTo>
                <a:lnTo>
                  <a:pt x="2" y="201"/>
                </a:lnTo>
                <a:lnTo>
                  <a:pt x="6" y="187"/>
                </a:lnTo>
                <a:lnTo>
                  <a:pt x="11" y="178"/>
                </a:lnTo>
                <a:lnTo>
                  <a:pt x="18" y="165"/>
                </a:lnTo>
                <a:lnTo>
                  <a:pt x="31" y="153"/>
                </a:lnTo>
                <a:lnTo>
                  <a:pt x="53" y="144"/>
                </a:lnTo>
                <a:lnTo>
                  <a:pt x="63" y="144"/>
                </a:lnTo>
                <a:lnTo>
                  <a:pt x="75" y="131"/>
                </a:lnTo>
                <a:lnTo>
                  <a:pt x="79" y="124"/>
                </a:lnTo>
                <a:lnTo>
                  <a:pt x="72" y="119"/>
                </a:lnTo>
                <a:lnTo>
                  <a:pt x="63" y="119"/>
                </a:lnTo>
                <a:lnTo>
                  <a:pt x="58" y="117"/>
                </a:lnTo>
                <a:lnTo>
                  <a:pt x="53" y="115"/>
                </a:lnTo>
                <a:lnTo>
                  <a:pt x="53" y="108"/>
                </a:lnTo>
                <a:lnTo>
                  <a:pt x="48" y="106"/>
                </a:lnTo>
                <a:lnTo>
                  <a:pt x="42" y="105"/>
                </a:lnTo>
                <a:lnTo>
                  <a:pt x="39" y="102"/>
                </a:lnTo>
                <a:lnTo>
                  <a:pt x="36" y="95"/>
                </a:lnTo>
                <a:lnTo>
                  <a:pt x="31" y="94"/>
                </a:lnTo>
                <a:lnTo>
                  <a:pt x="26" y="95"/>
                </a:lnTo>
                <a:lnTo>
                  <a:pt x="20" y="93"/>
                </a:lnTo>
                <a:lnTo>
                  <a:pt x="20" y="89"/>
                </a:lnTo>
                <a:lnTo>
                  <a:pt x="23" y="80"/>
                </a:lnTo>
                <a:lnTo>
                  <a:pt x="27" y="69"/>
                </a:lnTo>
                <a:lnTo>
                  <a:pt x="32" y="57"/>
                </a:lnTo>
                <a:lnTo>
                  <a:pt x="33" y="45"/>
                </a:lnTo>
                <a:lnTo>
                  <a:pt x="33" y="35"/>
                </a:lnTo>
                <a:lnTo>
                  <a:pt x="33" y="23"/>
                </a:lnTo>
                <a:lnTo>
                  <a:pt x="33" y="15"/>
                </a:lnTo>
                <a:lnTo>
                  <a:pt x="33" y="9"/>
                </a:lnTo>
                <a:lnTo>
                  <a:pt x="32" y="10"/>
                </a:lnTo>
              </a:path>
            </a:pathLst>
          </a:custGeom>
          <a:solidFill>
            <a:schemeClr val="bg2">
              <a:lumMod val="50000"/>
            </a:schemeClr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66" name="Freeform 120"/>
          <p:cNvSpPr>
            <a:spLocks/>
          </p:cNvSpPr>
          <p:nvPr/>
        </p:nvSpPr>
        <p:spPr bwMode="auto">
          <a:xfrm>
            <a:off x="5345113" y="4857750"/>
            <a:ext cx="158750" cy="117475"/>
          </a:xfrm>
          <a:custGeom>
            <a:avLst/>
            <a:gdLst>
              <a:gd name="T0" fmla="*/ 2147483647 w 100"/>
              <a:gd name="T1" fmla="*/ 0 h 74"/>
              <a:gd name="T2" fmla="*/ 2147483647 w 100"/>
              <a:gd name="T3" fmla="*/ 2147483647 h 74"/>
              <a:gd name="T4" fmla="*/ 2147483647 w 100"/>
              <a:gd name="T5" fmla="*/ 2147483647 h 74"/>
              <a:gd name="T6" fmla="*/ 2147483647 w 100"/>
              <a:gd name="T7" fmla="*/ 2147483647 h 74"/>
              <a:gd name="T8" fmla="*/ 2147483647 w 100"/>
              <a:gd name="T9" fmla="*/ 2147483647 h 74"/>
              <a:gd name="T10" fmla="*/ 2147483647 w 100"/>
              <a:gd name="T11" fmla="*/ 2147483647 h 74"/>
              <a:gd name="T12" fmla="*/ 2147483647 w 100"/>
              <a:gd name="T13" fmla="*/ 2147483647 h 74"/>
              <a:gd name="T14" fmla="*/ 2147483647 w 100"/>
              <a:gd name="T15" fmla="*/ 2147483647 h 74"/>
              <a:gd name="T16" fmla="*/ 0 w 100"/>
              <a:gd name="T17" fmla="*/ 2147483647 h 74"/>
              <a:gd name="T18" fmla="*/ 2147483647 w 100"/>
              <a:gd name="T19" fmla="*/ 2147483647 h 74"/>
              <a:gd name="T20" fmla="*/ 2147483647 w 100"/>
              <a:gd name="T21" fmla="*/ 2147483647 h 74"/>
              <a:gd name="T22" fmla="*/ 2147483647 w 100"/>
              <a:gd name="T23" fmla="*/ 2147483647 h 74"/>
              <a:gd name="T24" fmla="*/ 2147483647 w 100"/>
              <a:gd name="T25" fmla="*/ 2147483647 h 74"/>
              <a:gd name="T26" fmla="*/ 2147483647 w 100"/>
              <a:gd name="T27" fmla="*/ 2147483647 h 74"/>
              <a:gd name="T28" fmla="*/ 2147483647 w 100"/>
              <a:gd name="T29" fmla="*/ 2147483647 h 74"/>
              <a:gd name="T30" fmla="*/ 2147483647 w 100"/>
              <a:gd name="T31" fmla="*/ 2147483647 h 74"/>
              <a:gd name="T32" fmla="*/ 2147483647 w 100"/>
              <a:gd name="T33" fmla="*/ 2147483647 h 74"/>
              <a:gd name="T34" fmla="*/ 2147483647 w 100"/>
              <a:gd name="T35" fmla="*/ 2147483647 h 74"/>
              <a:gd name="T36" fmla="*/ 2147483647 w 100"/>
              <a:gd name="T37" fmla="*/ 2147483647 h 74"/>
              <a:gd name="T38" fmla="*/ 2147483647 w 100"/>
              <a:gd name="T39" fmla="*/ 2147483647 h 74"/>
              <a:gd name="T40" fmla="*/ 2147483647 w 100"/>
              <a:gd name="T41" fmla="*/ 2147483647 h 74"/>
              <a:gd name="T42" fmla="*/ 2147483647 w 100"/>
              <a:gd name="T43" fmla="*/ 2147483647 h 7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00"/>
              <a:gd name="T67" fmla="*/ 0 h 74"/>
              <a:gd name="T68" fmla="*/ 100 w 100"/>
              <a:gd name="T69" fmla="*/ 74 h 7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00" h="74">
                <a:moveTo>
                  <a:pt x="25" y="0"/>
                </a:moveTo>
                <a:lnTo>
                  <a:pt x="23" y="10"/>
                </a:lnTo>
                <a:lnTo>
                  <a:pt x="19" y="19"/>
                </a:lnTo>
                <a:lnTo>
                  <a:pt x="16" y="25"/>
                </a:lnTo>
                <a:lnTo>
                  <a:pt x="11" y="32"/>
                </a:lnTo>
                <a:lnTo>
                  <a:pt x="6" y="42"/>
                </a:lnTo>
                <a:lnTo>
                  <a:pt x="3" y="50"/>
                </a:lnTo>
                <a:lnTo>
                  <a:pt x="1" y="55"/>
                </a:lnTo>
                <a:lnTo>
                  <a:pt x="0" y="61"/>
                </a:lnTo>
                <a:lnTo>
                  <a:pt x="1" y="65"/>
                </a:lnTo>
                <a:lnTo>
                  <a:pt x="4" y="69"/>
                </a:lnTo>
                <a:lnTo>
                  <a:pt x="11" y="72"/>
                </a:lnTo>
                <a:lnTo>
                  <a:pt x="16" y="73"/>
                </a:lnTo>
                <a:lnTo>
                  <a:pt x="29" y="70"/>
                </a:lnTo>
                <a:lnTo>
                  <a:pt x="45" y="69"/>
                </a:lnTo>
                <a:lnTo>
                  <a:pt x="52" y="67"/>
                </a:lnTo>
                <a:lnTo>
                  <a:pt x="59" y="68"/>
                </a:lnTo>
                <a:lnTo>
                  <a:pt x="65" y="67"/>
                </a:lnTo>
                <a:lnTo>
                  <a:pt x="73" y="68"/>
                </a:lnTo>
                <a:lnTo>
                  <a:pt x="81" y="65"/>
                </a:lnTo>
                <a:lnTo>
                  <a:pt x="91" y="63"/>
                </a:lnTo>
                <a:lnTo>
                  <a:pt x="99" y="63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161E00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67" name="Freeform 121"/>
          <p:cNvSpPr>
            <a:spLocks/>
          </p:cNvSpPr>
          <p:nvPr/>
        </p:nvSpPr>
        <p:spPr bwMode="auto">
          <a:xfrm>
            <a:off x="4935538" y="4778375"/>
            <a:ext cx="452437" cy="331788"/>
          </a:xfrm>
          <a:custGeom>
            <a:avLst/>
            <a:gdLst>
              <a:gd name="T0" fmla="*/ 2147483647 w 285"/>
              <a:gd name="T1" fmla="*/ 2147483647 h 209"/>
              <a:gd name="T2" fmla="*/ 2147483647 w 285"/>
              <a:gd name="T3" fmla="*/ 2147483647 h 209"/>
              <a:gd name="T4" fmla="*/ 2147483647 w 285"/>
              <a:gd name="T5" fmla="*/ 2147483647 h 209"/>
              <a:gd name="T6" fmla="*/ 2147483647 w 285"/>
              <a:gd name="T7" fmla="*/ 2147483647 h 209"/>
              <a:gd name="T8" fmla="*/ 2147483647 w 285"/>
              <a:gd name="T9" fmla="*/ 2147483647 h 209"/>
              <a:gd name="T10" fmla="*/ 2147483647 w 285"/>
              <a:gd name="T11" fmla="*/ 2147483647 h 209"/>
              <a:gd name="T12" fmla="*/ 2147483647 w 285"/>
              <a:gd name="T13" fmla="*/ 2147483647 h 209"/>
              <a:gd name="T14" fmla="*/ 2147483647 w 285"/>
              <a:gd name="T15" fmla="*/ 2147483647 h 209"/>
              <a:gd name="T16" fmla="*/ 2147483647 w 285"/>
              <a:gd name="T17" fmla="*/ 2147483647 h 209"/>
              <a:gd name="T18" fmla="*/ 2147483647 w 285"/>
              <a:gd name="T19" fmla="*/ 2147483647 h 209"/>
              <a:gd name="T20" fmla="*/ 2147483647 w 285"/>
              <a:gd name="T21" fmla="*/ 2147483647 h 209"/>
              <a:gd name="T22" fmla="*/ 2147483647 w 285"/>
              <a:gd name="T23" fmla="*/ 2147483647 h 209"/>
              <a:gd name="T24" fmla="*/ 2147483647 w 285"/>
              <a:gd name="T25" fmla="*/ 2147483647 h 209"/>
              <a:gd name="T26" fmla="*/ 2147483647 w 285"/>
              <a:gd name="T27" fmla="*/ 2147483647 h 209"/>
              <a:gd name="T28" fmla="*/ 2147483647 w 285"/>
              <a:gd name="T29" fmla="*/ 2147483647 h 209"/>
              <a:gd name="T30" fmla="*/ 2147483647 w 285"/>
              <a:gd name="T31" fmla="*/ 2147483647 h 209"/>
              <a:gd name="T32" fmla="*/ 2147483647 w 285"/>
              <a:gd name="T33" fmla="*/ 2147483647 h 209"/>
              <a:gd name="T34" fmla="*/ 0 w 285"/>
              <a:gd name="T35" fmla="*/ 2147483647 h 209"/>
              <a:gd name="T36" fmla="*/ 2147483647 w 285"/>
              <a:gd name="T37" fmla="*/ 2147483647 h 209"/>
              <a:gd name="T38" fmla="*/ 2147483647 w 285"/>
              <a:gd name="T39" fmla="*/ 2147483647 h 209"/>
              <a:gd name="T40" fmla="*/ 2147483647 w 285"/>
              <a:gd name="T41" fmla="*/ 2147483647 h 209"/>
              <a:gd name="T42" fmla="*/ 2147483647 w 285"/>
              <a:gd name="T43" fmla="*/ 2147483647 h 209"/>
              <a:gd name="T44" fmla="*/ 2147483647 w 285"/>
              <a:gd name="T45" fmla="*/ 2147483647 h 209"/>
              <a:gd name="T46" fmla="*/ 2147483647 w 285"/>
              <a:gd name="T47" fmla="*/ 2147483647 h 209"/>
              <a:gd name="T48" fmla="*/ 2147483647 w 285"/>
              <a:gd name="T49" fmla="*/ 2147483647 h 209"/>
              <a:gd name="T50" fmla="*/ 2147483647 w 285"/>
              <a:gd name="T51" fmla="*/ 2147483647 h 209"/>
              <a:gd name="T52" fmla="*/ 2147483647 w 285"/>
              <a:gd name="T53" fmla="*/ 2147483647 h 209"/>
              <a:gd name="T54" fmla="*/ 2147483647 w 285"/>
              <a:gd name="T55" fmla="*/ 2147483647 h 209"/>
              <a:gd name="T56" fmla="*/ 2147483647 w 285"/>
              <a:gd name="T57" fmla="*/ 2147483647 h 209"/>
              <a:gd name="T58" fmla="*/ 2147483647 w 285"/>
              <a:gd name="T59" fmla="*/ 2147483647 h 209"/>
              <a:gd name="T60" fmla="*/ 2147483647 w 285"/>
              <a:gd name="T61" fmla="*/ 2147483647 h 209"/>
              <a:gd name="T62" fmla="*/ 2147483647 w 285"/>
              <a:gd name="T63" fmla="*/ 2147483647 h 209"/>
              <a:gd name="T64" fmla="*/ 2147483647 w 285"/>
              <a:gd name="T65" fmla="*/ 0 h 209"/>
              <a:gd name="T66" fmla="*/ 2147483647 w 285"/>
              <a:gd name="T67" fmla="*/ 2147483647 h 209"/>
              <a:gd name="T68" fmla="*/ 2147483647 w 285"/>
              <a:gd name="T69" fmla="*/ 2147483647 h 209"/>
              <a:gd name="T70" fmla="*/ 2147483647 w 285"/>
              <a:gd name="T71" fmla="*/ 2147483647 h 209"/>
              <a:gd name="T72" fmla="*/ 2147483647 w 285"/>
              <a:gd name="T73" fmla="*/ 2147483647 h 209"/>
              <a:gd name="T74" fmla="*/ 2147483647 w 285"/>
              <a:gd name="T75" fmla="*/ 2147483647 h 209"/>
              <a:gd name="T76" fmla="*/ 2147483647 w 285"/>
              <a:gd name="T77" fmla="*/ 2147483647 h 209"/>
              <a:gd name="T78" fmla="*/ 2147483647 w 285"/>
              <a:gd name="T79" fmla="*/ 2147483647 h 209"/>
              <a:gd name="T80" fmla="*/ 2147483647 w 285"/>
              <a:gd name="T81" fmla="*/ 2147483647 h 209"/>
              <a:gd name="T82" fmla="*/ 2147483647 w 285"/>
              <a:gd name="T83" fmla="*/ 2147483647 h 209"/>
              <a:gd name="T84" fmla="*/ 2147483647 w 285"/>
              <a:gd name="T85" fmla="*/ 2147483647 h 209"/>
              <a:gd name="T86" fmla="*/ 2147483647 w 285"/>
              <a:gd name="T87" fmla="*/ 2147483647 h 209"/>
              <a:gd name="T88" fmla="*/ 2147483647 w 285"/>
              <a:gd name="T89" fmla="*/ 2147483647 h 209"/>
              <a:gd name="T90" fmla="*/ 2147483647 w 285"/>
              <a:gd name="T91" fmla="*/ 2147483647 h 209"/>
              <a:gd name="T92" fmla="*/ 2147483647 w 285"/>
              <a:gd name="T93" fmla="*/ 2147483647 h 209"/>
              <a:gd name="T94" fmla="*/ 2147483647 w 285"/>
              <a:gd name="T95" fmla="*/ 2147483647 h 209"/>
              <a:gd name="T96" fmla="*/ 2147483647 w 285"/>
              <a:gd name="T97" fmla="*/ 2147483647 h 209"/>
              <a:gd name="T98" fmla="*/ 2147483647 w 285"/>
              <a:gd name="T99" fmla="*/ 2147483647 h 209"/>
              <a:gd name="T100" fmla="*/ 2147483647 w 285"/>
              <a:gd name="T101" fmla="*/ 2147483647 h 20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85"/>
              <a:gd name="T154" fmla="*/ 0 h 209"/>
              <a:gd name="T155" fmla="*/ 285 w 285"/>
              <a:gd name="T156" fmla="*/ 209 h 20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85" h="209">
                <a:moveTo>
                  <a:pt x="268" y="125"/>
                </a:moveTo>
                <a:lnTo>
                  <a:pt x="264" y="135"/>
                </a:lnTo>
                <a:lnTo>
                  <a:pt x="263" y="150"/>
                </a:lnTo>
                <a:lnTo>
                  <a:pt x="260" y="164"/>
                </a:lnTo>
                <a:lnTo>
                  <a:pt x="258" y="177"/>
                </a:lnTo>
                <a:lnTo>
                  <a:pt x="256" y="185"/>
                </a:lnTo>
                <a:lnTo>
                  <a:pt x="255" y="196"/>
                </a:lnTo>
                <a:lnTo>
                  <a:pt x="253" y="208"/>
                </a:lnTo>
                <a:lnTo>
                  <a:pt x="240" y="205"/>
                </a:lnTo>
                <a:lnTo>
                  <a:pt x="230" y="206"/>
                </a:lnTo>
                <a:lnTo>
                  <a:pt x="220" y="202"/>
                </a:lnTo>
                <a:lnTo>
                  <a:pt x="213" y="194"/>
                </a:lnTo>
                <a:lnTo>
                  <a:pt x="210" y="186"/>
                </a:lnTo>
                <a:lnTo>
                  <a:pt x="209" y="179"/>
                </a:lnTo>
                <a:lnTo>
                  <a:pt x="209" y="173"/>
                </a:lnTo>
                <a:lnTo>
                  <a:pt x="208" y="163"/>
                </a:lnTo>
                <a:lnTo>
                  <a:pt x="204" y="157"/>
                </a:lnTo>
                <a:lnTo>
                  <a:pt x="198" y="150"/>
                </a:lnTo>
                <a:lnTo>
                  <a:pt x="189" y="143"/>
                </a:lnTo>
                <a:lnTo>
                  <a:pt x="178" y="138"/>
                </a:lnTo>
                <a:lnTo>
                  <a:pt x="170" y="138"/>
                </a:lnTo>
                <a:lnTo>
                  <a:pt x="160" y="140"/>
                </a:lnTo>
                <a:lnTo>
                  <a:pt x="152" y="136"/>
                </a:lnTo>
                <a:lnTo>
                  <a:pt x="143" y="142"/>
                </a:lnTo>
                <a:lnTo>
                  <a:pt x="140" y="149"/>
                </a:lnTo>
                <a:lnTo>
                  <a:pt x="128" y="153"/>
                </a:lnTo>
                <a:lnTo>
                  <a:pt x="114" y="153"/>
                </a:lnTo>
                <a:lnTo>
                  <a:pt x="102" y="148"/>
                </a:lnTo>
                <a:lnTo>
                  <a:pt x="96" y="142"/>
                </a:lnTo>
                <a:lnTo>
                  <a:pt x="90" y="135"/>
                </a:lnTo>
                <a:lnTo>
                  <a:pt x="88" y="126"/>
                </a:lnTo>
                <a:lnTo>
                  <a:pt x="88" y="115"/>
                </a:lnTo>
                <a:lnTo>
                  <a:pt x="88" y="104"/>
                </a:lnTo>
                <a:lnTo>
                  <a:pt x="88" y="95"/>
                </a:lnTo>
                <a:lnTo>
                  <a:pt x="87" y="85"/>
                </a:lnTo>
                <a:lnTo>
                  <a:pt x="83" y="88"/>
                </a:lnTo>
                <a:lnTo>
                  <a:pt x="69" y="94"/>
                </a:lnTo>
                <a:lnTo>
                  <a:pt x="53" y="97"/>
                </a:lnTo>
                <a:lnTo>
                  <a:pt x="44" y="96"/>
                </a:lnTo>
                <a:lnTo>
                  <a:pt x="47" y="88"/>
                </a:lnTo>
                <a:lnTo>
                  <a:pt x="43" y="80"/>
                </a:lnTo>
                <a:lnTo>
                  <a:pt x="32" y="77"/>
                </a:lnTo>
                <a:lnTo>
                  <a:pt x="26" y="87"/>
                </a:lnTo>
                <a:lnTo>
                  <a:pt x="27" y="86"/>
                </a:lnTo>
                <a:lnTo>
                  <a:pt x="22" y="83"/>
                </a:lnTo>
                <a:lnTo>
                  <a:pt x="19" y="80"/>
                </a:lnTo>
                <a:lnTo>
                  <a:pt x="16" y="78"/>
                </a:lnTo>
                <a:lnTo>
                  <a:pt x="13" y="74"/>
                </a:lnTo>
                <a:lnTo>
                  <a:pt x="10" y="72"/>
                </a:lnTo>
                <a:lnTo>
                  <a:pt x="7" y="69"/>
                </a:lnTo>
                <a:lnTo>
                  <a:pt x="5" y="65"/>
                </a:lnTo>
                <a:lnTo>
                  <a:pt x="2" y="59"/>
                </a:lnTo>
                <a:lnTo>
                  <a:pt x="0" y="55"/>
                </a:lnTo>
                <a:lnTo>
                  <a:pt x="0" y="37"/>
                </a:lnTo>
                <a:lnTo>
                  <a:pt x="7" y="38"/>
                </a:lnTo>
                <a:lnTo>
                  <a:pt x="15" y="35"/>
                </a:lnTo>
                <a:lnTo>
                  <a:pt x="19" y="40"/>
                </a:lnTo>
                <a:lnTo>
                  <a:pt x="18" y="47"/>
                </a:lnTo>
                <a:lnTo>
                  <a:pt x="16" y="54"/>
                </a:lnTo>
                <a:lnTo>
                  <a:pt x="18" y="58"/>
                </a:lnTo>
                <a:lnTo>
                  <a:pt x="28" y="58"/>
                </a:lnTo>
                <a:lnTo>
                  <a:pt x="35" y="58"/>
                </a:lnTo>
                <a:lnTo>
                  <a:pt x="43" y="57"/>
                </a:lnTo>
                <a:lnTo>
                  <a:pt x="49" y="56"/>
                </a:lnTo>
                <a:lnTo>
                  <a:pt x="55" y="54"/>
                </a:lnTo>
                <a:lnTo>
                  <a:pt x="66" y="51"/>
                </a:lnTo>
                <a:lnTo>
                  <a:pt x="70" y="47"/>
                </a:lnTo>
                <a:lnTo>
                  <a:pt x="74" y="43"/>
                </a:lnTo>
                <a:lnTo>
                  <a:pt x="80" y="38"/>
                </a:lnTo>
                <a:lnTo>
                  <a:pt x="87" y="33"/>
                </a:lnTo>
                <a:lnTo>
                  <a:pt x="92" y="27"/>
                </a:lnTo>
                <a:lnTo>
                  <a:pt x="97" y="21"/>
                </a:lnTo>
                <a:lnTo>
                  <a:pt x="101" y="18"/>
                </a:lnTo>
                <a:lnTo>
                  <a:pt x="107" y="15"/>
                </a:lnTo>
                <a:lnTo>
                  <a:pt x="110" y="6"/>
                </a:lnTo>
                <a:lnTo>
                  <a:pt x="113" y="4"/>
                </a:lnTo>
                <a:lnTo>
                  <a:pt x="118" y="9"/>
                </a:lnTo>
                <a:lnTo>
                  <a:pt x="124" y="15"/>
                </a:lnTo>
                <a:lnTo>
                  <a:pt x="129" y="22"/>
                </a:lnTo>
                <a:lnTo>
                  <a:pt x="136" y="27"/>
                </a:lnTo>
                <a:lnTo>
                  <a:pt x="147" y="31"/>
                </a:lnTo>
                <a:lnTo>
                  <a:pt x="155" y="29"/>
                </a:lnTo>
                <a:lnTo>
                  <a:pt x="167" y="23"/>
                </a:lnTo>
                <a:lnTo>
                  <a:pt x="172" y="28"/>
                </a:lnTo>
                <a:lnTo>
                  <a:pt x="181" y="29"/>
                </a:lnTo>
                <a:lnTo>
                  <a:pt x="181" y="20"/>
                </a:lnTo>
                <a:lnTo>
                  <a:pt x="186" y="12"/>
                </a:lnTo>
                <a:lnTo>
                  <a:pt x="194" y="12"/>
                </a:lnTo>
                <a:lnTo>
                  <a:pt x="201" y="12"/>
                </a:lnTo>
                <a:lnTo>
                  <a:pt x="210" y="12"/>
                </a:lnTo>
                <a:lnTo>
                  <a:pt x="218" y="10"/>
                </a:lnTo>
                <a:lnTo>
                  <a:pt x="224" y="9"/>
                </a:lnTo>
                <a:lnTo>
                  <a:pt x="232" y="6"/>
                </a:lnTo>
                <a:lnTo>
                  <a:pt x="237" y="3"/>
                </a:lnTo>
                <a:lnTo>
                  <a:pt x="241" y="2"/>
                </a:lnTo>
                <a:lnTo>
                  <a:pt x="247" y="0"/>
                </a:lnTo>
                <a:lnTo>
                  <a:pt x="256" y="10"/>
                </a:lnTo>
                <a:lnTo>
                  <a:pt x="260" y="21"/>
                </a:lnTo>
                <a:lnTo>
                  <a:pt x="271" y="30"/>
                </a:lnTo>
                <a:lnTo>
                  <a:pt x="280" y="40"/>
                </a:lnTo>
                <a:lnTo>
                  <a:pt x="284" y="51"/>
                </a:lnTo>
                <a:lnTo>
                  <a:pt x="283" y="50"/>
                </a:lnTo>
                <a:lnTo>
                  <a:pt x="283" y="53"/>
                </a:lnTo>
                <a:lnTo>
                  <a:pt x="281" y="53"/>
                </a:lnTo>
                <a:lnTo>
                  <a:pt x="278" y="53"/>
                </a:lnTo>
                <a:lnTo>
                  <a:pt x="278" y="56"/>
                </a:lnTo>
                <a:lnTo>
                  <a:pt x="276" y="59"/>
                </a:lnTo>
                <a:lnTo>
                  <a:pt x="275" y="61"/>
                </a:lnTo>
                <a:lnTo>
                  <a:pt x="274" y="67"/>
                </a:lnTo>
                <a:lnTo>
                  <a:pt x="271" y="69"/>
                </a:lnTo>
                <a:lnTo>
                  <a:pt x="269" y="70"/>
                </a:lnTo>
                <a:lnTo>
                  <a:pt x="264" y="66"/>
                </a:lnTo>
                <a:lnTo>
                  <a:pt x="259" y="65"/>
                </a:lnTo>
                <a:lnTo>
                  <a:pt x="255" y="64"/>
                </a:lnTo>
                <a:lnTo>
                  <a:pt x="251" y="66"/>
                </a:lnTo>
                <a:lnTo>
                  <a:pt x="249" y="69"/>
                </a:lnTo>
                <a:lnTo>
                  <a:pt x="248" y="73"/>
                </a:lnTo>
                <a:lnTo>
                  <a:pt x="245" y="71"/>
                </a:lnTo>
                <a:lnTo>
                  <a:pt x="240" y="71"/>
                </a:lnTo>
                <a:lnTo>
                  <a:pt x="245" y="76"/>
                </a:lnTo>
                <a:lnTo>
                  <a:pt x="247" y="76"/>
                </a:lnTo>
                <a:lnTo>
                  <a:pt x="251" y="74"/>
                </a:lnTo>
                <a:lnTo>
                  <a:pt x="253" y="70"/>
                </a:lnTo>
                <a:lnTo>
                  <a:pt x="256" y="68"/>
                </a:lnTo>
                <a:lnTo>
                  <a:pt x="258" y="69"/>
                </a:lnTo>
                <a:lnTo>
                  <a:pt x="262" y="70"/>
                </a:lnTo>
                <a:lnTo>
                  <a:pt x="267" y="74"/>
                </a:lnTo>
                <a:lnTo>
                  <a:pt x="267" y="76"/>
                </a:lnTo>
                <a:lnTo>
                  <a:pt x="267" y="77"/>
                </a:lnTo>
                <a:lnTo>
                  <a:pt x="265" y="80"/>
                </a:lnTo>
                <a:lnTo>
                  <a:pt x="264" y="83"/>
                </a:lnTo>
                <a:lnTo>
                  <a:pt x="262" y="88"/>
                </a:lnTo>
                <a:lnTo>
                  <a:pt x="260" y="92"/>
                </a:lnTo>
                <a:lnTo>
                  <a:pt x="259" y="97"/>
                </a:lnTo>
                <a:lnTo>
                  <a:pt x="256" y="100"/>
                </a:lnTo>
                <a:lnTo>
                  <a:pt x="256" y="103"/>
                </a:lnTo>
                <a:lnTo>
                  <a:pt x="256" y="106"/>
                </a:lnTo>
                <a:lnTo>
                  <a:pt x="255" y="110"/>
                </a:lnTo>
                <a:lnTo>
                  <a:pt x="255" y="114"/>
                </a:lnTo>
                <a:lnTo>
                  <a:pt x="256" y="118"/>
                </a:lnTo>
                <a:lnTo>
                  <a:pt x="259" y="118"/>
                </a:lnTo>
                <a:lnTo>
                  <a:pt x="262" y="122"/>
                </a:lnTo>
                <a:lnTo>
                  <a:pt x="268" y="12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68" name="Freeform 122"/>
          <p:cNvSpPr>
            <a:spLocks/>
          </p:cNvSpPr>
          <p:nvPr/>
        </p:nvSpPr>
        <p:spPr bwMode="auto">
          <a:xfrm>
            <a:off x="4935538" y="4778375"/>
            <a:ext cx="452437" cy="331788"/>
          </a:xfrm>
          <a:custGeom>
            <a:avLst/>
            <a:gdLst>
              <a:gd name="T0" fmla="*/ 2147483647 w 285"/>
              <a:gd name="T1" fmla="*/ 2147483647 h 209"/>
              <a:gd name="T2" fmla="*/ 2147483647 w 285"/>
              <a:gd name="T3" fmla="*/ 2147483647 h 209"/>
              <a:gd name="T4" fmla="*/ 2147483647 w 285"/>
              <a:gd name="T5" fmla="*/ 2147483647 h 209"/>
              <a:gd name="T6" fmla="*/ 2147483647 w 285"/>
              <a:gd name="T7" fmla="*/ 2147483647 h 209"/>
              <a:gd name="T8" fmla="*/ 2147483647 w 285"/>
              <a:gd name="T9" fmla="*/ 2147483647 h 209"/>
              <a:gd name="T10" fmla="*/ 2147483647 w 285"/>
              <a:gd name="T11" fmla="*/ 2147483647 h 209"/>
              <a:gd name="T12" fmla="*/ 2147483647 w 285"/>
              <a:gd name="T13" fmla="*/ 2147483647 h 209"/>
              <a:gd name="T14" fmla="*/ 2147483647 w 285"/>
              <a:gd name="T15" fmla="*/ 2147483647 h 209"/>
              <a:gd name="T16" fmla="*/ 2147483647 w 285"/>
              <a:gd name="T17" fmla="*/ 2147483647 h 209"/>
              <a:gd name="T18" fmla="*/ 2147483647 w 285"/>
              <a:gd name="T19" fmla="*/ 2147483647 h 209"/>
              <a:gd name="T20" fmla="*/ 2147483647 w 285"/>
              <a:gd name="T21" fmla="*/ 2147483647 h 209"/>
              <a:gd name="T22" fmla="*/ 2147483647 w 285"/>
              <a:gd name="T23" fmla="*/ 2147483647 h 209"/>
              <a:gd name="T24" fmla="*/ 2147483647 w 285"/>
              <a:gd name="T25" fmla="*/ 2147483647 h 209"/>
              <a:gd name="T26" fmla="*/ 2147483647 w 285"/>
              <a:gd name="T27" fmla="*/ 2147483647 h 209"/>
              <a:gd name="T28" fmla="*/ 2147483647 w 285"/>
              <a:gd name="T29" fmla="*/ 2147483647 h 209"/>
              <a:gd name="T30" fmla="*/ 2147483647 w 285"/>
              <a:gd name="T31" fmla="*/ 2147483647 h 209"/>
              <a:gd name="T32" fmla="*/ 2147483647 w 285"/>
              <a:gd name="T33" fmla="*/ 2147483647 h 209"/>
              <a:gd name="T34" fmla="*/ 0 w 285"/>
              <a:gd name="T35" fmla="*/ 2147483647 h 209"/>
              <a:gd name="T36" fmla="*/ 2147483647 w 285"/>
              <a:gd name="T37" fmla="*/ 2147483647 h 209"/>
              <a:gd name="T38" fmla="*/ 2147483647 w 285"/>
              <a:gd name="T39" fmla="*/ 2147483647 h 209"/>
              <a:gd name="T40" fmla="*/ 2147483647 w 285"/>
              <a:gd name="T41" fmla="*/ 2147483647 h 209"/>
              <a:gd name="T42" fmla="*/ 2147483647 w 285"/>
              <a:gd name="T43" fmla="*/ 2147483647 h 209"/>
              <a:gd name="T44" fmla="*/ 2147483647 w 285"/>
              <a:gd name="T45" fmla="*/ 2147483647 h 209"/>
              <a:gd name="T46" fmla="*/ 2147483647 w 285"/>
              <a:gd name="T47" fmla="*/ 2147483647 h 209"/>
              <a:gd name="T48" fmla="*/ 2147483647 w 285"/>
              <a:gd name="T49" fmla="*/ 2147483647 h 209"/>
              <a:gd name="T50" fmla="*/ 2147483647 w 285"/>
              <a:gd name="T51" fmla="*/ 2147483647 h 209"/>
              <a:gd name="T52" fmla="*/ 2147483647 w 285"/>
              <a:gd name="T53" fmla="*/ 2147483647 h 209"/>
              <a:gd name="T54" fmla="*/ 2147483647 w 285"/>
              <a:gd name="T55" fmla="*/ 2147483647 h 209"/>
              <a:gd name="T56" fmla="*/ 2147483647 w 285"/>
              <a:gd name="T57" fmla="*/ 2147483647 h 209"/>
              <a:gd name="T58" fmla="*/ 2147483647 w 285"/>
              <a:gd name="T59" fmla="*/ 2147483647 h 209"/>
              <a:gd name="T60" fmla="*/ 2147483647 w 285"/>
              <a:gd name="T61" fmla="*/ 2147483647 h 209"/>
              <a:gd name="T62" fmla="*/ 2147483647 w 285"/>
              <a:gd name="T63" fmla="*/ 2147483647 h 209"/>
              <a:gd name="T64" fmla="*/ 2147483647 w 285"/>
              <a:gd name="T65" fmla="*/ 0 h 209"/>
              <a:gd name="T66" fmla="*/ 2147483647 w 285"/>
              <a:gd name="T67" fmla="*/ 2147483647 h 209"/>
              <a:gd name="T68" fmla="*/ 2147483647 w 285"/>
              <a:gd name="T69" fmla="*/ 2147483647 h 209"/>
              <a:gd name="T70" fmla="*/ 2147483647 w 285"/>
              <a:gd name="T71" fmla="*/ 2147483647 h 209"/>
              <a:gd name="T72" fmla="*/ 2147483647 w 285"/>
              <a:gd name="T73" fmla="*/ 2147483647 h 209"/>
              <a:gd name="T74" fmla="*/ 2147483647 w 285"/>
              <a:gd name="T75" fmla="*/ 2147483647 h 209"/>
              <a:gd name="T76" fmla="*/ 2147483647 w 285"/>
              <a:gd name="T77" fmla="*/ 2147483647 h 209"/>
              <a:gd name="T78" fmla="*/ 2147483647 w 285"/>
              <a:gd name="T79" fmla="*/ 2147483647 h 209"/>
              <a:gd name="T80" fmla="*/ 2147483647 w 285"/>
              <a:gd name="T81" fmla="*/ 2147483647 h 209"/>
              <a:gd name="T82" fmla="*/ 2147483647 w 285"/>
              <a:gd name="T83" fmla="*/ 2147483647 h 209"/>
              <a:gd name="T84" fmla="*/ 2147483647 w 285"/>
              <a:gd name="T85" fmla="*/ 2147483647 h 209"/>
              <a:gd name="T86" fmla="*/ 2147483647 w 285"/>
              <a:gd name="T87" fmla="*/ 2147483647 h 209"/>
              <a:gd name="T88" fmla="*/ 2147483647 w 285"/>
              <a:gd name="T89" fmla="*/ 2147483647 h 209"/>
              <a:gd name="T90" fmla="*/ 2147483647 w 285"/>
              <a:gd name="T91" fmla="*/ 2147483647 h 209"/>
              <a:gd name="T92" fmla="*/ 2147483647 w 285"/>
              <a:gd name="T93" fmla="*/ 2147483647 h 209"/>
              <a:gd name="T94" fmla="*/ 2147483647 w 285"/>
              <a:gd name="T95" fmla="*/ 2147483647 h 209"/>
              <a:gd name="T96" fmla="*/ 2147483647 w 285"/>
              <a:gd name="T97" fmla="*/ 2147483647 h 209"/>
              <a:gd name="T98" fmla="*/ 2147483647 w 285"/>
              <a:gd name="T99" fmla="*/ 2147483647 h 209"/>
              <a:gd name="T100" fmla="*/ 2147483647 w 285"/>
              <a:gd name="T101" fmla="*/ 2147483647 h 20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85"/>
              <a:gd name="T154" fmla="*/ 0 h 209"/>
              <a:gd name="T155" fmla="*/ 285 w 285"/>
              <a:gd name="T156" fmla="*/ 209 h 20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85" h="209">
                <a:moveTo>
                  <a:pt x="268" y="125"/>
                </a:moveTo>
                <a:lnTo>
                  <a:pt x="264" y="135"/>
                </a:lnTo>
                <a:lnTo>
                  <a:pt x="263" y="150"/>
                </a:lnTo>
                <a:lnTo>
                  <a:pt x="260" y="164"/>
                </a:lnTo>
                <a:lnTo>
                  <a:pt x="258" y="177"/>
                </a:lnTo>
                <a:lnTo>
                  <a:pt x="256" y="185"/>
                </a:lnTo>
                <a:lnTo>
                  <a:pt x="255" y="196"/>
                </a:lnTo>
                <a:lnTo>
                  <a:pt x="253" y="208"/>
                </a:lnTo>
                <a:lnTo>
                  <a:pt x="240" y="205"/>
                </a:lnTo>
                <a:lnTo>
                  <a:pt x="230" y="206"/>
                </a:lnTo>
                <a:lnTo>
                  <a:pt x="220" y="202"/>
                </a:lnTo>
                <a:lnTo>
                  <a:pt x="213" y="194"/>
                </a:lnTo>
                <a:lnTo>
                  <a:pt x="210" y="186"/>
                </a:lnTo>
                <a:lnTo>
                  <a:pt x="209" y="179"/>
                </a:lnTo>
                <a:lnTo>
                  <a:pt x="209" y="173"/>
                </a:lnTo>
                <a:lnTo>
                  <a:pt x="208" y="163"/>
                </a:lnTo>
                <a:lnTo>
                  <a:pt x="204" y="157"/>
                </a:lnTo>
                <a:lnTo>
                  <a:pt x="198" y="150"/>
                </a:lnTo>
                <a:lnTo>
                  <a:pt x="189" y="143"/>
                </a:lnTo>
                <a:lnTo>
                  <a:pt x="178" y="138"/>
                </a:lnTo>
                <a:lnTo>
                  <a:pt x="170" y="138"/>
                </a:lnTo>
                <a:lnTo>
                  <a:pt x="160" y="140"/>
                </a:lnTo>
                <a:lnTo>
                  <a:pt x="152" y="136"/>
                </a:lnTo>
                <a:lnTo>
                  <a:pt x="143" y="142"/>
                </a:lnTo>
                <a:lnTo>
                  <a:pt x="140" y="149"/>
                </a:lnTo>
                <a:lnTo>
                  <a:pt x="128" y="153"/>
                </a:lnTo>
                <a:lnTo>
                  <a:pt x="114" y="153"/>
                </a:lnTo>
                <a:lnTo>
                  <a:pt x="102" y="148"/>
                </a:lnTo>
                <a:lnTo>
                  <a:pt x="96" y="142"/>
                </a:lnTo>
                <a:lnTo>
                  <a:pt x="90" y="135"/>
                </a:lnTo>
                <a:lnTo>
                  <a:pt x="88" y="126"/>
                </a:lnTo>
                <a:lnTo>
                  <a:pt x="88" y="115"/>
                </a:lnTo>
                <a:lnTo>
                  <a:pt x="88" y="104"/>
                </a:lnTo>
                <a:lnTo>
                  <a:pt x="88" y="95"/>
                </a:lnTo>
                <a:lnTo>
                  <a:pt x="87" y="85"/>
                </a:lnTo>
                <a:lnTo>
                  <a:pt x="83" y="88"/>
                </a:lnTo>
                <a:lnTo>
                  <a:pt x="69" y="94"/>
                </a:lnTo>
                <a:lnTo>
                  <a:pt x="53" y="97"/>
                </a:lnTo>
                <a:lnTo>
                  <a:pt x="44" y="96"/>
                </a:lnTo>
                <a:lnTo>
                  <a:pt x="47" y="88"/>
                </a:lnTo>
                <a:lnTo>
                  <a:pt x="43" y="80"/>
                </a:lnTo>
                <a:lnTo>
                  <a:pt x="32" y="77"/>
                </a:lnTo>
                <a:lnTo>
                  <a:pt x="26" y="87"/>
                </a:lnTo>
                <a:lnTo>
                  <a:pt x="27" y="86"/>
                </a:lnTo>
                <a:lnTo>
                  <a:pt x="22" y="83"/>
                </a:lnTo>
                <a:lnTo>
                  <a:pt x="19" y="80"/>
                </a:lnTo>
                <a:lnTo>
                  <a:pt x="16" y="78"/>
                </a:lnTo>
                <a:lnTo>
                  <a:pt x="13" y="74"/>
                </a:lnTo>
                <a:lnTo>
                  <a:pt x="10" y="72"/>
                </a:lnTo>
                <a:lnTo>
                  <a:pt x="7" y="69"/>
                </a:lnTo>
                <a:lnTo>
                  <a:pt x="5" y="65"/>
                </a:lnTo>
                <a:lnTo>
                  <a:pt x="2" y="59"/>
                </a:lnTo>
                <a:lnTo>
                  <a:pt x="0" y="55"/>
                </a:lnTo>
                <a:lnTo>
                  <a:pt x="0" y="37"/>
                </a:lnTo>
                <a:lnTo>
                  <a:pt x="7" y="38"/>
                </a:lnTo>
                <a:lnTo>
                  <a:pt x="15" y="35"/>
                </a:lnTo>
                <a:lnTo>
                  <a:pt x="19" y="40"/>
                </a:lnTo>
                <a:lnTo>
                  <a:pt x="18" y="47"/>
                </a:lnTo>
                <a:lnTo>
                  <a:pt x="16" y="54"/>
                </a:lnTo>
                <a:lnTo>
                  <a:pt x="18" y="58"/>
                </a:lnTo>
                <a:lnTo>
                  <a:pt x="28" y="58"/>
                </a:lnTo>
                <a:lnTo>
                  <a:pt x="35" y="58"/>
                </a:lnTo>
                <a:lnTo>
                  <a:pt x="43" y="57"/>
                </a:lnTo>
                <a:lnTo>
                  <a:pt x="49" y="56"/>
                </a:lnTo>
                <a:lnTo>
                  <a:pt x="55" y="54"/>
                </a:lnTo>
                <a:lnTo>
                  <a:pt x="66" y="51"/>
                </a:lnTo>
                <a:lnTo>
                  <a:pt x="70" y="47"/>
                </a:lnTo>
                <a:lnTo>
                  <a:pt x="74" y="43"/>
                </a:lnTo>
                <a:lnTo>
                  <a:pt x="80" y="38"/>
                </a:lnTo>
                <a:lnTo>
                  <a:pt x="87" y="33"/>
                </a:lnTo>
                <a:lnTo>
                  <a:pt x="92" y="27"/>
                </a:lnTo>
                <a:lnTo>
                  <a:pt x="97" y="21"/>
                </a:lnTo>
                <a:lnTo>
                  <a:pt x="101" y="18"/>
                </a:lnTo>
                <a:lnTo>
                  <a:pt x="107" y="15"/>
                </a:lnTo>
                <a:lnTo>
                  <a:pt x="110" y="6"/>
                </a:lnTo>
                <a:lnTo>
                  <a:pt x="113" y="4"/>
                </a:lnTo>
                <a:lnTo>
                  <a:pt x="118" y="9"/>
                </a:lnTo>
                <a:lnTo>
                  <a:pt x="124" y="15"/>
                </a:lnTo>
                <a:lnTo>
                  <a:pt x="129" y="22"/>
                </a:lnTo>
                <a:lnTo>
                  <a:pt x="136" y="27"/>
                </a:lnTo>
                <a:lnTo>
                  <a:pt x="147" y="31"/>
                </a:lnTo>
                <a:lnTo>
                  <a:pt x="155" y="29"/>
                </a:lnTo>
                <a:lnTo>
                  <a:pt x="167" y="23"/>
                </a:lnTo>
                <a:lnTo>
                  <a:pt x="172" y="28"/>
                </a:lnTo>
                <a:lnTo>
                  <a:pt x="181" y="29"/>
                </a:lnTo>
                <a:lnTo>
                  <a:pt x="181" y="20"/>
                </a:lnTo>
                <a:lnTo>
                  <a:pt x="186" y="12"/>
                </a:lnTo>
                <a:lnTo>
                  <a:pt x="194" y="12"/>
                </a:lnTo>
                <a:lnTo>
                  <a:pt x="201" y="12"/>
                </a:lnTo>
                <a:lnTo>
                  <a:pt x="210" y="12"/>
                </a:lnTo>
                <a:lnTo>
                  <a:pt x="218" y="10"/>
                </a:lnTo>
                <a:lnTo>
                  <a:pt x="224" y="9"/>
                </a:lnTo>
                <a:lnTo>
                  <a:pt x="232" y="6"/>
                </a:lnTo>
                <a:lnTo>
                  <a:pt x="237" y="3"/>
                </a:lnTo>
                <a:lnTo>
                  <a:pt x="241" y="2"/>
                </a:lnTo>
                <a:lnTo>
                  <a:pt x="247" y="0"/>
                </a:lnTo>
                <a:lnTo>
                  <a:pt x="256" y="10"/>
                </a:lnTo>
                <a:lnTo>
                  <a:pt x="260" y="21"/>
                </a:lnTo>
                <a:lnTo>
                  <a:pt x="271" y="30"/>
                </a:lnTo>
                <a:lnTo>
                  <a:pt x="280" y="40"/>
                </a:lnTo>
                <a:lnTo>
                  <a:pt x="284" y="51"/>
                </a:lnTo>
                <a:lnTo>
                  <a:pt x="283" y="50"/>
                </a:lnTo>
                <a:lnTo>
                  <a:pt x="283" y="53"/>
                </a:lnTo>
                <a:lnTo>
                  <a:pt x="281" y="53"/>
                </a:lnTo>
                <a:lnTo>
                  <a:pt x="278" y="53"/>
                </a:lnTo>
                <a:lnTo>
                  <a:pt x="278" y="56"/>
                </a:lnTo>
                <a:lnTo>
                  <a:pt x="276" y="59"/>
                </a:lnTo>
                <a:lnTo>
                  <a:pt x="275" y="61"/>
                </a:lnTo>
                <a:lnTo>
                  <a:pt x="274" y="67"/>
                </a:lnTo>
                <a:lnTo>
                  <a:pt x="271" y="69"/>
                </a:lnTo>
                <a:lnTo>
                  <a:pt x="269" y="70"/>
                </a:lnTo>
                <a:lnTo>
                  <a:pt x="264" y="66"/>
                </a:lnTo>
                <a:lnTo>
                  <a:pt x="259" y="65"/>
                </a:lnTo>
                <a:lnTo>
                  <a:pt x="255" y="64"/>
                </a:lnTo>
                <a:lnTo>
                  <a:pt x="251" y="66"/>
                </a:lnTo>
                <a:lnTo>
                  <a:pt x="249" y="69"/>
                </a:lnTo>
                <a:lnTo>
                  <a:pt x="248" y="73"/>
                </a:lnTo>
                <a:lnTo>
                  <a:pt x="245" y="71"/>
                </a:lnTo>
                <a:lnTo>
                  <a:pt x="240" y="71"/>
                </a:lnTo>
                <a:lnTo>
                  <a:pt x="245" y="76"/>
                </a:lnTo>
                <a:lnTo>
                  <a:pt x="247" y="76"/>
                </a:lnTo>
                <a:lnTo>
                  <a:pt x="251" y="74"/>
                </a:lnTo>
                <a:lnTo>
                  <a:pt x="253" y="70"/>
                </a:lnTo>
                <a:lnTo>
                  <a:pt x="256" y="68"/>
                </a:lnTo>
                <a:lnTo>
                  <a:pt x="258" y="69"/>
                </a:lnTo>
                <a:lnTo>
                  <a:pt x="262" y="70"/>
                </a:lnTo>
                <a:lnTo>
                  <a:pt x="267" y="74"/>
                </a:lnTo>
                <a:lnTo>
                  <a:pt x="267" y="76"/>
                </a:lnTo>
                <a:lnTo>
                  <a:pt x="267" y="77"/>
                </a:lnTo>
                <a:lnTo>
                  <a:pt x="265" y="80"/>
                </a:lnTo>
                <a:lnTo>
                  <a:pt x="264" y="83"/>
                </a:lnTo>
                <a:lnTo>
                  <a:pt x="262" y="88"/>
                </a:lnTo>
                <a:lnTo>
                  <a:pt x="260" y="92"/>
                </a:lnTo>
                <a:lnTo>
                  <a:pt x="259" y="97"/>
                </a:lnTo>
                <a:lnTo>
                  <a:pt x="256" y="100"/>
                </a:lnTo>
                <a:lnTo>
                  <a:pt x="256" y="103"/>
                </a:lnTo>
                <a:lnTo>
                  <a:pt x="256" y="106"/>
                </a:lnTo>
                <a:lnTo>
                  <a:pt x="255" y="110"/>
                </a:lnTo>
                <a:lnTo>
                  <a:pt x="255" y="114"/>
                </a:lnTo>
                <a:lnTo>
                  <a:pt x="256" y="118"/>
                </a:lnTo>
                <a:lnTo>
                  <a:pt x="259" y="118"/>
                </a:lnTo>
                <a:lnTo>
                  <a:pt x="262" y="122"/>
                </a:lnTo>
                <a:lnTo>
                  <a:pt x="268" y="125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69" name="Freeform 123"/>
          <p:cNvSpPr>
            <a:spLocks/>
          </p:cNvSpPr>
          <p:nvPr/>
        </p:nvSpPr>
        <p:spPr bwMode="auto">
          <a:xfrm>
            <a:off x="5308600" y="3562350"/>
            <a:ext cx="7938" cy="17463"/>
          </a:xfrm>
          <a:custGeom>
            <a:avLst/>
            <a:gdLst>
              <a:gd name="T0" fmla="*/ 0 w 5"/>
              <a:gd name="T1" fmla="*/ 0 h 11"/>
              <a:gd name="T2" fmla="*/ 2147483647 w 5"/>
              <a:gd name="T3" fmla="*/ 2147483647 h 11"/>
              <a:gd name="T4" fmla="*/ 2147483647 w 5"/>
              <a:gd name="T5" fmla="*/ 2147483647 h 11"/>
              <a:gd name="T6" fmla="*/ 0 60000 65536"/>
              <a:gd name="T7" fmla="*/ 0 60000 65536"/>
              <a:gd name="T8" fmla="*/ 0 60000 65536"/>
              <a:gd name="T9" fmla="*/ 0 w 5"/>
              <a:gd name="T10" fmla="*/ 0 h 11"/>
              <a:gd name="T11" fmla="*/ 5 w 5"/>
              <a:gd name="T12" fmla="*/ 11 h 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11">
                <a:moveTo>
                  <a:pt x="0" y="0"/>
                </a:moveTo>
                <a:lnTo>
                  <a:pt x="2" y="5"/>
                </a:lnTo>
                <a:lnTo>
                  <a:pt x="4" y="1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70" name="Freeform 124"/>
          <p:cNvSpPr>
            <a:spLocks/>
          </p:cNvSpPr>
          <p:nvPr/>
        </p:nvSpPr>
        <p:spPr bwMode="auto">
          <a:xfrm>
            <a:off x="5060950" y="3724275"/>
            <a:ext cx="300038" cy="341313"/>
          </a:xfrm>
          <a:custGeom>
            <a:avLst/>
            <a:gdLst>
              <a:gd name="T0" fmla="*/ 0 w 189"/>
              <a:gd name="T1" fmla="*/ 2147483647 h 215"/>
              <a:gd name="T2" fmla="*/ 2147483647 w 189"/>
              <a:gd name="T3" fmla="*/ 2147483647 h 215"/>
              <a:gd name="T4" fmla="*/ 2147483647 w 189"/>
              <a:gd name="T5" fmla="*/ 2147483647 h 215"/>
              <a:gd name="T6" fmla="*/ 2147483647 w 189"/>
              <a:gd name="T7" fmla="*/ 2147483647 h 215"/>
              <a:gd name="T8" fmla="*/ 2147483647 w 189"/>
              <a:gd name="T9" fmla="*/ 2147483647 h 215"/>
              <a:gd name="T10" fmla="*/ 2147483647 w 189"/>
              <a:gd name="T11" fmla="*/ 2147483647 h 215"/>
              <a:gd name="T12" fmla="*/ 2147483647 w 189"/>
              <a:gd name="T13" fmla="*/ 2147483647 h 215"/>
              <a:gd name="T14" fmla="*/ 2147483647 w 189"/>
              <a:gd name="T15" fmla="*/ 2147483647 h 215"/>
              <a:gd name="T16" fmla="*/ 2147483647 w 189"/>
              <a:gd name="T17" fmla="*/ 2147483647 h 215"/>
              <a:gd name="T18" fmla="*/ 2147483647 w 189"/>
              <a:gd name="T19" fmla="*/ 0 h 215"/>
              <a:gd name="T20" fmla="*/ 2147483647 w 189"/>
              <a:gd name="T21" fmla="*/ 2147483647 h 215"/>
              <a:gd name="T22" fmla="*/ 2147483647 w 189"/>
              <a:gd name="T23" fmla="*/ 2147483647 h 215"/>
              <a:gd name="T24" fmla="*/ 2147483647 w 189"/>
              <a:gd name="T25" fmla="*/ 2147483647 h 215"/>
              <a:gd name="T26" fmla="*/ 2147483647 w 189"/>
              <a:gd name="T27" fmla="*/ 2147483647 h 215"/>
              <a:gd name="T28" fmla="*/ 2147483647 w 189"/>
              <a:gd name="T29" fmla="*/ 2147483647 h 215"/>
              <a:gd name="T30" fmla="*/ 2147483647 w 189"/>
              <a:gd name="T31" fmla="*/ 2147483647 h 215"/>
              <a:gd name="T32" fmla="*/ 2147483647 w 189"/>
              <a:gd name="T33" fmla="*/ 2147483647 h 215"/>
              <a:gd name="T34" fmla="*/ 2147483647 w 189"/>
              <a:gd name="T35" fmla="*/ 2147483647 h 215"/>
              <a:gd name="T36" fmla="*/ 2147483647 w 189"/>
              <a:gd name="T37" fmla="*/ 2147483647 h 215"/>
              <a:gd name="T38" fmla="*/ 2147483647 w 189"/>
              <a:gd name="T39" fmla="*/ 2147483647 h 215"/>
              <a:gd name="T40" fmla="*/ 2147483647 w 189"/>
              <a:gd name="T41" fmla="*/ 2147483647 h 215"/>
              <a:gd name="T42" fmla="*/ 2147483647 w 189"/>
              <a:gd name="T43" fmla="*/ 2147483647 h 215"/>
              <a:gd name="T44" fmla="*/ 2147483647 w 189"/>
              <a:gd name="T45" fmla="*/ 2147483647 h 215"/>
              <a:gd name="T46" fmla="*/ 2147483647 w 189"/>
              <a:gd name="T47" fmla="*/ 2147483647 h 215"/>
              <a:gd name="T48" fmla="*/ 2147483647 w 189"/>
              <a:gd name="T49" fmla="*/ 2147483647 h 215"/>
              <a:gd name="T50" fmla="*/ 2147483647 w 189"/>
              <a:gd name="T51" fmla="*/ 2147483647 h 215"/>
              <a:gd name="T52" fmla="*/ 2147483647 w 189"/>
              <a:gd name="T53" fmla="*/ 2147483647 h 215"/>
              <a:gd name="T54" fmla="*/ 2147483647 w 189"/>
              <a:gd name="T55" fmla="*/ 2147483647 h 215"/>
              <a:gd name="T56" fmla="*/ 2147483647 w 189"/>
              <a:gd name="T57" fmla="*/ 2147483647 h 215"/>
              <a:gd name="T58" fmla="*/ 2147483647 w 189"/>
              <a:gd name="T59" fmla="*/ 2147483647 h 215"/>
              <a:gd name="T60" fmla="*/ 2147483647 w 189"/>
              <a:gd name="T61" fmla="*/ 2147483647 h 215"/>
              <a:gd name="T62" fmla="*/ 2147483647 w 189"/>
              <a:gd name="T63" fmla="*/ 2147483647 h 215"/>
              <a:gd name="T64" fmla="*/ 2147483647 w 189"/>
              <a:gd name="T65" fmla="*/ 2147483647 h 215"/>
              <a:gd name="T66" fmla="*/ 2147483647 w 189"/>
              <a:gd name="T67" fmla="*/ 2147483647 h 215"/>
              <a:gd name="T68" fmla="*/ 2147483647 w 189"/>
              <a:gd name="T69" fmla="*/ 2147483647 h 215"/>
              <a:gd name="T70" fmla="*/ 2147483647 w 189"/>
              <a:gd name="T71" fmla="*/ 2147483647 h 215"/>
              <a:gd name="T72" fmla="*/ 2147483647 w 189"/>
              <a:gd name="T73" fmla="*/ 2147483647 h 215"/>
              <a:gd name="T74" fmla="*/ 2147483647 w 189"/>
              <a:gd name="T75" fmla="*/ 2147483647 h 215"/>
              <a:gd name="T76" fmla="*/ 2147483647 w 189"/>
              <a:gd name="T77" fmla="*/ 2147483647 h 215"/>
              <a:gd name="T78" fmla="*/ 2147483647 w 189"/>
              <a:gd name="T79" fmla="*/ 2147483647 h 215"/>
              <a:gd name="T80" fmla="*/ 2147483647 w 189"/>
              <a:gd name="T81" fmla="*/ 2147483647 h 215"/>
              <a:gd name="T82" fmla="*/ 2147483647 w 189"/>
              <a:gd name="T83" fmla="*/ 2147483647 h 215"/>
              <a:gd name="T84" fmla="*/ 2147483647 w 189"/>
              <a:gd name="T85" fmla="*/ 2147483647 h 215"/>
              <a:gd name="T86" fmla="*/ 2147483647 w 189"/>
              <a:gd name="T87" fmla="*/ 2147483647 h 215"/>
              <a:gd name="T88" fmla="*/ 2147483647 w 189"/>
              <a:gd name="T89" fmla="*/ 2147483647 h 215"/>
              <a:gd name="T90" fmla="*/ 2147483647 w 189"/>
              <a:gd name="T91" fmla="*/ 2147483647 h 215"/>
              <a:gd name="T92" fmla="*/ 2147483647 w 189"/>
              <a:gd name="T93" fmla="*/ 2147483647 h 215"/>
              <a:gd name="T94" fmla="*/ 2147483647 w 189"/>
              <a:gd name="T95" fmla="*/ 2147483647 h 215"/>
              <a:gd name="T96" fmla="*/ 0 w 189"/>
              <a:gd name="T97" fmla="*/ 2147483647 h 215"/>
              <a:gd name="T98" fmla="*/ 0 w 189"/>
              <a:gd name="T99" fmla="*/ 2147483647 h 21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89"/>
              <a:gd name="T151" fmla="*/ 0 h 215"/>
              <a:gd name="T152" fmla="*/ 189 w 189"/>
              <a:gd name="T153" fmla="*/ 215 h 21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89" h="215">
                <a:moveTo>
                  <a:pt x="0" y="137"/>
                </a:moveTo>
                <a:lnTo>
                  <a:pt x="0" y="118"/>
                </a:lnTo>
                <a:lnTo>
                  <a:pt x="2" y="98"/>
                </a:lnTo>
                <a:lnTo>
                  <a:pt x="5" y="81"/>
                </a:lnTo>
                <a:lnTo>
                  <a:pt x="9" y="70"/>
                </a:lnTo>
                <a:lnTo>
                  <a:pt x="15" y="55"/>
                </a:lnTo>
                <a:lnTo>
                  <a:pt x="24" y="43"/>
                </a:lnTo>
                <a:lnTo>
                  <a:pt x="32" y="35"/>
                </a:lnTo>
                <a:lnTo>
                  <a:pt x="39" y="26"/>
                </a:lnTo>
                <a:lnTo>
                  <a:pt x="47" y="23"/>
                </a:lnTo>
                <a:lnTo>
                  <a:pt x="56" y="14"/>
                </a:lnTo>
                <a:lnTo>
                  <a:pt x="66" y="8"/>
                </a:lnTo>
                <a:lnTo>
                  <a:pt x="82" y="11"/>
                </a:lnTo>
                <a:lnTo>
                  <a:pt x="96" y="15"/>
                </a:lnTo>
                <a:lnTo>
                  <a:pt x="108" y="17"/>
                </a:lnTo>
                <a:lnTo>
                  <a:pt x="118" y="13"/>
                </a:lnTo>
                <a:lnTo>
                  <a:pt x="132" y="10"/>
                </a:lnTo>
                <a:lnTo>
                  <a:pt x="146" y="5"/>
                </a:lnTo>
                <a:lnTo>
                  <a:pt x="154" y="0"/>
                </a:lnTo>
                <a:lnTo>
                  <a:pt x="162" y="12"/>
                </a:lnTo>
                <a:lnTo>
                  <a:pt x="163" y="29"/>
                </a:lnTo>
                <a:lnTo>
                  <a:pt x="172" y="41"/>
                </a:lnTo>
                <a:lnTo>
                  <a:pt x="180" y="49"/>
                </a:lnTo>
                <a:lnTo>
                  <a:pt x="186" y="56"/>
                </a:lnTo>
                <a:lnTo>
                  <a:pt x="183" y="65"/>
                </a:lnTo>
                <a:lnTo>
                  <a:pt x="184" y="73"/>
                </a:lnTo>
                <a:lnTo>
                  <a:pt x="187" y="86"/>
                </a:lnTo>
                <a:lnTo>
                  <a:pt x="187" y="88"/>
                </a:lnTo>
                <a:lnTo>
                  <a:pt x="188" y="178"/>
                </a:lnTo>
                <a:lnTo>
                  <a:pt x="187" y="178"/>
                </a:lnTo>
                <a:lnTo>
                  <a:pt x="184" y="176"/>
                </a:lnTo>
                <a:lnTo>
                  <a:pt x="181" y="174"/>
                </a:lnTo>
                <a:lnTo>
                  <a:pt x="180" y="172"/>
                </a:lnTo>
                <a:lnTo>
                  <a:pt x="179" y="169"/>
                </a:lnTo>
                <a:lnTo>
                  <a:pt x="178" y="166"/>
                </a:lnTo>
                <a:lnTo>
                  <a:pt x="176" y="166"/>
                </a:lnTo>
                <a:lnTo>
                  <a:pt x="174" y="164"/>
                </a:lnTo>
                <a:lnTo>
                  <a:pt x="171" y="161"/>
                </a:lnTo>
                <a:lnTo>
                  <a:pt x="168" y="159"/>
                </a:lnTo>
                <a:lnTo>
                  <a:pt x="164" y="157"/>
                </a:lnTo>
                <a:lnTo>
                  <a:pt x="162" y="157"/>
                </a:lnTo>
                <a:lnTo>
                  <a:pt x="161" y="163"/>
                </a:lnTo>
                <a:lnTo>
                  <a:pt x="162" y="166"/>
                </a:lnTo>
                <a:lnTo>
                  <a:pt x="162" y="172"/>
                </a:lnTo>
                <a:lnTo>
                  <a:pt x="161" y="176"/>
                </a:lnTo>
                <a:lnTo>
                  <a:pt x="157" y="178"/>
                </a:lnTo>
                <a:lnTo>
                  <a:pt x="151" y="177"/>
                </a:lnTo>
                <a:lnTo>
                  <a:pt x="146" y="177"/>
                </a:lnTo>
                <a:lnTo>
                  <a:pt x="144" y="179"/>
                </a:lnTo>
                <a:lnTo>
                  <a:pt x="139" y="182"/>
                </a:lnTo>
                <a:lnTo>
                  <a:pt x="131" y="180"/>
                </a:lnTo>
                <a:lnTo>
                  <a:pt x="126" y="179"/>
                </a:lnTo>
                <a:lnTo>
                  <a:pt x="122" y="181"/>
                </a:lnTo>
                <a:lnTo>
                  <a:pt x="119" y="185"/>
                </a:lnTo>
                <a:lnTo>
                  <a:pt x="112" y="188"/>
                </a:lnTo>
                <a:lnTo>
                  <a:pt x="107" y="188"/>
                </a:lnTo>
                <a:lnTo>
                  <a:pt x="104" y="184"/>
                </a:lnTo>
                <a:lnTo>
                  <a:pt x="102" y="177"/>
                </a:lnTo>
                <a:lnTo>
                  <a:pt x="100" y="168"/>
                </a:lnTo>
                <a:lnTo>
                  <a:pt x="100" y="160"/>
                </a:lnTo>
                <a:lnTo>
                  <a:pt x="98" y="154"/>
                </a:lnTo>
                <a:lnTo>
                  <a:pt x="96" y="146"/>
                </a:lnTo>
                <a:lnTo>
                  <a:pt x="91" y="141"/>
                </a:lnTo>
                <a:lnTo>
                  <a:pt x="90" y="136"/>
                </a:lnTo>
                <a:lnTo>
                  <a:pt x="92" y="125"/>
                </a:lnTo>
                <a:lnTo>
                  <a:pt x="89" y="121"/>
                </a:lnTo>
                <a:lnTo>
                  <a:pt x="83" y="124"/>
                </a:lnTo>
                <a:lnTo>
                  <a:pt x="78" y="133"/>
                </a:lnTo>
                <a:lnTo>
                  <a:pt x="76" y="135"/>
                </a:lnTo>
                <a:lnTo>
                  <a:pt x="71" y="141"/>
                </a:lnTo>
                <a:lnTo>
                  <a:pt x="67" y="146"/>
                </a:lnTo>
                <a:lnTo>
                  <a:pt x="63" y="153"/>
                </a:lnTo>
                <a:lnTo>
                  <a:pt x="59" y="158"/>
                </a:lnTo>
                <a:lnTo>
                  <a:pt x="53" y="163"/>
                </a:lnTo>
                <a:lnTo>
                  <a:pt x="49" y="165"/>
                </a:lnTo>
                <a:lnTo>
                  <a:pt x="44" y="168"/>
                </a:lnTo>
                <a:lnTo>
                  <a:pt x="39" y="172"/>
                </a:lnTo>
                <a:lnTo>
                  <a:pt x="38" y="178"/>
                </a:lnTo>
                <a:lnTo>
                  <a:pt x="38" y="183"/>
                </a:lnTo>
                <a:lnTo>
                  <a:pt x="35" y="189"/>
                </a:lnTo>
                <a:lnTo>
                  <a:pt x="27" y="193"/>
                </a:lnTo>
                <a:lnTo>
                  <a:pt x="24" y="194"/>
                </a:lnTo>
                <a:lnTo>
                  <a:pt x="20" y="195"/>
                </a:lnTo>
                <a:lnTo>
                  <a:pt x="19" y="200"/>
                </a:lnTo>
                <a:lnTo>
                  <a:pt x="20" y="205"/>
                </a:lnTo>
                <a:lnTo>
                  <a:pt x="19" y="209"/>
                </a:lnTo>
                <a:lnTo>
                  <a:pt x="15" y="214"/>
                </a:lnTo>
                <a:lnTo>
                  <a:pt x="12" y="208"/>
                </a:lnTo>
                <a:lnTo>
                  <a:pt x="9" y="192"/>
                </a:lnTo>
                <a:lnTo>
                  <a:pt x="7" y="178"/>
                </a:lnTo>
                <a:lnTo>
                  <a:pt x="11" y="166"/>
                </a:lnTo>
                <a:lnTo>
                  <a:pt x="10" y="143"/>
                </a:lnTo>
                <a:lnTo>
                  <a:pt x="5" y="133"/>
                </a:lnTo>
                <a:lnTo>
                  <a:pt x="0" y="137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71" name="Freeform 125"/>
          <p:cNvSpPr>
            <a:spLocks/>
          </p:cNvSpPr>
          <p:nvPr/>
        </p:nvSpPr>
        <p:spPr bwMode="auto">
          <a:xfrm>
            <a:off x="5060950" y="3724275"/>
            <a:ext cx="300038" cy="341313"/>
          </a:xfrm>
          <a:custGeom>
            <a:avLst/>
            <a:gdLst>
              <a:gd name="T0" fmla="*/ 0 w 189"/>
              <a:gd name="T1" fmla="*/ 2147483647 h 215"/>
              <a:gd name="T2" fmla="*/ 2147483647 w 189"/>
              <a:gd name="T3" fmla="*/ 2147483647 h 215"/>
              <a:gd name="T4" fmla="*/ 2147483647 w 189"/>
              <a:gd name="T5" fmla="*/ 2147483647 h 215"/>
              <a:gd name="T6" fmla="*/ 2147483647 w 189"/>
              <a:gd name="T7" fmla="*/ 2147483647 h 215"/>
              <a:gd name="T8" fmla="*/ 2147483647 w 189"/>
              <a:gd name="T9" fmla="*/ 2147483647 h 215"/>
              <a:gd name="T10" fmla="*/ 2147483647 w 189"/>
              <a:gd name="T11" fmla="*/ 2147483647 h 215"/>
              <a:gd name="T12" fmla="*/ 2147483647 w 189"/>
              <a:gd name="T13" fmla="*/ 2147483647 h 215"/>
              <a:gd name="T14" fmla="*/ 2147483647 w 189"/>
              <a:gd name="T15" fmla="*/ 2147483647 h 215"/>
              <a:gd name="T16" fmla="*/ 2147483647 w 189"/>
              <a:gd name="T17" fmla="*/ 2147483647 h 215"/>
              <a:gd name="T18" fmla="*/ 2147483647 w 189"/>
              <a:gd name="T19" fmla="*/ 0 h 215"/>
              <a:gd name="T20" fmla="*/ 2147483647 w 189"/>
              <a:gd name="T21" fmla="*/ 2147483647 h 215"/>
              <a:gd name="T22" fmla="*/ 2147483647 w 189"/>
              <a:gd name="T23" fmla="*/ 2147483647 h 215"/>
              <a:gd name="T24" fmla="*/ 2147483647 w 189"/>
              <a:gd name="T25" fmla="*/ 2147483647 h 215"/>
              <a:gd name="T26" fmla="*/ 2147483647 w 189"/>
              <a:gd name="T27" fmla="*/ 2147483647 h 215"/>
              <a:gd name="T28" fmla="*/ 2147483647 w 189"/>
              <a:gd name="T29" fmla="*/ 2147483647 h 215"/>
              <a:gd name="T30" fmla="*/ 2147483647 w 189"/>
              <a:gd name="T31" fmla="*/ 2147483647 h 215"/>
              <a:gd name="T32" fmla="*/ 2147483647 w 189"/>
              <a:gd name="T33" fmla="*/ 2147483647 h 215"/>
              <a:gd name="T34" fmla="*/ 2147483647 w 189"/>
              <a:gd name="T35" fmla="*/ 2147483647 h 215"/>
              <a:gd name="T36" fmla="*/ 2147483647 w 189"/>
              <a:gd name="T37" fmla="*/ 2147483647 h 215"/>
              <a:gd name="T38" fmla="*/ 2147483647 w 189"/>
              <a:gd name="T39" fmla="*/ 2147483647 h 215"/>
              <a:gd name="T40" fmla="*/ 2147483647 w 189"/>
              <a:gd name="T41" fmla="*/ 2147483647 h 215"/>
              <a:gd name="T42" fmla="*/ 2147483647 w 189"/>
              <a:gd name="T43" fmla="*/ 2147483647 h 215"/>
              <a:gd name="T44" fmla="*/ 2147483647 w 189"/>
              <a:gd name="T45" fmla="*/ 2147483647 h 215"/>
              <a:gd name="T46" fmla="*/ 2147483647 w 189"/>
              <a:gd name="T47" fmla="*/ 2147483647 h 215"/>
              <a:gd name="T48" fmla="*/ 2147483647 w 189"/>
              <a:gd name="T49" fmla="*/ 2147483647 h 215"/>
              <a:gd name="T50" fmla="*/ 2147483647 w 189"/>
              <a:gd name="T51" fmla="*/ 2147483647 h 215"/>
              <a:gd name="T52" fmla="*/ 2147483647 w 189"/>
              <a:gd name="T53" fmla="*/ 2147483647 h 215"/>
              <a:gd name="T54" fmla="*/ 2147483647 w 189"/>
              <a:gd name="T55" fmla="*/ 2147483647 h 215"/>
              <a:gd name="T56" fmla="*/ 2147483647 w 189"/>
              <a:gd name="T57" fmla="*/ 2147483647 h 215"/>
              <a:gd name="T58" fmla="*/ 2147483647 w 189"/>
              <a:gd name="T59" fmla="*/ 2147483647 h 215"/>
              <a:gd name="T60" fmla="*/ 2147483647 w 189"/>
              <a:gd name="T61" fmla="*/ 2147483647 h 215"/>
              <a:gd name="T62" fmla="*/ 2147483647 w 189"/>
              <a:gd name="T63" fmla="*/ 2147483647 h 215"/>
              <a:gd name="T64" fmla="*/ 2147483647 w 189"/>
              <a:gd name="T65" fmla="*/ 2147483647 h 215"/>
              <a:gd name="T66" fmla="*/ 2147483647 w 189"/>
              <a:gd name="T67" fmla="*/ 2147483647 h 215"/>
              <a:gd name="T68" fmla="*/ 2147483647 w 189"/>
              <a:gd name="T69" fmla="*/ 2147483647 h 215"/>
              <a:gd name="T70" fmla="*/ 2147483647 w 189"/>
              <a:gd name="T71" fmla="*/ 2147483647 h 215"/>
              <a:gd name="T72" fmla="*/ 2147483647 w 189"/>
              <a:gd name="T73" fmla="*/ 2147483647 h 215"/>
              <a:gd name="T74" fmla="*/ 2147483647 w 189"/>
              <a:gd name="T75" fmla="*/ 2147483647 h 215"/>
              <a:gd name="T76" fmla="*/ 2147483647 w 189"/>
              <a:gd name="T77" fmla="*/ 2147483647 h 215"/>
              <a:gd name="T78" fmla="*/ 2147483647 w 189"/>
              <a:gd name="T79" fmla="*/ 2147483647 h 215"/>
              <a:gd name="T80" fmla="*/ 2147483647 w 189"/>
              <a:gd name="T81" fmla="*/ 2147483647 h 215"/>
              <a:gd name="T82" fmla="*/ 2147483647 w 189"/>
              <a:gd name="T83" fmla="*/ 2147483647 h 215"/>
              <a:gd name="T84" fmla="*/ 2147483647 w 189"/>
              <a:gd name="T85" fmla="*/ 2147483647 h 215"/>
              <a:gd name="T86" fmla="*/ 2147483647 w 189"/>
              <a:gd name="T87" fmla="*/ 2147483647 h 215"/>
              <a:gd name="T88" fmla="*/ 2147483647 w 189"/>
              <a:gd name="T89" fmla="*/ 2147483647 h 215"/>
              <a:gd name="T90" fmla="*/ 2147483647 w 189"/>
              <a:gd name="T91" fmla="*/ 2147483647 h 215"/>
              <a:gd name="T92" fmla="*/ 2147483647 w 189"/>
              <a:gd name="T93" fmla="*/ 2147483647 h 215"/>
              <a:gd name="T94" fmla="*/ 2147483647 w 189"/>
              <a:gd name="T95" fmla="*/ 2147483647 h 215"/>
              <a:gd name="T96" fmla="*/ 0 w 189"/>
              <a:gd name="T97" fmla="*/ 2147483647 h 215"/>
              <a:gd name="T98" fmla="*/ 0 w 189"/>
              <a:gd name="T99" fmla="*/ 2147483647 h 21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89"/>
              <a:gd name="T151" fmla="*/ 0 h 215"/>
              <a:gd name="T152" fmla="*/ 189 w 189"/>
              <a:gd name="T153" fmla="*/ 215 h 21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89" h="215">
                <a:moveTo>
                  <a:pt x="0" y="137"/>
                </a:moveTo>
                <a:lnTo>
                  <a:pt x="0" y="118"/>
                </a:lnTo>
                <a:lnTo>
                  <a:pt x="2" y="98"/>
                </a:lnTo>
                <a:lnTo>
                  <a:pt x="5" y="81"/>
                </a:lnTo>
                <a:lnTo>
                  <a:pt x="9" y="70"/>
                </a:lnTo>
                <a:lnTo>
                  <a:pt x="15" y="55"/>
                </a:lnTo>
                <a:lnTo>
                  <a:pt x="24" y="43"/>
                </a:lnTo>
                <a:lnTo>
                  <a:pt x="32" y="35"/>
                </a:lnTo>
                <a:lnTo>
                  <a:pt x="39" y="26"/>
                </a:lnTo>
                <a:lnTo>
                  <a:pt x="47" y="23"/>
                </a:lnTo>
                <a:lnTo>
                  <a:pt x="56" y="14"/>
                </a:lnTo>
                <a:lnTo>
                  <a:pt x="66" y="8"/>
                </a:lnTo>
                <a:lnTo>
                  <a:pt x="82" y="11"/>
                </a:lnTo>
                <a:lnTo>
                  <a:pt x="96" y="15"/>
                </a:lnTo>
                <a:lnTo>
                  <a:pt x="108" y="17"/>
                </a:lnTo>
                <a:lnTo>
                  <a:pt x="118" y="13"/>
                </a:lnTo>
                <a:lnTo>
                  <a:pt x="132" y="10"/>
                </a:lnTo>
                <a:lnTo>
                  <a:pt x="146" y="5"/>
                </a:lnTo>
                <a:lnTo>
                  <a:pt x="154" y="0"/>
                </a:lnTo>
                <a:lnTo>
                  <a:pt x="162" y="12"/>
                </a:lnTo>
                <a:lnTo>
                  <a:pt x="163" y="29"/>
                </a:lnTo>
                <a:lnTo>
                  <a:pt x="172" y="41"/>
                </a:lnTo>
                <a:lnTo>
                  <a:pt x="180" y="49"/>
                </a:lnTo>
                <a:lnTo>
                  <a:pt x="186" y="56"/>
                </a:lnTo>
                <a:lnTo>
                  <a:pt x="183" y="65"/>
                </a:lnTo>
                <a:lnTo>
                  <a:pt x="184" y="73"/>
                </a:lnTo>
                <a:lnTo>
                  <a:pt x="187" y="86"/>
                </a:lnTo>
                <a:lnTo>
                  <a:pt x="187" y="88"/>
                </a:lnTo>
                <a:lnTo>
                  <a:pt x="188" y="178"/>
                </a:lnTo>
                <a:lnTo>
                  <a:pt x="187" y="178"/>
                </a:lnTo>
                <a:lnTo>
                  <a:pt x="184" y="176"/>
                </a:lnTo>
                <a:lnTo>
                  <a:pt x="181" y="174"/>
                </a:lnTo>
                <a:lnTo>
                  <a:pt x="180" y="172"/>
                </a:lnTo>
                <a:lnTo>
                  <a:pt x="179" y="169"/>
                </a:lnTo>
                <a:lnTo>
                  <a:pt x="178" y="166"/>
                </a:lnTo>
                <a:lnTo>
                  <a:pt x="176" y="166"/>
                </a:lnTo>
                <a:lnTo>
                  <a:pt x="174" y="164"/>
                </a:lnTo>
                <a:lnTo>
                  <a:pt x="171" y="161"/>
                </a:lnTo>
                <a:lnTo>
                  <a:pt x="168" y="159"/>
                </a:lnTo>
                <a:lnTo>
                  <a:pt x="164" y="157"/>
                </a:lnTo>
                <a:lnTo>
                  <a:pt x="162" y="157"/>
                </a:lnTo>
                <a:lnTo>
                  <a:pt x="161" y="163"/>
                </a:lnTo>
                <a:lnTo>
                  <a:pt x="162" y="166"/>
                </a:lnTo>
                <a:lnTo>
                  <a:pt x="162" y="172"/>
                </a:lnTo>
                <a:lnTo>
                  <a:pt x="161" y="176"/>
                </a:lnTo>
                <a:lnTo>
                  <a:pt x="157" y="178"/>
                </a:lnTo>
                <a:lnTo>
                  <a:pt x="151" y="177"/>
                </a:lnTo>
                <a:lnTo>
                  <a:pt x="146" y="177"/>
                </a:lnTo>
                <a:lnTo>
                  <a:pt x="144" y="179"/>
                </a:lnTo>
                <a:lnTo>
                  <a:pt x="139" y="182"/>
                </a:lnTo>
                <a:lnTo>
                  <a:pt x="131" y="180"/>
                </a:lnTo>
                <a:lnTo>
                  <a:pt x="126" y="179"/>
                </a:lnTo>
                <a:lnTo>
                  <a:pt x="122" y="181"/>
                </a:lnTo>
                <a:lnTo>
                  <a:pt x="119" y="185"/>
                </a:lnTo>
                <a:lnTo>
                  <a:pt x="112" y="188"/>
                </a:lnTo>
                <a:lnTo>
                  <a:pt x="107" y="188"/>
                </a:lnTo>
                <a:lnTo>
                  <a:pt x="104" y="184"/>
                </a:lnTo>
                <a:lnTo>
                  <a:pt x="102" y="177"/>
                </a:lnTo>
                <a:lnTo>
                  <a:pt x="100" y="168"/>
                </a:lnTo>
                <a:lnTo>
                  <a:pt x="100" y="160"/>
                </a:lnTo>
                <a:lnTo>
                  <a:pt x="98" y="154"/>
                </a:lnTo>
                <a:lnTo>
                  <a:pt x="96" y="146"/>
                </a:lnTo>
                <a:lnTo>
                  <a:pt x="91" y="141"/>
                </a:lnTo>
                <a:lnTo>
                  <a:pt x="90" y="136"/>
                </a:lnTo>
                <a:lnTo>
                  <a:pt x="92" y="125"/>
                </a:lnTo>
                <a:lnTo>
                  <a:pt x="89" y="121"/>
                </a:lnTo>
                <a:lnTo>
                  <a:pt x="83" y="124"/>
                </a:lnTo>
                <a:lnTo>
                  <a:pt x="78" y="133"/>
                </a:lnTo>
                <a:lnTo>
                  <a:pt x="76" y="135"/>
                </a:lnTo>
                <a:lnTo>
                  <a:pt x="71" y="141"/>
                </a:lnTo>
                <a:lnTo>
                  <a:pt x="67" y="146"/>
                </a:lnTo>
                <a:lnTo>
                  <a:pt x="63" y="153"/>
                </a:lnTo>
                <a:lnTo>
                  <a:pt x="59" y="158"/>
                </a:lnTo>
                <a:lnTo>
                  <a:pt x="53" y="163"/>
                </a:lnTo>
                <a:lnTo>
                  <a:pt x="49" y="165"/>
                </a:lnTo>
                <a:lnTo>
                  <a:pt x="44" y="168"/>
                </a:lnTo>
                <a:lnTo>
                  <a:pt x="39" y="172"/>
                </a:lnTo>
                <a:lnTo>
                  <a:pt x="38" y="178"/>
                </a:lnTo>
                <a:lnTo>
                  <a:pt x="38" y="183"/>
                </a:lnTo>
                <a:lnTo>
                  <a:pt x="35" y="189"/>
                </a:lnTo>
                <a:lnTo>
                  <a:pt x="27" y="193"/>
                </a:lnTo>
                <a:lnTo>
                  <a:pt x="24" y="194"/>
                </a:lnTo>
                <a:lnTo>
                  <a:pt x="20" y="195"/>
                </a:lnTo>
                <a:lnTo>
                  <a:pt x="19" y="200"/>
                </a:lnTo>
                <a:lnTo>
                  <a:pt x="20" y="205"/>
                </a:lnTo>
                <a:lnTo>
                  <a:pt x="19" y="209"/>
                </a:lnTo>
                <a:lnTo>
                  <a:pt x="15" y="214"/>
                </a:lnTo>
                <a:lnTo>
                  <a:pt x="12" y="208"/>
                </a:lnTo>
                <a:lnTo>
                  <a:pt x="9" y="192"/>
                </a:lnTo>
                <a:lnTo>
                  <a:pt x="7" y="178"/>
                </a:lnTo>
                <a:lnTo>
                  <a:pt x="11" y="166"/>
                </a:lnTo>
                <a:lnTo>
                  <a:pt x="10" y="143"/>
                </a:lnTo>
                <a:lnTo>
                  <a:pt x="5" y="133"/>
                </a:lnTo>
                <a:lnTo>
                  <a:pt x="0" y="137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72" name="Freeform 126"/>
          <p:cNvSpPr>
            <a:spLocks/>
          </p:cNvSpPr>
          <p:nvPr/>
        </p:nvSpPr>
        <p:spPr bwMode="auto">
          <a:xfrm>
            <a:off x="4865688" y="3170238"/>
            <a:ext cx="444500" cy="404812"/>
          </a:xfrm>
          <a:custGeom>
            <a:avLst/>
            <a:gdLst>
              <a:gd name="T0" fmla="*/ 2147483647 w 280"/>
              <a:gd name="T1" fmla="*/ 2147483647 h 255"/>
              <a:gd name="T2" fmla="*/ 2147483647 w 280"/>
              <a:gd name="T3" fmla="*/ 2147483647 h 255"/>
              <a:gd name="T4" fmla="*/ 2147483647 w 280"/>
              <a:gd name="T5" fmla="*/ 2147483647 h 255"/>
              <a:gd name="T6" fmla="*/ 2147483647 w 280"/>
              <a:gd name="T7" fmla="*/ 2147483647 h 255"/>
              <a:gd name="T8" fmla="*/ 2147483647 w 280"/>
              <a:gd name="T9" fmla="*/ 2147483647 h 255"/>
              <a:gd name="T10" fmla="*/ 2147483647 w 280"/>
              <a:gd name="T11" fmla="*/ 2147483647 h 255"/>
              <a:gd name="T12" fmla="*/ 2147483647 w 280"/>
              <a:gd name="T13" fmla="*/ 2147483647 h 255"/>
              <a:gd name="T14" fmla="*/ 0 w 280"/>
              <a:gd name="T15" fmla="*/ 2147483647 h 255"/>
              <a:gd name="T16" fmla="*/ 2147483647 w 280"/>
              <a:gd name="T17" fmla="*/ 2147483647 h 255"/>
              <a:gd name="T18" fmla="*/ 2147483647 w 280"/>
              <a:gd name="T19" fmla="*/ 2147483647 h 255"/>
              <a:gd name="T20" fmla="*/ 2147483647 w 280"/>
              <a:gd name="T21" fmla="*/ 2147483647 h 255"/>
              <a:gd name="T22" fmla="*/ 2147483647 w 280"/>
              <a:gd name="T23" fmla="*/ 2147483647 h 255"/>
              <a:gd name="T24" fmla="*/ 2147483647 w 280"/>
              <a:gd name="T25" fmla="*/ 2147483647 h 255"/>
              <a:gd name="T26" fmla="*/ 2147483647 w 280"/>
              <a:gd name="T27" fmla="*/ 2147483647 h 255"/>
              <a:gd name="T28" fmla="*/ 2147483647 w 280"/>
              <a:gd name="T29" fmla="*/ 2147483647 h 255"/>
              <a:gd name="T30" fmla="*/ 2147483647 w 280"/>
              <a:gd name="T31" fmla="*/ 2147483647 h 255"/>
              <a:gd name="T32" fmla="*/ 2147483647 w 280"/>
              <a:gd name="T33" fmla="*/ 2147483647 h 255"/>
              <a:gd name="T34" fmla="*/ 2147483647 w 280"/>
              <a:gd name="T35" fmla="*/ 2147483647 h 255"/>
              <a:gd name="T36" fmla="*/ 2147483647 w 280"/>
              <a:gd name="T37" fmla="*/ 2147483647 h 255"/>
              <a:gd name="T38" fmla="*/ 2147483647 w 280"/>
              <a:gd name="T39" fmla="*/ 2147483647 h 255"/>
              <a:gd name="T40" fmla="*/ 2147483647 w 280"/>
              <a:gd name="T41" fmla="*/ 2147483647 h 255"/>
              <a:gd name="T42" fmla="*/ 2147483647 w 280"/>
              <a:gd name="T43" fmla="*/ 2147483647 h 255"/>
              <a:gd name="T44" fmla="*/ 2147483647 w 280"/>
              <a:gd name="T45" fmla="*/ 2147483647 h 255"/>
              <a:gd name="T46" fmla="*/ 2147483647 w 280"/>
              <a:gd name="T47" fmla="*/ 2147483647 h 255"/>
              <a:gd name="T48" fmla="*/ 2147483647 w 280"/>
              <a:gd name="T49" fmla="*/ 2147483647 h 255"/>
              <a:gd name="T50" fmla="*/ 2147483647 w 280"/>
              <a:gd name="T51" fmla="*/ 2147483647 h 255"/>
              <a:gd name="T52" fmla="*/ 2147483647 w 280"/>
              <a:gd name="T53" fmla="*/ 2147483647 h 255"/>
              <a:gd name="T54" fmla="*/ 2147483647 w 280"/>
              <a:gd name="T55" fmla="*/ 2147483647 h 255"/>
              <a:gd name="T56" fmla="*/ 2147483647 w 280"/>
              <a:gd name="T57" fmla="*/ 2147483647 h 255"/>
              <a:gd name="T58" fmla="*/ 2147483647 w 280"/>
              <a:gd name="T59" fmla="*/ 2147483647 h 255"/>
              <a:gd name="T60" fmla="*/ 2147483647 w 280"/>
              <a:gd name="T61" fmla="*/ 2147483647 h 255"/>
              <a:gd name="T62" fmla="*/ 2147483647 w 280"/>
              <a:gd name="T63" fmla="*/ 2147483647 h 255"/>
              <a:gd name="T64" fmla="*/ 2147483647 w 280"/>
              <a:gd name="T65" fmla="*/ 2147483647 h 255"/>
              <a:gd name="T66" fmla="*/ 2147483647 w 280"/>
              <a:gd name="T67" fmla="*/ 2147483647 h 255"/>
              <a:gd name="T68" fmla="*/ 2147483647 w 280"/>
              <a:gd name="T69" fmla="*/ 2147483647 h 255"/>
              <a:gd name="T70" fmla="*/ 2147483647 w 280"/>
              <a:gd name="T71" fmla="*/ 2147483647 h 255"/>
              <a:gd name="T72" fmla="*/ 2147483647 w 280"/>
              <a:gd name="T73" fmla="*/ 2147483647 h 255"/>
              <a:gd name="T74" fmla="*/ 2147483647 w 280"/>
              <a:gd name="T75" fmla="*/ 2147483647 h 255"/>
              <a:gd name="T76" fmla="*/ 2147483647 w 280"/>
              <a:gd name="T77" fmla="*/ 2147483647 h 255"/>
              <a:gd name="T78" fmla="*/ 2147483647 w 280"/>
              <a:gd name="T79" fmla="*/ 2147483647 h 255"/>
              <a:gd name="T80" fmla="*/ 2147483647 w 280"/>
              <a:gd name="T81" fmla="*/ 2147483647 h 255"/>
              <a:gd name="T82" fmla="*/ 2147483647 w 280"/>
              <a:gd name="T83" fmla="*/ 2147483647 h 255"/>
              <a:gd name="T84" fmla="*/ 2147483647 w 280"/>
              <a:gd name="T85" fmla="*/ 2147483647 h 255"/>
              <a:gd name="T86" fmla="*/ 2147483647 w 280"/>
              <a:gd name="T87" fmla="*/ 2147483647 h 255"/>
              <a:gd name="T88" fmla="*/ 2147483647 w 280"/>
              <a:gd name="T89" fmla="*/ 2147483647 h 255"/>
              <a:gd name="T90" fmla="*/ 2147483647 w 280"/>
              <a:gd name="T91" fmla="*/ 2147483647 h 255"/>
              <a:gd name="T92" fmla="*/ 2147483647 w 280"/>
              <a:gd name="T93" fmla="*/ 2147483647 h 255"/>
              <a:gd name="T94" fmla="*/ 2147483647 w 280"/>
              <a:gd name="T95" fmla="*/ 2147483647 h 255"/>
              <a:gd name="T96" fmla="*/ 2147483647 w 280"/>
              <a:gd name="T97" fmla="*/ 2147483647 h 255"/>
              <a:gd name="T98" fmla="*/ 2147483647 w 280"/>
              <a:gd name="T99" fmla="*/ 2147483647 h 255"/>
              <a:gd name="T100" fmla="*/ 2147483647 w 280"/>
              <a:gd name="T101" fmla="*/ 2147483647 h 255"/>
              <a:gd name="T102" fmla="*/ 2147483647 w 280"/>
              <a:gd name="T103" fmla="*/ 2147483647 h 255"/>
              <a:gd name="T104" fmla="*/ 2147483647 w 280"/>
              <a:gd name="T105" fmla="*/ 2147483647 h 255"/>
              <a:gd name="T106" fmla="*/ 2147483647 w 280"/>
              <a:gd name="T107" fmla="*/ 2147483647 h 255"/>
              <a:gd name="T108" fmla="*/ 2147483647 w 280"/>
              <a:gd name="T109" fmla="*/ 0 h 255"/>
              <a:gd name="T110" fmla="*/ 2147483647 w 280"/>
              <a:gd name="T111" fmla="*/ 0 h 2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80"/>
              <a:gd name="T169" fmla="*/ 0 h 255"/>
              <a:gd name="T170" fmla="*/ 280 w 280"/>
              <a:gd name="T171" fmla="*/ 255 h 25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80" h="255">
                <a:moveTo>
                  <a:pt x="128" y="0"/>
                </a:moveTo>
                <a:lnTo>
                  <a:pt x="119" y="4"/>
                </a:lnTo>
                <a:lnTo>
                  <a:pt x="106" y="19"/>
                </a:lnTo>
                <a:lnTo>
                  <a:pt x="98" y="28"/>
                </a:lnTo>
                <a:lnTo>
                  <a:pt x="87" y="42"/>
                </a:lnTo>
                <a:lnTo>
                  <a:pt x="81" y="52"/>
                </a:lnTo>
                <a:lnTo>
                  <a:pt x="75" y="59"/>
                </a:lnTo>
                <a:lnTo>
                  <a:pt x="61" y="55"/>
                </a:lnTo>
                <a:lnTo>
                  <a:pt x="44" y="46"/>
                </a:lnTo>
                <a:lnTo>
                  <a:pt x="31" y="39"/>
                </a:lnTo>
                <a:lnTo>
                  <a:pt x="15" y="38"/>
                </a:lnTo>
                <a:lnTo>
                  <a:pt x="8" y="51"/>
                </a:lnTo>
                <a:lnTo>
                  <a:pt x="6" y="61"/>
                </a:lnTo>
                <a:lnTo>
                  <a:pt x="1" y="70"/>
                </a:lnTo>
                <a:lnTo>
                  <a:pt x="2" y="82"/>
                </a:lnTo>
                <a:lnTo>
                  <a:pt x="0" y="91"/>
                </a:lnTo>
                <a:lnTo>
                  <a:pt x="2" y="102"/>
                </a:lnTo>
                <a:lnTo>
                  <a:pt x="3" y="113"/>
                </a:lnTo>
                <a:lnTo>
                  <a:pt x="5" y="123"/>
                </a:lnTo>
                <a:lnTo>
                  <a:pt x="7" y="137"/>
                </a:lnTo>
                <a:lnTo>
                  <a:pt x="10" y="145"/>
                </a:lnTo>
                <a:lnTo>
                  <a:pt x="18" y="147"/>
                </a:lnTo>
                <a:lnTo>
                  <a:pt x="33" y="146"/>
                </a:lnTo>
                <a:lnTo>
                  <a:pt x="42" y="145"/>
                </a:lnTo>
                <a:lnTo>
                  <a:pt x="49" y="138"/>
                </a:lnTo>
                <a:lnTo>
                  <a:pt x="54" y="127"/>
                </a:lnTo>
                <a:lnTo>
                  <a:pt x="63" y="135"/>
                </a:lnTo>
                <a:lnTo>
                  <a:pt x="71" y="142"/>
                </a:lnTo>
                <a:lnTo>
                  <a:pt x="77" y="150"/>
                </a:lnTo>
                <a:lnTo>
                  <a:pt x="81" y="161"/>
                </a:lnTo>
                <a:lnTo>
                  <a:pt x="85" y="171"/>
                </a:lnTo>
                <a:lnTo>
                  <a:pt x="90" y="179"/>
                </a:lnTo>
                <a:lnTo>
                  <a:pt x="97" y="188"/>
                </a:lnTo>
                <a:lnTo>
                  <a:pt x="105" y="196"/>
                </a:lnTo>
                <a:lnTo>
                  <a:pt x="110" y="202"/>
                </a:lnTo>
                <a:lnTo>
                  <a:pt x="121" y="207"/>
                </a:lnTo>
                <a:lnTo>
                  <a:pt x="130" y="213"/>
                </a:lnTo>
                <a:lnTo>
                  <a:pt x="135" y="214"/>
                </a:lnTo>
                <a:lnTo>
                  <a:pt x="142" y="223"/>
                </a:lnTo>
                <a:lnTo>
                  <a:pt x="147" y="223"/>
                </a:lnTo>
                <a:lnTo>
                  <a:pt x="151" y="224"/>
                </a:lnTo>
                <a:lnTo>
                  <a:pt x="152" y="228"/>
                </a:lnTo>
                <a:lnTo>
                  <a:pt x="155" y="231"/>
                </a:lnTo>
                <a:lnTo>
                  <a:pt x="159" y="234"/>
                </a:lnTo>
                <a:lnTo>
                  <a:pt x="159" y="235"/>
                </a:lnTo>
                <a:lnTo>
                  <a:pt x="166" y="238"/>
                </a:lnTo>
                <a:lnTo>
                  <a:pt x="172" y="242"/>
                </a:lnTo>
                <a:lnTo>
                  <a:pt x="177" y="245"/>
                </a:lnTo>
                <a:lnTo>
                  <a:pt x="185" y="247"/>
                </a:lnTo>
                <a:lnTo>
                  <a:pt x="188" y="248"/>
                </a:lnTo>
                <a:lnTo>
                  <a:pt x="191" y="249"/>
                </a:lnTo>
                <a:lnTo>
                  <a:pt x="197" y="249"/>
                </a:lnTo>
                <a:lnTo>
                  <a:pt x="205" y="247"/>
                </a:lnTo>
                <a:lnTo>
                  <a:pt x="210" y="248"/>
                </a:lnTo>
                <a:lnTo>
                  <a:pt x="213" y="248"/>
                </a:lnTo>
                <a:lnTo>
                  <a:pt x="218" y="249"/>
                </a:lnTo>
                <a:lnTo>
                  <a:pt x="222" y="248"/>
                </a:lnTo>
                <a:lnTo>
                  <a:pt x="227" y="249"/>
                </a:lnTo>
                <a:lnTo>
                  <a:pt x="238" y="251"/>
                </a:lnTo>
                <a:lnTo>
                  <a:pt x="245" y="252"/>
                </a:lnTo>
                <a:lnTo>
                  <a:pt x="249" y="254"/>
                </a:lnTo>
                <a:lnTo>
                  <a:pt x="254" y="254"/>
                </a:lnTo>
                <a:lnTo>
                  <a:pt x="260" y="253"/>
                </a:lnTo>
                <a:lnTo>
                  <a:pt x="266" y="252"/>
                </a:lnTo>
                <a:lnTo>
                  <a:pt x="271" y="250"/>
                </a:lnTo>
                <a:lnTo>
                  <a:pt x="278" y="248"/>
                </a:lnTo>
                <a:lnTo>
                  <a:pt x="279" y="248"/>
                </a:lnTo>
                <a:lnTo>
                  <a:pt x="279" y="247"/>
                </a:lnTo>
                <a:lnTo>
                  <a:pt x="276" y="239"/>
                </a:lnTo>
                <a:lnTo>
                  <a:pt x="273" y="235"/>
                </a:lnTo>
                <a:lnTo>
                  <a:pt x="267" y="226"/>
                </a:lnTo>
                <a:lnTo>
                  <a:pt x="263" y="222"/>
                </a:lnTo>
                <a:lnTo>
                  <a:pt x="256" y="218"/>
                </a:lnTo>
                <a:lnTo>
                  <a:pt x="246" y="214"/>
                </a:lnTo>
                <a:lnTo>
                  <a:pt x="239" y="213"/>
                </a:lnTo>
                <a:lnTo>
                  <a:pt x="230" y="208"/>
                </a:lnTo>
                <a:lnTo>
                  <a:pt x="226" y="202"/>
                </a:lnTo>
                <a:lnTo>
                  <a:pt x="224" y="195"/>
                </a:lnTo>
                <a:lnTo>
                  <a:pt x="223" y="187"/>
                </a:lnTo>
                <a:lnTo>
                  <a:pt x="221" y="174"/>
                </a:lnTo>
                <a:lnTo>
                  <a:pt x="212" y="168"/>
                </a:lnTo>
                <a:lnTo>
                  <a:pt x="209" y="163"/>
                </a:lnTo>
                <a:lnTo>
                  <a:pt x="213" y="151"/>
                </a:lnTo>
                <a:lnTo>
                  <a:pt x="216" y="146"/>
                </a:lnTo>
                <a:lnTo>
                  <a:pt x="215" y="137"/>
                </a:lnTo>
                <a:lnTo>
                  <a:pt x="208" y="126"/>
                </a:lnTo>
                <a:lnTo>
                  <a:pt x="200" y="122"/>
                </a:lnTo>
                <a:lnTo>
                  <a:pt x="199" y="111"/>
                </a:lnTo>
                <a:lnTo>
                  <a:pt x="199" y="103"/>
                </a:lnTo>
                <a:lnTo>
                  <a:pt x="196" y="95"/>
                </a:lnTo>
                <a:lnTo>
                  <a:pt x="190" y="93"/>
                </a:lnTo>
                <a:lnTo>
                  <a:pt x="184" y="86"/>
                </a:lnTo>
                <a:lnTo>
                  <a:pt x="173" y="80"/>
                </a:lnTo>
                <a:lnTo>
                  <a:pt x="172" y="70"/>
                </a:lnTo>
                <a:lnTo>
                  <a:pt x="169" y="60"/>
                </a:lnTo>
                <a:lnTo>
                  <a:pt x="160" y="64"/>
                </a:lnTo>
                <a:lnTo>
                  <a:pt x="153" y="59"/>
                </a:lnTo>
                <a:lnTo>
                  <a:pt x="149" y="50"/>
                </a:lnTo>
                <a:lnTo>
                  <a:pt x="144" y="46"/>
                </a:lnTo>
                <a:lnTo>
                  <a:pt x="138" y="40"/>
                </a:lnTo>
                <a:lnTo>
                  <a:pt x="124" y="38"/>
                </a:lnTo>
                <a:lnTo>
                  <a:pt x="114" y="35"/>
                </a:lnTo>
                <a:lnTo>
                  <a:pt x="120" y="21"/>
                </a:lnTo>
                <a:lnTo>
                  <a:pt x="122" y="17"/>
                </a:lnTo>
                <a:lnTo>
                  <a:pt x="127" y="9"/>
                </a:lnTo>
                <a:lnTo>
                  <a:pt x="128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73" name="Freeform 127"/>
          <p:cNvSpPr>
            <a:spLocks/>
          </p:cNvSpPr>
          <p:nvPr/>
        </p:nvSpPr>
        <p:spPr bwMode="auto">
          <a:xfrm>
            <a:off x="4865688" y="3170238"/>
            <a:ext cx="444500" cy="404812"/>
          </a:xfrm>
          <a:custGeom>
            <a:avLst/>
            <a:gdLst>
              <a:gd name="T0" fmla="*/ 2147483647 w 280"/>
              <a:gd name="T1" fmla="*/ 2147483647 h 255"/>
              <a:gd name="T2" fmla="*/ 2147483647 w 280"/>
              <a:gd name="T3" fmla="*/ 2147483647 h 255"/>
              <a:gd name="T4" fmla="*/ 2147483647 w 280"/>
              <a:gd name="T5" fmla="*/ 2147483647 h 255"/>
              <a:gd name="T6" fmla="*/ 2147483647 w 280"/>
              <a:gd name="T7" fmla="*/ 2147483647 h 255"/>
              <a:gd name="T8" fmla="*/ 2147483647 w 280"/>
              <a:gd name="T9" fmla="*/ 2147483647 h 255"/>
              <a:gd name="T10" fmla="*/ 2147483647 w 280"/>
              <a:gd name="T11" fmla="*/ 2147483647 h 255"/>
              <a:gd name="T12" fmla="*/ 2147483647 w 280"/>
              <a:gd name="T13" fmla="*/ 2147483647 h 255"/>
              <a:gd name="T14" fmla="*/ 0 w 280"/>
              <a:gd name="T15" fmla="*/ 2147483647 h 255"/>
              <a:gd name="T16" fmla="*/ 2147483647 w 280"/>
              <a:gd name="T17" fmla="*/ 2147483647 h 255"/>
              <a:gd name="T18" fmla="*/ 2147483647 w 280"/>
              <a:gd name="T19" fmla="*/ 2147483647 h 255"/>
              <a:gd name="T20" fmla="*/ 2147483647 w 280"/>
              <a:gd name="T21" fmla="*/ 2147483647 h 255"/>
              <a:gd name="T22" fmla="*/ 2147483647 w 280"/>
              <a:gd name="T23" fmla="*/ 2147483647 h 255"/>
              <a:gd name="T24" fmla="*/ 2147483647 w 280"/>
              <a:gd name="T25" fmla="*/ 2147483647 h 255"/>
              <a:gd name="T26" fmla="*/ 2147483647 w 280"/>
              <a:gd name="T27" fmla="*/ 2147483647 h 255"/>
              <a:gd name="T28" fmla="*/ 2147483647 w 280"/>
              <a:gd name="T29" fmla="*/ 2147483647 h 255"/>
              <a:gd name="T30" fmla="*/ 2147483647 w 280"/>
              <a:gd name="T31" fmla="*/ 2147483647 h 255"/>
              <a:gd name="T32" fmla="*/ 2147483647 w 280"/>
              <a:gd name="T33" fmla="*/ 2147483647 h 255"/>
              <a:gd name="T34" fmla="*/ 2147483647 w 280"/>
              <a:gd name="T35" fmla="*/ 2147483647 h 255"/>
              <a:gd name="T36" fmla="*/ 2147483647 w 280"/>
              <a:gd name="T37" fmla="*/ 2147483647 h 255"/>
              <a:gd name="T38" fmla="*/ 2147483647 w 280"/>
              <a:gd name="T39" fmla="*/ 2147483647 h 255"/>
              <a:gd name="T40" fmla="*/ 2147483647 w 280"/>
              <a:gd name="T41" fmla="*/ 2147483647 h 255"/>
              <a:gd name="T42" fmla="*/ 2147483647 w 280"/>
              <a:gd name="T43" fmla="*/ 2147483647 h 255"/>
              <a:gd name="T44" fmla="*/ 2147483647 w 280"/>
              <a:gd name="T45" fmla="*/ 2147483647 h 255"/>
              <a:gd name="T46" fmla="*/ 2147483647 w 280"/>
              <a:gd name="T47" fmla="*/ 2147483647 h 255"/>
              <a:gd name="T48" fmla="*/ 2147483647 w 280"/>
              <a:gd name="T49" fmla="*/ 2147483647 h 255"/>
              <a:gd name="T50" fmla="*/ 2147483647 w 280"/>
              <a:gd name="T51" fmla="*/ 2147483647 h 255"/>
              <a:gd name="T52" fmla="*/ 2147483647 w 280"/>
              <a:gd name="T53" fmla="*/ 2147483647 h 255"/>
              <a:gd name="T54" fmla="*/ 2147483647 w 280"/>
              <a:gd name="T55" fmla="*/ 2147483647 h 255"/>
              <a:gd name="T56" fmla="*/ 2147483647 w 280"/>
              <a:gd name="T57" fmla="*/ 2147483647 h 255"/>
              <a:gd name="T58" fmla="*/ 2147483647 w 280"/>
              <a:gd name="T59" fmla="*/ 2147483647 h 255"/>
              <a:gd name="T60" fmla="*/ 2147483647 w 280"/>
              <a:gd name="T61" fmla="*/ 2147483647 h 255"/>
              <a:gd name="T62" fmla="*/ 2147483647 w 280"/>
              <a:gd name="T63" fmla="*/ 2147483647 h 255"/>
              <a:gd name="T64" fmla="*/ 2147483647 w 280"/>
              <a:gd name="T65" fmla="*/ 2147483647 h 255"/>
              <a:gd name="T66" fmla="*/ 2147483647 w 280"/>
              <a:gd name="T67" fmla="*/ 2147483647 h 255"/>
              <a:gd name="T68" fmla="*/ 2147483647 w 280"/>
              <a:gd name="T69" fmla="*/ 2147483647 h 255"/>
              <a:gd name="T70" fmla="*/ 2147483647 w 280"/>
              <a:gd name="T71" fmla="*/ 2147483647 h 255"/>
              <a:gd name="T72" fmla="*/ 2147483647 w 280"/>
              <a:gd name="T73" fmla="*/ 2147483647 h 255"/>
              <a:gd name="T74" fmla="*/ 2147483647 w 280"/>
              <a:gd name="T75" fmla="*/ 2147483647 h 255"/>
              <a:gd name="T76" fmla="*/ 2147483647 w 280"/>
              <a:gd name="T77" fmla="*/ 2147483647 h 255"/>
              <a:gd name="T78" fmla="*/ 2147483647 w 280"/>
              <a:gd name="T79" fmla="*/ 2147483647 h 255"/>
              <a:gd name="T80" fmla="*/ 2147483647 w 280"/>
              <a:gd name="T81" fmla="*/ 2147483647 h 255"/>
              <a:gd name="T82" fmla="*/ 2147483647 w 280"/>
              <a:gd name="T83" fmla="*/ 2147483647 h 255"/>
              <a:gd name="T84" fmla="*/ 2147483647 w 280"/>
              <a:gd name="T85" fmla="*/ 2147483647 h 255"/>
              <a:gd name="T86" fmla="*/ 2147483647 w 280"/>
              <a:gd name="T87" fmla="*/ 2147483647 h 255"/>
              <a:gd name="T88" fmla="*/ 2147483647 w 280"/>
              <a:gd name="T89" fmla="*/ 2147483647 h 255"/>
              <a:gd name="T90" fmla="*/ 2147483647 w 280"/>
              <a:gd name="T91" fmla="*/ 2147483647 h 255"/>
              <a:gd name="T92" fmla="*/ 2147483647 w 280"/>
              <a:gd name="T93" fmla="*/ 2147483647 h 255"/>
              <a:gd name="T94" fmla="*/ 2147483647 w 280"/>
              <a:gd name="T95" fmla="*/ 2147483647 h 255"/>
              <a:gd name="T96" fmla="*/ 2147483647 w 280"/>
              <a:gd name="T97" fmla="*/ 2147483647 h 255"/>
              <a:gd name="T98" fmla="*/ 2147483647 w 280"/>
              <a:gd name="T99" fmla="*/ 2147483647 h 255"/>
              <a:gd name="T100" fmla="*/ 2147483647 w 280"/>
              <a:gd name="T101" fmla="*/ 2147483647 h 255"/>
              <a:gd name="T102" fmla="*/ 2147483647 w 280"/>
              <a:gd name="T103" fmla="*/ 2147483647 h 255"/>
              <a:gd name="T104" fmla="*/ 2147483647 w 280"/>
              <a:gd name="T105" fmla="*/ 2147483647 h 255"/>
              <a:gd name="T106" fmla="*/ 2147483647 w 280"/>
              <a:gd name="T107" fmla="*/ 2147483647 h 255"/>
              <a:gd name="T108" fmla="*/ 2147483647 w 280"/>
              <a:gd name="T109" fmla="*/ 0 h 255"/>
              <a:gd name="T110" fmla="*/ 2147483647 w 280"/>
              <a:gd name="T111" fmla="*/ 0 h 2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80"/>
              <a:gd name="T169" fmla="*/ 0 h 255"/>
              <a:gd name="T170" fmla="*/ 280 w 280"/>
              <a:gd name="T171" fmla="*/ 255 h 25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80" h="255">
                <a:moveTo>
                  <a:pt x="128" y="0"/>
                </a:moveTo>
                <a:lnTo>
                  <a:pt x="119" y="4"/>
                </a:lnTo>
                <a:lnTo>
                  <a:pt x="106" y="19"/>
                </a:lnTo>
                <a:lnTo>
                  <a:pt x="98" y="28"/>
                </a:lnTo>
                <a:lnTo>
                  <a:pt x="87" y="42"/>
                </a:lnTo>
                <a:lnTo>
                  <a:pt x="81" y="52"/>
                </a:lnTo>
                <a:lnTo>
                  <a:pt x="75" y="59"/>
                </a:lnTo>
                <a:lnTo>
                  <a:pt x="61" y="55"/>
                </a:lnTo>
                <a:lnTo>
                  <a:pt x="44" y="46"/>
                </a:lnTo>
                <a:lnTo>
                  <a:pt x="31" y="39"/>
                </a:lnTo>
                <a:lnTo>
                  <a:pt x="15" y="38"/>
                </a:lnTo>
                <a:lnTo>
                  <a:pt x="8" y="51"/>
                </a:lnTo>
                <a:lnTo>
                  <a:pt x="6" y="61"/>
                </a:lnTo>
                <a:lnTo>
                  <a:pt x="1" y="70"/>
                </a:lnTo>
                <a:lnTo>
                  <a:pt x="2" y="82"/>
                </a:lnTo>
                <a:lnTo>
                  <a:pt x="0" y="91"/>
                </a:lnTo>
                <a:lnTo>
                  <a:pt x="2" y="102"/>
                </a:lnTo>
                <a:lnTo>
                  <a:pt x="3" y="113"/>
                </a:lnTo>
                <a:lnTo>
                  <a:pt x="5" y="123"/>
                </a:lnTo>
                <a:lnTo>
                  <a:pt x="7" y="137"/>
                </a:lnTo>
                <a:lnTo>
                  <a:pt x="10" y="145"/>
                </a:lnTo>
                <a:lnTo>
                  <a:pt x="18" y="147"/>
                </a:lnTo>
                <a:lnTo>
                  <a:pt x="33" y="146"/>
                </a:lnTo>
                <a:lnTo>
                  <a:pt x="42" y="145"/>
                </a:lnTo>
                <a:lnTo>
                  <a:pt x="49" y="138"/>
                </a:lnTo>
                <a:lnTo>
                  <a:pt x="54" y="127"/>
                </a:lnTo>
                <a:lnTo>
                  <a:pt x="63" y="135"/>
                </a:lnTo>
                <a:lnTo>
                  <a:pt x="71" y="142"/>
                </a:lnTo>
                <a:lnTo>
                  <a:pt x="77" y="150"/>
                </a:lnTo>
                <a:lnTo>
                  <a:pt x="81" y="161"/>
                </a:lnTo>
                <a:lnTo>
                  <a:pt x="85" y="171"/>
                </a:lnTo>
                <a:lnTo>
                  <a:pt x="90" y="179"/>
                </a:lnTo>
                <a:lnTo>
                  <a:pt x="97" y="188"/>
                </a:lnTo>
                <a:lnTo>
                  <a:pt x="105" y="196"/>
                </a:lnTo>
                <a:lnTo>
                  <a:pt x="110" y="202"/>
                </a:lnTo>
                <a:lnTo>
                  <a:pt x="121" y="207"/>
                </a:lnTo>
                <a:lnTo>
                  <a:pt x="130" y="213"/>
                </a:lnTo>
                <a:lnTo>
                  <a:pt x="135" y="214"/>
                </a:lnTo>
                <a:lnTo>
                  <a:pt x="142" y="223"/>
                </a:lnTo>
                <a:lnTo>
                  <a:pt x="147" y="223"/>
                </a:lnTo>
                <a:lnTo>
                  <a:pt x="151" y="224"/>
                </a:lnTo>
                <a:lnTo>
                  <a:pt x="152" y="228"/>
                </a:lnTo>
                <a:lnTo>
                  <a:pt x="155" y="231"/>
                </a:lnTo>
                <a:lnTo>
                  <a:pt x="159" y="234"/>
                </a:lnTo>
                <a:lnTo>
                  <a:pt x="159" y="235"/>
                </a:lnTo>
                <a:lnTo>
                  <a:pt x="166" y="238"/>
                </a:lnTo>
                <a:lnTo>
                  <a:pt x="172" y="242"/>
                </a:lnTo>
                <a:lnTo>
                  <a:pt x="177" y="245"/>
                </a:lnTo>
                <a:lnTo>
                  <a:pt x="185" y="247"/>
                </a:lnTo>
                <a:lnTo>
                  <a:pt x="188" y="248"/>
                </a:lnTo>
                <a:lnTo>
                  <a:pt x="191" y="249"/>
                </a:lnTo>
                <a:lnTo>
                  <a:pt x="197" y="249"/>
                </a:lnTo>
                <a:lnTo>
                  <a:pt x="205" y="247"/>
                </a:lnTo>
                <a:lnTo>
                  <a:pt x="210" y="248"/>
                </a:lnTo>
                <a:lnTo>
                  <a:pt x="213" y="248"/>
                </a:lnTo>
                <a:lnTo>
                  <a:pt x="218" y="249"/>
                </a:lnTo>
                <a:lnTo>
                  <a:pt x="222" y="248"/>
                </a:lnTo>
                <a:lnTo>
                  <a:pt x="227" y="249"/>
                </a:lnTo>
                <a:lnTo>
                  <a:pt x="238" y="251"/>
                </a:lnTo>
                <a:lnTo>
                  <a:pt x="245" y="252"/>
                </a:lnTo>
                <a:lnTo>
                  <a:pt x="249" y="254"/>
                </a:lnTo>
                <a:lnTo>
                  <a:pt x="254" y="254"/>
                </a:lnTo>
                <a:lnTo>
                  <a:pt x="260" y="253"/>
                </a:lnTo>
                <a:lnTo>
                  <a:pt x="266" y="252"/>
                </a:lnTo>
                <a:lnTo>
                  <a:pt x="271" y="250"/>
                </a:lnTo>
                <a:lnTo>
                  <a:pt x="278" y="248"/>
                </a:lnTo>
                <a:lnTo>
                  <a:pt x="279" y="248"/>
                </a:lnTo>
                <a:lnTo>
                  <a:pt x="279" y="247"/>
                </a:lnTo>
                <a:lnTo>
                  <a:pt x="276" y="239"/>
                </a:lnTo>
                <a:lnTo>
                  <a:pt x="273" y="235"/>
                </a:lnTo>
                <a:lnTo>
                  <a:pt x="267" y="226"/>
                </a:lnTo>
                <a:lnTo>
                  <a:pt x="263" y="222"/>
                </a:lnTo>
                <a:lnTo>
                  <a:pt x="256" y="218"/>
                </a:lnTo>
                <a:lnTo>
                  <a:pt x="246" y="214"/>
                </a:lnTo>
                <a:lnTo>
                  <a:pt x="239" y="213"/>
                </a:lnTo>
                <a:lnTo>
                  <a:pt x="230" y="208"/>
                </a:lnTo>
                <a:lnTo>
                  <a:pt x="226" y="202"/>
                </a:lnTo>
                <a:lnTo>
                  <a:pt x="224" y="195"/>
                </a:lnTo>
                <a:lnTo>
                  <a:pt x="223" y="187"/>
                </a:lnTo>
                <a:lnTo>
                  <a:pt x="221" y="174"/>
                </a:lnTo>
                <a:lnTo>
                  <a:pt x="212" y="168"/>
                </a:lnTo>
                <a:lnTo>
                  <a:pt x="209" y="163"/>
                </a:lnTo>
                <a:lnTo>
                  <a:pt x="213" y="151"/>
                </a:lnTo>
                <a:lnTo>
                  <a:pt x="216" y="146"/>
                </a:lnTo>
                <a:lnTo>
                  <a:pt x="215" y="137"/>
                </a:lnTo>
                <a:lnTo>
                  <a:pt x="208" y="126"/>
                </a:lnTo>
                <a:lnTo>
                  <a:pt x="200" y="122"/>
                </a:lnTo>
                <a:lnTo>
                  <a:pt x="199" y="111"/>
                </a:lnTo>
                <a:lnTo>
                  <a:pt x="199" y="103"/>
                </a:lnTo>
                <a:lnTo>
                  <a:pt x="196" y="95"/>
                </a:lnTo>
                <a:lnTo>
                  <a:pt x="190" y="93"/>
                </a:lnTo>
                <a:lnTo>
                  <a:pt x="184" y="86"/>
                </a:lnTo>
                <a:lnTo>
                  <a:pt x="173" y="80"/>
                </a:lnTo>
                <a:lnTo>
                  <a:pt x="172" y="70"/>
                </a:lnTo>
                <a:lnTo>
                  <a:pt x="169" y="60"/>
                </a:lnTo>
                <a:lnTo>
                  <a:pt x="160" y="64"/>
                </a:lnTo>
                <a:lnTo>
                  <a:pt x="153" y="59"/>
                </a:lnTo>
                <a:lnTo>
                  <a:pt x="149" y="50"/>
                </a:lnTo>
                <a:lnTo>
                  <a:pt x="144" y="46"/>
                </a:lnTo>
                <a:lnTo>
                  <a:pt x="138" y="40"/>
                </a:lnTo>
                <a:lnTo>
                  <a:pt x="124" y="38"/>
                </a:lnTo>
                <a:lnTo>
                  <a:pt x="114" y="35"/>
                </a:lnTo>
                <a:lnTo>
                  <a:pt x="120" y="21"/>
                </a:lnTo>
                <a:lnTo>
                  <a:pt x="122" y="17"/>
                </a:lnTo>
                <a:lnTo>
                  <a:pt x="127" y="9"/>
                </a:lnTo>
                <a:lnTo>
                  <a:pt x="128" y="0"/>
                </a:ln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74" name="Freeform 128"/>
          <p:cNvSpPr>
            <a:spLocks/>
          </p:cNvSpPr>
          <p:nvPr/>
        </p:nvSpPr>
        <p:spPr bwMode="auto">
          <a:xfrm>
            <a:off x="4773613" y="2698750"/>
            <a:ext cx="533400" cy="407988"/>
          </a:xfrm>
          <a:custGeom>
            <a:avLst/>
            <a:gdLst>
              <a:gd name="T0" fmla="*/ 2147483647 w 336"/>
              <a:gd name="T1" fmla="*/ 2147483647 h 257"/>
              <a:gd name="T2" fmla="*/ 2147483647 w 336"/>
              <a:gd name="T3" fmla="*/ 2147483647 h 257"/>
              <a:gd name="T4" fmla="*/ 2147483647 w 336"/>
              <a:gd name="T5" fmla="*/ 2147483647 h 257"/>
              <a:gd name="T6" fmla="*/ 2147483647 w 336"/>
              <a:gd name="T7" fmla="*/ 2147483647 h 257"/>
              <a:gd name="T8" fmla="*/ 2147483647 w 336"/>
              <a:gd name="T9" fmla="*/ 2147483647 h 257"/>
              <a:gd name="T10" fmla="*/ 2147483647 w 336"/>
              <a:gd name="T11" fmla="*/ 2147483647 h 257"/>
              <a:gd name="T12" fmla="*/ 2147483647 w 336"/>
              <a:gd name="T13" fmla="*/ 2147483647 h 257"/>
              <a:gd name="T14" fmla="*/ 2147483647 w 336"/>
              <a:gd name="T15" fmla="*/ 2147483647 h 257"/>
              <a:gd name="T16" fmla="*/ 2147483647 w 336"/>
              <a:gd name="T17" fmla="*/ 2147483647 h 257"/>
              <a:gd name="T18" fmla="*/ 2147483647 w 336"/>
              <a:gd name="T19" fmla="*/ 2147483647 h 257"/>
              <a:gd name="T20" fmla="*/ 2147483647 w 336"/>
              <a:gd name="T21" fmla="*/ 2147483647 h 257"/>
              <a:gd name="T22" fmla="*/ 2147483647 w 336"/>
              <a:gd name="T23" fmla="*/ 2147483647 h 257"/>
              <a:gd name="T24" fmla="*/ 2147483647 w 336"/>
              <a:gd name="T25" fmla="*/ 2147483647 h 257"/>
              <a:gd name="T26" fmla="*/ 2147483647 w 336"/>
              <a:gd name="T27" fmla="*/ 2147483647 h 257"/>
              <a:gd name="T28" fmla="*/ 2147483647 w 336"/>
              <a:gd name="T29" fmla="*/ 2147483647 h 257"/>
              <a:gd name="T30" fmla="*/ 2147483647 w 336"/>
              <a:gd name="T31" fmla="*/ 2147483647 h 257"/>
              <a:gd name="T32" fmla="*/ 2147483647 w 336"/>
              <a:gd name="T33" fmla="*/ 2147483647 h 257"/>
              <a:gd name="T34" fmla="*/ 2147483647 w 336"/>
              <a:gd name="T35" fmla="*/ 2147483647 h 257"/>
              <a:gd name="T36" fmla="*/ 2147483647 w 336"/>
              <a:gd name="T37" fmla="*/ 2147483647 h 257"/>
              <a:gd name="T38" fmla="*/ 2147483647 w 336"/>
              <a:gd name="T39" fmla="*/ 2147483647 h 257"/>
              <a:gd name="T40" fmla="*/ 2147483647 w 336"/>
              <a:gd name="T41" fmla="*/ 2147483647 h 257"/>
              <a:gd name="T42" fmla="*/ 2147483647 w 336"/>
              <a:gd name="T43" fmla="*/ 2147483647 h 257"/>
              <a:gd name="T44" fmla="*/ 2147483647 w 336"/>
              <a:gd name="T45" fmla="*/ 2147483647 h 257"/>
              <a:gd name="T46" fmla="*/ 2147483647 w 336"/>
              <a:gd name="T47" fmla="*/ 2147483647 h 257"/>
              <a:gd name="T48" fmla="*/ 2147483647 w 336"/>
              <a:gd name="T49" fmla="*/ 2147483647 h 257"/>
              <a:gd name="T50" fmla="*/ 2147483647 w 336"/>
              <a:gd name="T51" fmla="*/ 2147483647 h 257"/>
              <a:gd name="T52" fmla="*/ 2147483647 w 336"/>
              <a:gd name="T53" fmla="*/ 2147483647 h 257"/>
              <a:gd name="T54" fmla="*/ 2147483647 w 336"/>
              <a:gd name="T55" fmla="*/ 2147483647 h 257"/>
              <a:gd name="T56" fmla="*/ 2147483647 w 336"/>
              <a:gd name="T57" fmla="*/ 2147483647 h 257"/>
              <a:gd name="T58" fmla="*/ 2147483647 w 336"/>
              <a:gd name="T59" fmla="*/ 2147483647 h 257"/>
              <a:gd name="T60" fmla="*/ 2147483647 w 336"/>
              <a:gd name="T61" fmla="*/ 2147483647 h 257"/>
              <a:gd name="T62" fmla="*/ 2147483647 w 336"/>
              <a:gd name="T63" fmla="*/ 2147483647 h 257"/>
              <a:gd name="T64" fmla="*/ 2147483647 w 336"/>
              <a:gd name="T65" fmla="*/ 2147483647 h 257"/>
              <a:gd name="T66" fmla="*/ 2147483647 w 336"/>
              <a:gd name="T67" fmla="*/ 2147483647 h 257"/>
              <a:gd name="T68" fmla="*/ 2147483647 w 336"/>
              <a:gd name="T69" fmla="*/ 2147483647 h 257"/>
              <a:gd name="T70" fmla="*/ 2147483647 w 336"/>
              <a:gd name="T71" fmla="*/ 2147483647 h 257"/>
              <a:gd name="T72" fmla="*/ 2147483647 w 336"/>
              <a:gd name="T73" fmla="*/ 2147483647 h 257"/>
              <a:gd name="T74" fmla="*/ 2147483647 w 336"/>
              <a:gd name="T75" fmla="*/ 2147483647 h 257"/>
              <a:gd name="T76" fmla="*/ 2147483647 w 336"/>
              <a:gd name="T77" fmla="*/ 2147483647 h 257"/>
              <a:gd name="T78" fmla="*/ 2147483647 w 336"/>
              <a:gd name="T79" fmla="*/ 2147483647 h 257"/>
              <a:gd name="T80" fmla="*/ 2147483647 w 336"/>
              <a:gd name="T81" fmla="*/ 2147483647 h 257"/>
              <a:gd name="T82" fmla="*/ 2147483647 w 336"/>
              <a:gd name="T83" fmla="*/ 2147483647 h 257"/>
              <a:gd name="T84" fmla="*/ 2147483647 w 336"/>
              <a:gd name="T85" fmla="*/ 2147483647 h 257"/>
              <a:gd name="T86" fmla="*/ 2147483647 w 336"/>
              <a:gd name="T87" fmla="*/ 2147483647 h 257"/>
              <a:gd name="T88" fmla="*/ 2147483647 w 336"/>
              <a:gd name="T89" fmla="*/ 2147483647 h 257"/>
              <a:gd name="T90" fmla="*/ 2147483647 w 336"/>
              <a:gd name="T91" fmla="*/ 2147483647 h 257"/>
              <a:gd name="T92" fmla="*/ 2147483647 w 336"/>
              <a:gd name="T93" fmla="*/ 2147483647 h 257"/>
              <a:gd name="T94" fmla="*/ 2147483647 w 336"/>
              <a:gd name="T95" fmla="*/ 2147483647 h 257"/>
              <a:gd name="T96" fmla="*/ 2147483647 w 336"/>
              <a:gd name="T97" fmla="*/ 2147483647 h 257"/>
              <a:gd name="T98" fmla="*/ 2147483647 w 336"/>
              <a:gd name="T99" fmla="*/ 2147483647 h 257"/>
              <a:gd name="T100" fmla="*/ 2147483647 w 336"/>
              <a:gd name="T101" fmla="*/ 2147483647 h 25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336"/>
              <a:gd name="T154" fmla="*/ 0 h 257"/>
              <a:gd name="T155" fmla="*/ 336 w 336"/>
              <a:gd name="T156" fmla="*/ 257 h 25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336" h="257">
                <a:moveTo>
                  <a:pt x="335" y="38"/>
                </a:moveTo>
                <a:lnTo>
                  <a:pt x="332" y="38"/>
                </a:lnTo>
                <a:lnTo>
                  <a:pt x="321" y="38"/>
                </a:lnTo>
                <a:lnTo>
                  <a:pt x="309" y="36"/>
                </a:lnTo>
                <a:lnTo>
                  <a:pt x="299" y="32"/>
                </a:lnTo>
                <a:lnTo>
                  <a:pt x="287" y="29"/>
                </a:lnTo>
                <a:lnTo>
                  <a:pt x="280" y="25"/>
                </a:lnTo>
                <a:lnTo>
                  <a:pt x="273" y="18"/>
                </a:lnTo>
                <a:lnTo>
                  <a:pt x="266" y="12"/>
                </a:lnTo>
                <a:lnTo>
                  <a:pt x="257" y="9"/>
                </a:lnTo>
                <a:lnTo>
                  <a:pt x="247" y="4"/>
                </a:lnTo>
                <a:lnTo>
                  <a:pt x="238" y="3"/>
                </a:lnTo>
                <a:lnTo>
                  <a:pt x="222" y="6"/>
                </a:lnTo>
                <a:lnTo>
                  <a:pt x="213" y="9"/>
                </a:lnTo>
                <a:lnTo>
                  <a:pt x="203" y="12"/>
                </a:lnTo>
                <a:lnTo>
                  <a:pt x="194" y="14"/>
                </a:lnTo>
                <a:lnTo>
                  <a:pt x="182" y="11"/>
                </a:lnTo>
                <a:lnTo>
                  <a:pt x="172" y="8"/>
                </a:lnTo>
                <a:lnTo>
                  <a:pt x="162" y="2"/>
                </a:lnTo>
                <a:lnTo>
                  <a:pt x="154" y="0"/>
                </a:lnTo>
                <a:lnTo>
                  <a:pt x="143" y="4"/>
                </a:lnTo>
                <a:lnTo>
                  <a:pt x="137" y="10"/>
                </a:lnTo>
                <a:lnTo>
                  <a:pt x="124" y="18"/>
                </a:lnTo>
                <a:lnTo>
                  <a:pt x="112" y="18"/>
                </a:lnTo>
                <a:lnTo>
                  <a:pt x="97" y="23"/>
                </a:lnTo>
                <a:lnTo>
                  <a:pt x="91" y="27"/>
                </a:lnTo>
                <a:lnTo>
                  <a:pt x="83" y="32"/>
                </a:lnTo>
                <a:lnTo>
                  <a:pt x="77" y="36"/>
                </a:lnTo>
                <a:lnTo>
                  <a:pt x="70" y="39"/>
                </a:lnTo>
                <a:lnTo>
                  <a:pt x="59" y="43"/>
                </a:lnTo>
                <a:lnTo>
                  <a:pt x="41" y="48"/>
                </a:lnTo>
                <a:lnTo>
                  <a:pt x="34" y="51"/>
                </a:lnTo>
                <a:lnTo>
                  <a:pt x="26" y="55"/>
                </a:lnTo>
                <a:lnTo>
                  <a:pt x="17" y="58"/>
                </a:lnTo>
                <a:lnTo>
                  <a:pt x="10" y="66"/>
                </a:lnTo>
                <a:lnTo>
                  <a:pt x="9" y="73"/>
                </a:lnTo>
                <a:lnTo>
                  <a:pt x="10" y="80"/>
                </a:lnTo>
                <a:lnTo>
                  <a:pt x="8" y="88"/>
                </a:lnTo>
                <a:lnTo>
                  <a:pt x="5" y="95"/>
                </a:lnTo>
                <a:lnTo>
                  <a:pt x="2" y="102"/>
                </a:lnTo>
                <a:lnTo>
                  <a:pt x="0" y="109"/>
                </a:lnTo>
                <a:lnTo>
                  <a:pt x="5" y="113"/>
                </a:lnTo>
                <a:lnTo>
                  <a:pt x="11" y="117"/>
                </a:lnTo>
                <a:lnTo>
                  <a:pt x="17" y="121"/>
                </a:lnTo>
                <a:lnTo>
                  <a:pt x="23" y="121"/>
                </a:lnTo>
                <a:lnTo>
                  <a:pt x="26" y="130"/>
                </a:lnTo>
                <a:lnTo>
                  <a:pt x="34" y="133"/>
                </a:lnTo>
                <a:lnTo>
                  <a:pt x="35" y="140"/>
                </a:lnTo>
                <a:lnTo>
                  <a:pt x="31" y="151"/>
                </a:lnTo>
                <a:lnTo>
                  <a:pt x="26" y="158"/>
                </a:lnTo>
                <a:lnTo>
                  <a:pt x="22" y="168"/>
                </a:lnTo>
                <a:lnTo>
                  <a:pt x="25" y="172"/>
                </a:lnTo>
                <a:lnTo>
                  <a:pt x="30" y="177"/>
                </a:lnTo>
                <a:lnTo>
                  <a:pt x="30" y="184"/>
                </a:lnTo>
                <a:lnTo>
                  <a:pt x="27" y="195"/>
                </a:lnTo>
                <a:lnTo>
                  <a:pt x="24" y="200"/>
                </a:lnTo>
                <a:lnTo>
                  <a:pt x="27" y="201"/>
                </a:lnTo>
                <a:lnTo>
                  <a:pt x="29" y="206"/>
                </a:lnTo>
                <a:lnTo>
                  <a:pt x="32" y="211"/>
                </a:lnTo>
                <a:lnTo>
                  <a:pt x="38" y="213"/>
                </a:lnTo>
                <a:lnTo>
                  <a:pt x="42" y="213"/>
                </a:lnTo>
                <a:lnTo>
                  <a:pt x="47" y="213"/>
                </a:lnTo>
                <a:lnTo>
                  <a:pt x="52" y="213"/>
                </a:lnTo>
                <a:lnTo>
                  <a:pt x="58" y="215"/>
                </a:lnTo>
                <a:lnTo>
                  <a:pt x="60" y="217"/>
                </a:lnTo>
                <a:lnTo>
                  <a:pt x="62" y="221"/>
                </a:lnTo>
                <a:lnTo>
                  <a:pt x="64" y="227"/>
                </a:lnTo>
                <a:lnTo>
                  <a:pt x="64" y="231"/>
                </a:lnTo>
                <a:lnTo>
                  <a:pt x="66" y="237"/>
                </a:lnTo>
                <a:lnTo>
                  <a:pt x="68" y="242"/>
                </a:lnTo>
                <a:lnTo>
                  <a:pt x="68" y="246"/>
                </a:lnTo>
                <a:lnTo>
                  <a:pt x="70" y="251"/>
                </a:lnTo>
                <a:lnTo>
                  <a:pt x="73" y="254"/>
                </a:lnTo>
                <a:lnTo>
                  <a:pt x="78" y="256"/>
                </a:lnTo>
                <a:lnTo>
                  <a:pt x="81" y="256"/>
                </a:lnTo>
                <a:lnTo>
                  <a:pt x="83" y="251"/>
                </a:lnTo>
                <a:lnTo>
                  <a:pt x="82" y="243"/>
                </a:lnTo>
                <a:lnTo>
                  <a:pt x="80" y="237"/>
                </a:lnTo>
                <a:lnTo>
                  <a:pt x="78" y="232"/>
                </a:lnTo>
                <a:lnTo>
                  <a:pt x="75" y="226"/>
                </a:lnTo>
                <a:lnTo>
                  <a:pt x="74" y="220"/>
                </a:lnTo>
                <a:lnTo>
                  <a:pt x="74" y="214"/>
                </a:lnTo>
                <a:lnTo>
                  <a:pt x="74" y="209"/>
                </a:lnTo>
                <a:lnTo>
                  <a:pt x="75" y="201"/>
                </a:lnTo>
                <a:lnTo>
                  <a:pt x="76" y="197"/>
                </a:lnTo>
                <a:lnTo>
                  <a:pt x="75" y="189"/>
                </a:lnTo>
                <a:lnTo>
                  <a:pt x="73" y="175"/>
                </a:lnTo>
                <a:lnTo>
                  <a:pt x="78" y="169"/>
                </a:lnTo>
                <a:lnTo>
                  <a:pt x="84" y="161"/>
                </a:lnTo>
                <a:lnTo>
                  <a:pt x="89" y="157"/>
                </a:lnTo>
                <a:lnTo>
                  <a:pt x="95" y="153"/>
                </a:lnTo>
                <a:lnTo>
                  <a:pt x="102" y="151"/>
                </a:lnTo>
                <a:lnTo>
                  <a:pt x="107" y="147"/>
                </a:lnTo>
                <a:lnTo>
                  <a:pt x="113" y="140"/>
                </a:lnTo>
                <a:lnTo>
                  <a:pt x="114" y="132"/>
                </a:lnTo>
                <a:lnTo>
                  <a:pt x="114" y="122"/>
                </a:lnTo>
                <a:lnTo>
                  <a:pt x="119" y="117"/>
                </a:lnTo>
                <a:lnTo>
                  <a:pt x="123" y="113"/>
                </a:lnTo>
                <a:lnTo>
                  <a:pt x="129" y="108"/>
                </a:lnTo>
                <a:lnTo>
                  <a:pt x="135" y="104"/>
                </a:lnTo>
                <a:lnTo>
                  <a:pt x="139" y="101"/>
                </a:lnTo>
                <a:lnTo>
                  <a:pt x="144" y="98"/>
                </a:lnTo>
                <a:lnTo>
                  <a:pt x="150" y="98"/>
                </a:lnTo>
                <a:lnTo>
                  <a:pt x="157" y="102"/>
                </a:lnTo>
                <a:lnTo>
                  <a:pt x="164" y="106"/>
                </a:lnTo>
                <a:lnTo>
                  <a:pt x="171" y="110"/>
                </a:lnTo>
                <a:lnTo>
                  <a:pt x="176" y="113"/>
                </a:lnTo>
                <a:lnTo>
                  <a:pt x="180" y="114"/>
                </a:lnTo>
                <a:lnTo>
                  <a:pt x="183" y="116"/>
                </a:lnTo>
                <a:lnTo>
                  <a:pt x="185" y="119"/>
                </a:lnTo>
                <a:lnTo>
                  <a:pt x="187" y="121"/>
                </a:lnTo>
                <a:lnTo>
                  <a:pt x="189" y="124"/>
                </a:lnTo>
                <a:lnTo>
                  <a:pt x="192" y="124"/>
                </a:lnTo>
                <a:lnTo>
                  <a:pt x="193" y="120"/>
                </a:lnTo>
                <a:lnTo>
                  <a:pt x="193" y="114"/>
                </a:lnTo>
                <a:lnTo>
                  <a:pt x="197" y="109"/>
                </a:lnTo>
                <a:lnTo>
                  <a:pt x="195" y="102"/>
                </a:lnTo>
                <a:lnTo>
                  <a:pt x="195" y="96"/>
                </a:lnTo>
                <a:lnTo>
                  <a:pt x="193" y="88"/>
                </a:lnTo>
                <a:lnTo>
                  <a:pt x="193" y="81"/>
                </a:lnTo>
                <a:lnTo>
                  <a:pt x="195" y="74"/>
                </a:lnTo>
                <a:lnTo>
                  <a:pt x="200" y="71"/>
                </a:lnTo>
                <a:lnTo>
                  <a:pt x="207" y="69"/>
                </a:lnTo>
                <a:lnTo>
                  <a:pt x="214" y="68"/>
                </a:lnTo>
                <a:lnTo>
                  <a:pt x="220" y="72"/>
                </a:lnTo>
                <a:lnTo>
                  <a:pt x="226" y="75"/>
                </a:lnTo>
                <a:lnTo>
                  <a:pt x="230" y="78"/>
                </a:lnTo>
                <a:lnTo>
                  <a:pt x="237" y="79"/>
                </a:lnTo>
                <a:lnTo>
                  <a:pt x="243" y="79"/>
                </a:lnTo>
                <a:lnTo>
                  <a:pt x="246" y="78"/>
                </a:lnTo>
                <a:lnTo>
                  <a:pt x="249" y="74"/>
                </a:lnTo>
                <a:lnTo>
                  <a:pt x="253" y="70"/>
                </a:lnTo>
                <a:lnTo>
                  <a:pt x="255" y="64"/>
                </a:lnTo>
                <a:lnTo>
                  <a:pt x="256" y="60"/>
                </a:lnTo>
                <a:lnTo>
                  <a:pt x="260" y="58"/>
                </a:lnTo>
                <a:lnTo>
                  <a:pt x="266" y="59"/>
                </a:lnTo>
                <a:lnTo>
                  <a:pt x="271" y="62"/>
                </a:lnTo>
                <a:lnTo>
                  <a:pt x="276" y="62"/>
                </a:lnTo>
                <a:lnTo>
                  <a:pt x="285" y="63"/>
                </a:lnTo>
                <a:lnTo>
                  <a:pt x="289" y="63"/>
                </a:lnTo>
                <a:lnTo>
                  <a:pt x="295" y="63"/>
                </a:lnTo>
                <a:lnTo>
                  <a:pt x="302" y="61"/>
                </a:lnTo>
                <a:lnTo>
                  <a:pt x="306" y="58"/>
                </a:lnTo>
                <a:lnTo>
                  <a:pt x="310" y="58"/>
                </a:lnTo>
                <a:lnTo>
                  <a:pt x="315" y="56"/>
                </a:lnTo>
                <a:lnTo>
                  <a:pt x="318" y="55"/>
                </a:lnTo>
                <a:lnTo>
                  <a:pt x="320" y="53"/>
                </a:lnTo>
                <a:lnTo>
                  <a:pt x="324" y="49"/>
                </a:lnTo>
                <a:lnTo>
                  <a:pt x="328" y="46"/>
                </a:lnTo>
                <a:lnTo>
                  <a:pt x="332" y="42"/>
                </a:lnTo>
                <a:lnTo>
                  <a:pt x="335" y="38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75" name="Freeform 129"/>
          <p:cNvSpPr>
            <a:spLocks/>
          </p:cNvSpPr>
          <p:nvPr/>
        </p:nvSpPr>
        <p:spPr bwMode="auto">
          <a:xfrm>
            <a:off x="4773613" y="2698750"/>
            <a:ext cx="533400" cy="407988"/>
          </a:xfrm>
          <a:custGeom>
            <a:avLst/>
            <a:gdLst>
              <a:gd name="T0" fmla="*/ 2147483647 w 336"/>
              <a:gd name="T1" fmla="*/ 2147483647 h 257"/>
              <a:gd name="T2" fmla="*/ 2147483647 w 336"/>
              <a:gd name="T3" fmla="*/ 2147483647 h 257"/>
              <a:gd name="T4" fmla="*/ 2147483647 w 336"/>
              <a:gd name="T5" fmla="*/ 2147483647 h 257"/>
              <a:gd name="T6" fmla="*/ 2147483647 w 336"/>
              <a:gd name="T7" fmla="*/ 2147483647 h 257"/>
              <a:gd name="T8" fmla="*/ 2147483647 w 336"/>
              <a:gd name="T9" fmla="*/ 2147483647 h 257"/>
              <a:gd name="T10" fmla="*/ 2147483647 w 336"/>
              <a:gd name="T11" fmla="*/ 2147483647 h 257"/>
              <a:gd name="T12" fmla="*/ 2147483647 w 336"/>
              <a:gd name="T13" fmla="*/ 2147483647 h 257"/>
              <a:gd name="T14" fmla="*/ 2147483647 w 336"/>
              <a:gd name="T15" fmla="*/ 2147483647 h 257"/>
              <a:gd name="T16" fmla="*/ 2147483647 w 336"/>
              <a:gd name="T17" fmla="*/ 2147483647 h 257"/>
              <a:gd name="T18" fmla="*/ 2147483647 w 336"/>
              <a:gd name="T19" fmla="*/ 2147483647 h 257"/>
              <a:gd name="T20" fmla="*/ 2147483647 w 336"/>
              <a:gd name="T21" fmla="*/ 2147483647 h 257"/>
              <a:gd name="T22" fmla="*/ 2147483647 w 336"/>
              <a:gd name="T23" fmla="*/ 2147483647 h 257"/>
              <a:gd name="T24" fmla="*/ 2147483647 w 336"/>
              <a:gd name="T25" fmla="*/ 2147483647 h 257"/>
              <a:gd name="T26" fmla="*/ 2147483647 w 336"/>
              <a:gd name="T27" fmla="*/ 2147483647 h 257"/>
              <a:gd name="T28" fmla="*/ 2147483647 w 336"/>
              <a:gd name="T29" fmla="*/ 2147483647 h 257"/>
              <a:gd name="T30" fmla="*/ 2147483647 w 336"/>
              <a:gd name="T31" fmla="*/ 2147483647 h 257"/>
              <a:gd name="T32" fmla="*/ 2147483647 w 336"/>
              <a:gd name="T33" fmla="*/ 2147483647 h 257"/>
              <a:gd name="T34" fmla="*/ 2147483647 w 336"/>
              <a:gd name="T35" fmla="*/ 2147483647 h 257"/>
              <a:gd name="T36" fmla="*/ 2147483647 w 336"/>
              <a:gd name="T37" fmla="*/ 2147483647 h 257"/>
              <a:gd name="T38" fmla="*/ 2147483647 w 336"/>
              <a:gd name="T39" fmla="*/ 2147483647 h 257"/>
              <a:gd name="T40" fmla="*/ 2147483647 w 336"/>
              <a:gd name="T41" fmla="*/ 2147483647 h 257"/>
              <a:gd name="T42" fmla="*/ 2147483647 w 336"/>
              <a:gd name="T43" fmla="*/ 2147483647 h 257"/>
              <a:gd name="T44" fmla="*/ 2147483647 w 336"/>
              <a:gd name="T45" fmla="*/ 2147483647 h 257"/>
              <a:gd name="T46" fmla="*/ 2147483647 w 336"/>
              <a:gd name="T47" fmla="*/ 2147483647 h 257"/>
              <a:gd name="T48" fmla="*/ 2147483647 w 336"/>
              <a:gd name="T49" fmla="*/ 2147483647 h 257"/>
              <a:gd name="T50" fmla="*/ 2147483647 w 336"/>
              <a:gd name="T51" fmla="*/ 2147483647 h 257"/>
              <a:gd name="T52" fmla="*/ 2147483647 w 336"/>
              <a:gd name="T53" fmla="*/ 2147483647 h 257"/>
              <a:gd name="T54" fmla="*/ 2147483647 w 336"/>
              <a:gd name="T55" fmla="*/ 2147483647 h 257"/>
              <a:gd name="T56" fmla="*/ 2147483647 w 336"/>
              <a:gd name="T57" fmla="*/ 2147483647 h 257"/>
              <a:gd name="T58" fmla="*/ 2147483647 w 336"/>
              <a:gd name="T59" fmla="*/ 2147483647 h 257"/>
              <a:gd name="T60" fmla="*/ 2147483647 w 336"/>
              <a:gd name="T61" fmla="*/ 2147483647 h 257"/>
              <a:gd name="T62" fmla="*/ 2147483647 w 336"/>
              <a:gd name="T63" fmla="*/ 2147483647 h 257"/>
              <a:gd name="T64" fmla="*/ 2147483647 w 336"/>
              <a:gd name="T65" fmla="*/ 2147483647 h 257"/>
              <a:gd name="T66" fmla="*/ 2147483647 w 336"/>
              <a:gd name="T67" fmla="*/ 2147483647 h 257"/>
              <a:gd name="T68" fmla="*/ 2147483647 w 336"/>
              <a:gd name="T69" fmla="*/ 2147483647 h 257"/>
              <a:gd name="T70" fmla="*/ 2147483647 w 336"/>
              <a:gd name="T71" fmla="*/ 2147483647 h 257"/>
              <a:gd name="T72" fmla="*/ 2147483647 w 336"/>
              <a:gd name="T73" fmla="*/ 2147483647 h 257"/>
              <a:gd name="T74" fmla="*/ 2147483647 w 336"/>
              <a:gd name="T75" fmla="*/ 2147483647 h 257"/>
              <a:gd name="T76" fmla="*/ 2147483647 w 336"/>
              <a:gd name="T77" fmla="*/ 2147483647 h 257"/>
              <a:gd name="T78" fmla="*/ 2147483647 w 336"/>
              <a:gd name="T79" fmla="*/ 2147483647 h 257"/>
              <a:gd name="T80" fmla="*/ 2147483647 w 336"/>
              <a:gd name="T81" fmla="*/ 2147483647 h 257"/>
              <a:gd name="T82" fmla="*/ 2147483647 w 336"/>
              <a:gd name="T83" fmla="*/ 2147483647 h 257"/>
              <a:gd name="T84" fmla="*/ 2147483647 w 336"/>
              <a:gd name="T85" fmla="*/ 2147483647 h 257"/>
              <a:gd name="T86" fmla="*/ 2147483647 w 336"/>
              <a:gd name="T87" fmla="*/ 2147483647 h 257"/>
              <a:gd name="T88" fmla="*/ 2147483647 w 336"/>
              <a:gd name="T89" fmla="*/ 2147483647 h 257"/>
              <a:gd name="T90" fmla="*/ 2147483647 w 336"/>
              <a:gd name="T91" fmla="*/ 2147483647 h 257"/>
              <a:gd name="T92" fmla="*/ 2147483647 w 336"/>
              <a:gd name="T93" fmla="*/ 2147483647 h 257"/>
              <a:gd name="T94" fmla="*/ 2147483647 w 336"/>
              <a:gd name="T95" fmla="*/ 2147483647 h 257"/>
              <a:gd name="T96" fmla="*/ 2147483647 w 336"/>
              <a:gd name="T97" fmla="*/ 2147483647 h 257"/>
              <a:gd name="T98" fmla="*/ 2147483647 w 336"/>
              <a:gd name="T99" fmla="*/ 2147483647 h 257"/>
              <a:gd name="T100" fmla="*/ 2147483647 w 336"/>
              <a:gd name="T101" fmla="*/ 2147483647 h 25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336"/>
              <a:gd name="T154" fmla="*/ 0 h 257"/>
              <a:gd name="T155" fmla="*/ 336 w 336"/>
              <a:gd name="T156" fmla="*/ 257 h 25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336" h="257">
                <a:moveTo>
                  <a:pt x="335" y="38"/>
                </a:moveTo>
                <a:lnTo>
                  <a:pt x="332" y="38"/>
                </a:lnTo>
                <a:lnTo>
                  <a:pt x="321" y="38"/>
                </a:lnTo>
                <a:lnTo>
                  <a:pt x="309" y="36"/>
                </a:lnTo>
                <a:lnTo>
                  <a:pt x="299" y="32"/>
                </a:lnTo>
                <a:lnTo>
                  <a:pt x="287" y="29"/>
                </a:lnTo>
                <a:lnTo>
                  <a:pt x="280" y="25"/>
                </a:lnTo>
                <a:lnTo>
                  <a:pt x="273" y="18"/>
                </a:lnTo>
                <a:lnTo>
                  <a:pt x="266" y="12"/>
                </a:lnTo>
                <a:lnTo>
                  <a:pt x="257" y="9"/>
                </a:lnTo>
                <a:lnTo>
                  <a:pt x="247" y="4"/>
                </a:lnTo>
                <a:lnTo>
                  <a:pt x="238" y="3"/>
                </a:lnTo>
                <a:lnTo>
                  <a:pt x="222" y="6"/>
                </a:lnTo>
                <a:lnTo>
                  <a:pt x="213" y="9"/>
                </a:lnTo>
                <a:lnTo>
                  <a:pt x="203" y="12"/>
                </a:lnTo>
                <a:lnTo>
                  <a:pt x="194" y="14"/>
                </a:lnTo>
                <a:lnTo>
                  <a:pt x="182" y="11"/>
                </a:lnTo>
                <a:lnTo>
                  <a:pt x="172" y="8"/>
                </a:lnTo>
                <a:lnTo>
                  <a:pt x="162" y="2"/>
                </a:lnTo>
                <a:lnTo>
                  <a:pt x="154" y="0"/>
                </a:lnTo>
                <a:lnTo>
                  <a:pt x="143" y="4"/>
                </a:lnTo>
                <a:lnTo>
                  <a:pt x="137" y="10"/>
                </a:lnTo>
                <a:lnTo>
                  <a:pt x="124" y="18"/>
                </a:lnTo>
                <a:lnTo>
                  <a:pt x="112" y="18"/>
                </a:lnTo>
                <a:lnTo>
                  <a:pt x="97" y="23"/>
                </a:lnTo>
                <a:lnTo>
                  <a:pt x="91" y="27"/>
                </a:lnTo>
                <a:lnTo>
                  <a:pt x="83" y="32"/>
                </a:lnTo>
                <a:lnTo>
                  <a:pt x="77" y="36"/>
                </a:lnTo>
                <a:lnTo>
                  <a:pt x="70" y="39"/>
                </a:lnTo>
                <a:lnTo>
                  <a:pt x="59" y="43"/>
                </a:lnTo>
                <a:lnTo>
                  <a:pt x="41" y="48"/>
                </a:lnTo>
                <a:lnTo>
                  <a:pt x="34" y="51"/>
                </a:lnTo>
                <a:lnTo>
                  <a:pt x="26" y="55"/>
                </a:lnTo>
                <a:lnTo>
                  <a:pt x="17" y="58"/>
                </a:lnTo>
                <a:lnTo>
                  <a:pt x="10" y="66"/>
                </a:lnTo>
                <a:lnTo>
                  <a:pt x="9" y="73"/>
                </a:lnTo>
                <a:lnTo>
                  <a:pt x="10" y="80"/>
                </a:lnTo>
                <a:lnTo>
                  <a:pt x="8" y="88"/>
                </a:lnTo>
                <a:lnTo>
                  <a:pt x="5" y="95"/>
                </a:lnTo>
                <a:lnTo>
                  <a:pt x="2" y="102"/>
                </a:lnTo>
                <a:lnTo>
                  <a:pt x="0" y="109"/>
                </a:lnTo>
                <a:lnTo>
                  <a:pt x="5" y="113"/>
                </a:lnTo>
                <a:lnTo>
                  <a:pt x="11" y="117"/>
                </a:lnTo>
                <a:lnTo>
                  <a:pt x="17" y="121"/>
                </a:lnTo>
                <a:lnTo>
                  <a:pt x="23" y="121"/>
                </a:lnTo>
                <a:lnTo>
                  <a:pt x="26" y="130"/>
                </a:lnTo>
                <a:lnTo>
                  <a:pt x="34" y="133"/>
                </a:lnTo>
                <a:lnTo>
                  <a:pt x="35" y="140"/>
                </a:lnTo>
                <a:lnTo>
                  <a:pt x="31" y="151"/>
                </a:lnTo>
                <a:lnTo>
                  <a:pt x="26" y="158"/>
                </a:lnTo>
                <a:lnTo>
                  <a:pt x="22" y="168"/>
                </a:lnTo>
                <a:lnTo>
                  <a:pt x="25" y="172"/>
                </a:lnTo>
                <a:lnTo>
                  <a:pt x="30" y="177"/>
                </a:lnTo>
                <a:lnTo>
                  <a:pt x="30" y="184"/>
                </a:lnTo>
                <a:lnTo>
                  <a:pt x="27" y="195"/>
                </a:lnTo>
                <a:lnTo>
                  <a:pt x="24" y="200"/>
                </a:lnTo>
                <a:lnTo>
                  <a:pt x="27" y="201"/>
                </a:lnTo>
                <a:lnTo>
                  <a:pt x="29" y="206"/>
                </a:lnTo>
                <a:lnTo>
                  <a:pt x="32" y="211"/>
                </a:lnTo>
                <a:lnTo>
                  <a:pt x="38" y="213"/>
                </a:lnTo>
                <a:lnTo>
                  <a:pt x="42" y="213"/>
                </a:lnTo>
                <a:lnTo>
                  <a:pt x="47" y="213"/>
                </a:lnTo>
                <a:lnTo>
                  <a:pt x="52" y="213"/>
                </a:lnTo>
                <a:lnTo>
                  <a:pt x="58" y="215"/>
                </a:lnTo>
                <a:lnTo>
                  <a:pt x="60" y="217"/>
                </a:lnTo>
                <a:lnTo>
                  <a:pt x="62" y="221"/>
                </a:lnTo>
                <a:lnTo>
                  <a:pt x="64" y="227"/>
                </a:lnTo>
                <a:lnTo>
                  <a:pt x="64" y="231"/>
                </a:lnTo>
                <a:lnTo>
                  <a:pt x="66" y="237"/>
                </a:lnTo>
                <a:lnTo>
                  <a:pt x="68" y="242"/>
                </a:lnTo>
                <a:lnTo>
                  <a:pt x="68" y="246"/>
                </a:lnTo>
                <a:lnTo>
                  <a:pt x="70" y="251"/>
                </a:lnTo>
                <a:lnTo>
                  <a:pt x="73" y="254"/>
                </a:lnTo>
                <a:lnTo>
                  <a:pt x="78" y="256"/>
                </a:lnTo>
                <a:lnTo>
                  <a:pt x="81" y="256"/>
                </a:lnTo>
                <a:lnTo>
                  <a:pt x="83" y="251"/>
                </a:lnTo>
                <a:lnTo>
                  <a:pt x="82" y="243"/>
                </a:lnTo>
                <a:lnTo>
                  <a:pt x="80" y="237"/>
                </a:lnTo>
                <a:lnTo>
                  <a:pt x="78" y="232"/>
                </a:lnTo>
                <a:lnTo>
                  <a:pt x="75" y="226"/>
                </a:lnTo>
                <a:lnTo>
                  <a:pt x="74" y="220"/>
                </a:lnTo>
                <a:lnTo>
                  <a:pt x="74" y="214"/>
                </a:lnTo>
                <a:lnTo>
                  <a:pt x="74" y="209"/>
                </a:lnTo>
                <a:lnTo>
                  <a:pt x="75" y="201"/>
                </a:lnTo>
                <a:lnTo>
                  <a:pt x="76" y="197"/>
                </a:lnTo>
                <a:lnTo>
                  <a:pt x="75" y="189"/>
                </a:lnTo>
                <a:lnTo>
                  <a:pt x="73" y="175"/>
                </a:lnTo>
                <a:lnTo>
                  <a:pt x="78" y="169"/>
                </a:lnTo>
                <a:lnTo>
                  <a:pt x="84" y="161"/>
                </a:lnTo>
                <a:lnTo>
                  <a:pt x="89" y="157"/>
                </a:lnTo>
                <a:lnTo>
                  <a:pt x="95" y="153"/>
                </a:lnTo>
                <a:lnTo>
                  <a:pt x="102" y="151"/>
                </a:lnTo>
                <a:lnTo>
                  <a:pt x="107" y="147"/>
                </a:lnTo>
                <a:lnTo>
                  <a:pt x="113" y="140"/>
                </a:lnTo>
                <a:lnTo>
                  <a:pt x="114" y="132"/>
                </a:lnTo>
                <a:lnTo>
                  <a:pt x="114" y="122"/>
                </a:lnTo>
                <a:lnTo>
                  <a:pt x="119" y="117"/>
                </a:lnTo>
                <a:lnTo>
                  <a:pt x="123" y="113"/>
                </a:lnTo>
                <a:lnTo>
                  <a:pt x="129" y="108"/>
                </a:lnTo>
                <a:lnTo>
                  <a:pt x="135" y="104"/>
                </a:lnTo>
                <a:lnTo>
                  <a:pt x="139" y="101"/>
                </a:lnTo>
                <a:lnTo>
                  <a:pt x="144" y="98"/>
                </a:lnTo>
                <a:lnTo>
                  <a:pt x="150" y="98"/>
                </a:lnTo>
                <a:lnTo>
                  <a:pt x="157" y="102"/>
                </a:lnTo>
                <a:lnTo>
                  <a:pt x="164" y="106"/>
                </a:lnTo>
                <a:lnTo>
                  <a:pt x="171" y="110"/>
                </a:lnTo>
                <a:lnTo>
                  <a:pt x="176" y="113"/>
                </a:lnTo>
                <a:lnTo>
                  <a:pt x="180" y="114"/>
                </a:lnTo>
                <a:lnTo>
                  <a:pt x="183" y="116"/>
                </a:lnTo>
                <a:lnTo>
                  <a:pt x="185" y="119"/>
                </a:lnTo>
                <a:lnTo>
                  <a:pt x="187" y="121"/>
                </a:lnTo>
                <a:lnTo>
                  <a:pt x="189" y="124"/>
                </a:lnTo>
                <a:lnTo>
                  <a:pt x="192" y="124"/>
                </a:lnTo>
                <a:lnTo>
                  <a:pt x="193" y="120"/>
                </a:lnTo>
                <a:lnTo>
                  <a:pt x="193" y="114"/>
                </a:lnTo>
                <a:lnTo>
                  <a:pt x="197" y="109"/>
                </a:lnTo>
                <a:lnTo>
                  <a:pt x="195" y="102"/>
                </a:lnTo>
                <a:lnTo>
                  <a:pt x="195" y="96"/>
                </a:lnTo>
                <a:lnTo>
                  <a:pt x="193" y="88"/>
                </a:lnTo>
                <a:lnTo>
                  <a:pt x="193" y="81"/>
                </a:lnTo>
                <a:lnTo>
                  <a:pt x="195" y="74"/>
                </a:lnTo>
                <a:lnTo>
                  <a:pt x="200" y="71"/>
                </a:lnTo>
                <a:lnTo>
                  <a:pt x="207" y="69"/>
                </a:lnTo>
                <a:lnTo>
                  <a:pt x="214" y="68"/>
                </a:lnTo>
                <a:lnTo>
                  <a:pt x="220" y="72"/>
                </a:lnTo>
                <a:lnTo>
                  <a:pt x="226" y="75"/>
                </a:lnTo>
                <a:lnTo>
                  <a:pt x="230" y="78"/>
                </a:lnTo>
                <a:lnTo>
                  <a:pt x="237" y="79"/>
                </a:lnTo>
                <a:lnTo>
                  <a:pt x="243" y="79"/>
                </a:lnTo>
                <a:lnTo>
                  <a:pt x="246" y="78"/>
                </a:lnTo>
                <a:lnTo>
                  <a:pt x="249" y="74"/>
                </a:lnTo>
                <a:lnTo>
                  <a:pt x="253" y="70"/>
                </a:lnTo>
                <a:lnTo>
                  <a:pt x="255" y="64"/>
                </a:lnTo>
                <a:lnTo>
                  <a:pt x="256" y="60"/>
                </a:lnTo>
                <a:lnTo>
                  <a:pt x="260" y="58"/>
                </a:lnTo>
                <a:lnTo>
                  <a:pt x="266" y="59"/>
                </a:lnTo>
                <a:lnTo>
                  <a:pt x="271" y="62"/>
                </a:lnTo>
                <a:lnTo>
                  <a:pt x="276" y="62"/>
                </a:lnTo>
                <a:lnTo>
                  <a:pt x="285" y="63"/>
                </a:lnTo>
                <a:lnTo>
                  <a:pt x="289" y="63"/>
                </a:lnTo>
                <a:lnTo>
                  <a:pt x="295" y="63"/>
                </a:lnTo>
                <a:lnTo>
                  <a:pt x="302" y="61"/>
                </a:lnTo>
                <a:lnTo>
                  <a:pt x="306" y="58"/>
                </a:lnTo>
                <a:lnTo>
                  <a:pt x="310" y="58"/>
                </a:lnTo>
                <a:lnTo>
                  <a:pt x="315" y="56"/>
                </a:lnTo>
                <a:lnTo>
                  <a:pt x="318" y="55"/>
                </a:lnTo>
                <a:lnTo>
                  <a:pt x="320" y="53"/>
                </a:lnTo>
                <a:lnTo>
                  <a:pt x="324" y="49"/>
                </a:lnTo>
                <a:lnTo>
                  <a:pt x="328" y="46"/>
                </a:lnTo>
                <a:lnTo>
                  <a:pt x="332" y="42"/>
                </a:lnTo>
                <a:lnTo>
                  <a:pt x="335" y="38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76" name="Freeform 130"/>
          <p:cNvSpPr>
            <a:spLocks/>
          </p:cNvSpPr>
          <p:nvPr/>
        </p:nvSpPr>
        <p:spPr bwMode="auto">
          <a:xfrm>
            <a:off x="4826000" y="2360613"/>
            <a:ext cx="481013" cy="400050"/>
          </a:xfrm>
          <a:custGeom>
            <a:avLst/>
            <a:gdLst>
              <a:gd name="T0" fmla="*/ 2147483647 w 303"/>
              <a:gd name="T1" fmla="*/ 2147483647 h 252"/>
              <a:gd name="T2" fmla="*/ 2147483647 w 303"/>
              <a:gd name="T3" fmla="*/ 2147483647 h 252"/>
              <a:gd name="T4" fmla="*/ 2147483647 w 303"/>
              <a:gd name="T5" fmla="*/ 2147483647 h 252"/>
              <a:gd name="T6" fmla="*/ 2147483647 w 303"/>
              <a:gd name="T7" fmla="*/ 2147483647 h 252"/>
              <a:gd name="T8" fmla="*/ 2147483647 w 303"/>
              <a:gd name="T9" fmla="*/ 2147483647 h 252"/>
              <a:gd name="T10" fmla="*/ 2147483647 w 303"/>
              <a:gd name="T11" fmla="*/ 2147483647 h 252"/>
              <a:gd name="T12" fmla="*/ 2147483647 w 303"/>
              <a:gd name="T13" fmla="*/ 2147483647 h 252"/>
              <a:gd name="T14" fmla="*/ 2147483647 w 303"/>
              <a:gd name="T15" fmla="*/ 2147483647 h 252"/>
              <a:gd name="T16" fmla="*/ 2147483647 w 303"/>
              <a:gd name="T17" fmla="*/ 2147483647 h 252"/>
              <a:gd name="T18" fmla="*/ 2147483647 w 303"/>
              <a:gd name="T19" fmla="*/ 2147483647 h 252"/>
              <a:gd name="T20" fmla="*/ 2147483647 w 303"/>
              <a:gd name="T21" fmla="*/ 2147483647 h 252"/>
              <a:gd name="T22" fmla="*/ 2147483647 w 303"/>
              <a:gd name="T23" fmla="*/ 2147483647 h 252"/>
              <a:gd name="T24" fmla="*/ 2147483647 w 303"/>
              <a:gd name="T25" fmla="*/ 2147483647 h 252"/>
              <a:gd name="T26" fmla="*/ 2147483647 w 303"/>
              <a:gd name="T27" fmla="*/ 2147483647 h 252"/>
              <a:gd name="T28" fmla="*/ 2147483647 w 303"/>
              <a:gd name="T29" fmla="*/ 2147483647 h 252"/>
              <a:gd name="T30" fmla="*/ 2147483647 w 303"/>
              <a:gd name="T31" fmla="*/ 2147483647 h 252"/>
              <a:gd name="T32" fmla="*/ 2147483647 w 303"/>
              <a:gd name="T33" fmla="*/ 2147483647 h 252"/>
              <a:gd name="T34" fmla="*/ 2147483647 w 303"/>
              <a:gd name="T35" fmla="*/ 2147483647 h 252"/>
              <a:gd name="T36" fmla="*/ 2147483647 w 303"/>
              <a:gd name="T37" fmla="*/ 2147483647 h 252"/>
              <a:gd name="T38" fmla="*/ 2147483647 w 303"/>
              <a:gd name="T39" fmla="*/ 2147483647 h 252"/>
              <a:gd name="T40" fmla="*/ 2147483647 w 303"/>
              <a:gd name="T41" fmla="*/ 2147483647 h 252"/>
              <a:gd name="T42" fmla="*/ 2147483647 w 303"/>
              <a:gd name="T43" fmla="*/ 2147483647 h 252"/>
              <a:gd name="T44" fmla="*/ 2147483647 w 303"/>
              <a:gd name="T45" fmla="*/ 2147483647 h 252"/>
              <a:gd name="T46" fmla="*/ 2147483647 w 303"/>
              <a:gd name="T47" fmla="*/ 2147483647 h 252"/>
              <a:gd name="T48" fmla="*/ 2147483647 w 303"/>
              <a:gd name="T49" fmla="*/ 2147483647 h 252"/>
              <a:gd name="T50" fmla="*/ 0 w 303"/>
              <a:gd name="T51" fmla="*/ 2147483647 h 252"/>
              <a:gd name="T52" fmla="*/ 2147483647 w 303"/>
              <a:gd name="T53" fmla="*/ 2147483647 h 252"/>
              <a:gd name="T54" fmla="*/ 2147483647 w 303"/>
              <a:gd name="T55" fmla="*/ 2147483647 h 252"/>
              <a:gd name="T56" fmla="*/ 2147483647 w 303"/>
              <a:gd name="T57" fmla="*/ 2147483647 h 252"/>
              <a:gd name="T58" fmla="*/ 2147483647 w 303"/>
              <a:gd name="T59" fmla="*/ 2147483647 h 252"/>
              <a:gd name="T60" fmla="*/ 2147483647 w 303"/>
              <a:gd name="T61" fmla="*/ 2147483647 h 252"/>
              <a:gd name="T62" fmla="*/ 2147483647 w 303"/>
              <a:gd name="T63" fmla="*/ 2147483647 h 252"/>
              <a:gd name="T64" fmla="*/ 2147483647 w 303"/>
              <a:gd name="T65" fmla="*/ 2147483647 h 252"/>
              <a:gd name="T66" fmla="*/ 2147483647 w 303"/>
              <a:gd name="T67" fmla="*/ 2147483647 h 252"/>
              <a:gd name="T68" fmla="*/ 2147483647 w 303"/>
              <a:gd name="T69" fmla="*/ 2147483647 h 252"/>
              <a:gd name="T70" fmla="*/ 2147483647 w 303"/>
              <a:gd name="T71" fmla="*/ 2147483647 h 252"/>
              <a:gd name="T72" fmla="*/ 2147483647 w 303"/>
              <a:gd name="T73" fmla="*/ 2147483647 h 252"/>
              <a:gd name="T74" fmla="*/ 2147483647 w 303"/>
              <a:gd name="T75" fmla="*/ 2147483647 h 252"/>
              <a:gd name="T76" fmla="*/ 2147483647 w 303"/>
              <a:gd name="T77" fmla="*/ 2147483647 h 252"/>
              <a:gd name="T78" fmla="*/ 2147483647 w 303"/>
              <a:gd name="T79" fmla="*/ 2147483647 h 252"/>
              <a:gd name="T80" fmla="*/ 2147483647 w 303"/>
              <a:gd name="T81" fmla="*/ 2147483647 h 252"/>
              <a:gd name="T82" fmla="*/ 2147483647 w 303"/>
              <a:gd name="T83" fmla="*/ 2147483647 h 252"/>
              <a:gd name="T84" fmla="*/ 2147483647 w 303"/>
              <a:gd name="T85" fmla="*/ 2147483647 h 252"/>
              <a:gd name="T86" fmla="*/ 2147483647 w 303"/>
              <a:gd name="T87" fmla="*/ 0 h 252"/>
              <a:gd name="T88" fmla="*/ 2147483647 w 303"/>
              <a:gd name="T89" fmla="*/ 2147483647 h 252"/>
              <a:gd name="T90" fmla="*/ 2147483647 w 303"/>
              <a:gd name="T91" fmla="*/ 2147483647 h 25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03"/>
              <a:gd name="T139" fmla="*/ 0 h 252"/>
              <a:gd name="T140" fmla="*/ 303 w 303"/>
              <a:gd name="T141" fmla="*/ 252 h 252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03" h="252">
                <a:moveTo>
                  <a:pt x="302" y="251"/>
                </a:moveTo>
                <a:lnTo>
                  <a:pt x="299" y="251"/>
                </a:lnTo>
                <a:lnTo>
                  <a:pt x="288" y="251"/>
                </a:lnTo>
                <a:lnTo>
                  <a:pt x="276" y="249"/>
                </a:lnTo>
                <a:lnTo>
                  <a:pt x="266" y="245"/>
                </a:lnTo>
                <a:lnTo>
                  <a:pt x="254" y="242"/>
                </a:lnTo>
                <a:lnTo>
                  <a:pt x="247" y="238"/>
                </a:lnTo>
                <a:lnTo>
                  <a:pt x="240" y="231"/>
                </a:lnTo>
                <a:lnTo>
                  <a:pt x="233" y="225"/>
                </a:lnTo>
                <a:lnTo>
                  <a:pt x="224" y="222"/>
                </a:lnTo>
                <a:lnTo>
                  <a:pt x="214" y="217"/>
                </a:lnTo>
                <a:lnTo>
                  <a:pt x="205" y="216"/>
                </a:lnTo>
                <a:lnTo>
                  <a:pt x="189" y="219"/>
                </a:lnTo>
                <a:lnTo>
                  <a:pt x="180" y="222"/>
                </a:lnTo>
                <a:lnTo>
                  <a:pt x="170" y="225"/>
                </a:lnTo>
                <a:lnTo>
                  <a:pt x="161" y="227"/>
                </a:lnTo>
                <a:lnTo>
                  <a:pt x="149" y="224"/>
                </a:lnTo>
                <a:lnTo>
                  <a:pt x="139" y="221"/>
                </a:lnTo>
                <a:lnTo>
                  <a:pt x="129" y="215"/>
                </a:lnTo>
                <a:lnTo>
                  <a:pt x="121" y="213"/>
                </a:lnTo>
                <a:lnTo>
                  <a:pt x="120" y="214"/>
                </a:lnTo>
                <a:lnTo>
                  <a:pt x="119" y="213"/>
                </a:lnTo>
                <a:lnTo>
                  <a:pt x="108" y="206"/>
                </a:lnTo>
                <a:lnTo>
                  <a:pt x="103" y="207"/>
                </a:lnTo>
                <a:lnTo>
                  <a:pt x="100" y="210"/>
                </a:lnTo>
                <a:lnTo>
                  <a:pt x="97" y="208"/>
                </a:lnTo>
                <a:lnTo>
                  <a:pt x="95" y="215"/>
                </a:lnTo>
                <a:lnTo>
                  <a:pt x="88" y="219"/>
                </a:lnTo>
                <a:lnTo>
                  <a:pt x="81" y="217"/>
                </a:lnTo>
                <a:lnTo>
                  <a:pt x="75" y="216"/>
                </a:lnTo>
                <a:lnTo>
                  <a:pt x="67" y="220"/>
                </a:lnTo>
                <a:lnTo>
                  <a:pt x="61" y="218"/>
                </a:lnTo>
                <a:lnTo>
                  <a:pt x="57" y="212"/>
                </a:lnTo>
                <a:lnTo>
                  <a:pt x="52" y="207"/>
                </a:lnTo>
                <a:lnTo>
                  <a:pt x="44" y="203"/>
                </a:lnTo>
                <a:lnTo>
                  <a:pt x="40" y="197"/>
                </a:lnTo>
                <a:lnTo>
                  <a:pt x="38" y="190"/>
                </a:lnTo>
                <a:lnTo>
                  <a:pt x="35" y="188"/>
                </a:lnTo>
                <a:lnTo>
                  <a:pt x="28" y="187"/>
                </a:lnTo>
                <a:lnTo>
                  <a:pt x="25" y="192"/>
                </a:lnTo>
                <a:lnTo>
                  <a:pt x="20" y="190"/>
                </a:lnTo>
                <a:lnTo>
                  <a:pt x="21" y="185"/>
                </a:lnTo>
                <a:lnTo>
                  <a:pt x="18" y="180"/>
                </a:lnTo>
                <a:lnTo>
                  <a:pt x="14" y="175"/>
                </a:lnTo>
                <a:lnTo>
                  <a:pt x="15" y="170"/>
                </a:lnTo>
                <a:lnTo>
                  <a:pt x="17" y="159"/>
                </a:lnTo>
                <a:lnTo>
                  <a:pt x="20" y="148"/>
                </a:lnTo>
                <a:lnTo>
                  <a:pt x="15" y="147"/>
                </a:lnTo>
                <a:lnTo>
                  <a:pt x="16" y="143"/>
                </a:lnTo>
                <a:lnTo>
                  <a:pt x="14" y="138"/>
                </a:lnTo>
                <a:lnTo>
                  <a:pt x="6" y="138"/>
                </a:lnTo>
                <a:lnTo>
                  <a:pt x="0" y="131"/>
                </a:lnTo>
                <a:lnTo>
                  <a:pt x="2" y="123"/>
                </a:lnTo>
                <a:lnTo>
                  <a:pt x="2" y="111"/>
                </a:lnTo>
                <a:lnTo>
                  <a:pt x="2" y="99"/>
                </a:lnTo>
                <a:lnTo>
                  <a:pt x="2" y="100"/>
                </a:lnTo>
                <a:lnTo>
                  <a:pt x="4" y="99"/>
                </a:lnTo>
                <a:lnTo>
                  <a:pt x="9" y="93"/>
                </a:lnTo>
                <a:lnTo>
                  <a:pt x="25" y="89"/>
                </a:lnTo>
                <a:lnTo>
                  <a:pt x="29" y="96"/>
                </a:lnTo>
                <a:lnTo>
                  <a:pt x="31" y="102"/>
                </a:lnTo>
                <a:lnTo>
                  <a:pt x="41" y="103"/>
                </a:lnTo>
                <a:lnTo>
                  <a:pt x="56" y="109"/>
                </a:lnTo>
                <a:lnTo>
                  <a:pt x="74" y="85"/>
                </a:lnTo>
                <a:lnTo>
                  <a:pt x="82" y="59"/>
                </a:lnTo>
                <a:lnTo>
                  <a:pt x="91" y="46"/>
                </a:lnTo>
                <a:lnTo>
                  <a:pt x="96" y="42"/>
                </a:lnTo>
                <a:lnTo>
                  <a:pt x="103" y="40"/>
                </a:lnTo>
                <a:lnTo>
                  <a:pt x="108" y="36"/>
                </a:lnTo>
                <a:lnTo>
                  <a:pt x="113" y="32"/>
                </a:lnTo>
                <a:lnTo>
                  <a:pt x="119" y="27"/>
                </a:lnTo>
                <a:lnTo>
                  <a:pt x="125" y="25"/>
                </a:lnTo>
                <a:lnTo>
                  <a:pt x="133" y="21"/>
                </a:lnTo>
                <a:lnTo>
                  <a:pt x="145" y="25"/>
                </a:lnTo>
                <a:lnTo>
                  <a:pt x="153" y="22"/>
                </a:lnTo>
                <a:lnTo>
                  <a:pt x="159" y="17"/>
                </a:lnTo>
                <a:lnTo>
                  <a:pt x="163" y="13"/>
                </a:lnTo>
                <a:lnTo>
                  <a:pt x="167" y="10"/>
                </a:lnTo>
                <a:lnTo>
                  <a:pt x="174" y="6"/>
                </a:lnTo>
                <a:lnTo>
                  <a:pt x="185" y="4"/>
                </a:lnTo>
                <a:lnTo>
                  <a:pt x="202" y="5"/>
                </a:lnTo>
                <a:lnTo>
                  <a:pt x="217" y="6"/>
                </a:lnTo>
                <a:lnTo>
                  <a:pt x="233" y="6"/>
                </a:lnTo>
                <a:lnTo>
                  <a:pt x="249" y="7"/>
                </a:lnTo>
                <a:lnTo>
                  <a:pt x="271" y="3"/>
                </a:lnTo>
                <a:lnTo>
                  <a:pt x="291" y="3"/>
                </a:lnTo>
                <a:lnTo>
                  <a:pt x="300" y="1"/>
                </a:lnTo>
                <a:lnTo>
                  <a:pt x="301" y="0"/>
                </a:lnTo>
                <a:lnTo>
                  <a:pt x="302" y="251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77" name="Freeform 131"/>
          <p:cNvSpPr>
            <a:spLocks/>
          </p:cNvSpPr>
          <p:nvPr/>
        </p:nvSpPr>
        <p:spPr bwMode="auto">
          <a:xfrm>
            <a:off x="4826000" y="2360613"/>
            <a:ext cx="481013" cy="400050"/>
          </a:xfrm>
          <a:custGeom>
            <a:avLst/>
            <a:gdLst>
              <a:gd name="T0" fmla="*/ 2147483647 w 303"/>
              <a:gd name="T1" fmla="*/ 2147483647 h 252"/>
              <a:gd name="T2" fmla="*/ 2147483647 w 303"/>
              <a:gd name="T3" fmla="*/ 2147483647 h 252"/>
              <a:gd name="T4" fmla="*/ 2147483647 w 303"/>
              <a:gd name="T5" fmla="*/ 2147483647 h 252"/>
              <a:gd name="T6" fmla="*/ 2147483647 w 303"/>
              <a:gd name="T7" fmla="*/ 2147483647 h 252"/>
              <a:gd name="T8" fmla="*/ 2147483647 w 303"/>
              <a:gd name="T9" fmla="*/ 2147483647 h 252"/>
              <a:gd name="T10" fmla="*/ 2147483647 w 303"/>
              <a:gd name="T11" fmla="*/ 2147483647 h 252"/>
              <a:gd name="T12" fmla="*/ 2147483647 w 303"/>
              <a:gd name="T13" fmla="*/ 2147483647 h 252"/>
              <a:gd name="T14" fmla="*/ 2147483647 w 303"/>
              <a:gd name="T15" fmla="*/ 2147483647 h 252"/>
              <a:gd name="T16" fmla="*/ 2147483647 w 303"/>
              <a:gd name="T17" fmla="*/ 2147483647 h 252"/>
              <a:gd name="T18" fmla="*/ 2147483647 w 303"/>
              <a:gd name="T19" fmla="*/ 2147483647 h 252"/>
              <a:gd name="T20" fmla="*/ 2147483647 w 303"/>
              <a:gd name="T21" fmla="*/ 2147483647 h 252"/>
              <a:gd name="T22" fmla="*/ 2147483647 w 303"/>
              <a:gd name="T23" fmla="*/ 2147483647 h 252"/>
              <a:gd name="T24" fmla="*/ 2147483647 w 303"/>
              <a:gd name="T25" fmla="*/ 2147483647 h 252"/>
              <a:gd name="T26" fmla="*/ 2147483647 w 303"/>
              <a:gd name="T27" fmla="*/ 2147483647 h 252"/>
              <a:gd name="T28" fmla="*/ 2147483647 w 303"/>
              <a:gd name="T29" fmla="*/ 2147483647 h 252"/>
              <a:gd name="T30" fmla="*/ 2147483647 w 303"/>
              <a:gd name="T31" fmla="*/ 2147483647 h 252"/>
              <a:gd name="T32" fmla="*/ 2147483647 w 303"/>
              <a:gd name="T33" fmla="*/ 2147483647 h 252"/>
              <a:gd name="T34" fmla="*/ 2147483647 w 303"/>
              <a:gd name="T35" fmla="*/ 2147483647 h 252"/>
              <a:gd name="T36" fmla="*/ 2147483647 w 303"/>
              <a:gd name="T37" fmla="*/ 2147483647 h 252"/>
              <a:gd name="T38" fmla="*/ 2147483647 w 303"/>
              <a:gd name="T39" fmla="*/ 2147483647 h 252"/>
              <a:gd name="T40" fmla="*/ 2147483647 w 303"/>
              <a:gd name="T41" fmla="*/ 2147483647 h 252"/>
              <a:gd name="T42" fmla="*/ 2147483647 w 303"/>
              <a:gd name="T43" fmla="*/ 2147483647 h 252"/>
              <a:gd name="T44" fmla="*/ 2147483647 w 303"/>
              <a:gd name="T45" fmla="*/ 2147483647 h 252"/>
              <a:gd name="T46" fmla="*/ 2147483647 w 303"/>
              <a:gd name="T47" fmla="*/ 2147483647 h 252"/>
              <a:gd name="T48" fmla="*/ 2147483647 w 303"/>
              <a:gd name="T49" fmla="*/ 2147483647 h 252"/>
              <a:gd name="T50" fmla="*/ 0 w 303"/>
              <a:gd name="T51" fmla="*/ 2147483647 h 252"/>
              <a:gd name="T52" fmla="*/ 2147483647 w 303"/>
              <a:gd name="T53" fmla="*/ 2147483647 h 252"/>
              <a:gd name="T54" fmla="*/ 2147483647 w 303"/>
              <a:gd name="T55" fmla="*/ 2147483647 h 252"/>
              <a:gd name="T56" fmla="*/ 2147483647 w 303"/>
              <a:gd name="T57" fmla="*/ 2147483647 h 252"/>
              <a:gd name="T58" fmla="*/ 2147483647 w 303"/>
              <a:gd name="T59" fmla="*/ 2147483647 h 252"/>
              <a:gd name="T60" fmla="*/ 2147483647 w 303"/>
              <a:gd name="T61" fmla="*/ 2147483647 h 252"/>
              <a:gd name="T62" fmla="*/ 2147483647 w 303"/>
              <a:gd name="T63" fmla="*/ 2147483647 h 252"/>
              <a:gd name="T64" fmla="*/ 2147483647 w 303"/>
              <a:gd name="T65" fmla="*/ 2147483647 h 252"/>
              <a:gd name="T66" fmla="*/ 2147483647 w 303"/>
              <a:gd name="T67" fmla="*/ 2147483647 h 252"/>
              <a:gd name="T68" fmla="*/ 2147483647 w 303"/>
              <a:gd name="T69" fmla="*/ 2147483647 h 252"/>
              <a:gd name="T70" fmla="*/ 2147483647 w 303"/>
              <a:gd name="T71" fmla="*/ 2147483647 h 252"/>
              <a:gd name="T72" fmla="*/ 2147483647 w 303"/>
              <a:gd name="T73" fmla="*/ 2147483647 h 252"/>
              <a:gd name="T74" fmla="*/ 2147483647 w 303"/>
              <a:gd name="T75" fmla="*/ 2147483647 h 252"/>
              <a:gd name="T76" fmla="*/ 2147483647 w 303"/>
              <a:gd name="T77" fmla="*/ 2147483647 h 252"/>
              <a:gd name="T78" fmla="*/ 2147483647 w 303"/>
              <a:gd name="T79" fmla="*/ 2147483647 h 252"/>
              <a:gd name="T80" fmla="*/ 2147483647 w 303"/>
              <a:gd name="T81" fmla="*/ 2147483647 h 252"/>
              <a:gd name="T82" fmla="*/ 2147483647 w 303"/>
              <a:gd name="T83" fmla="*/ 2147483647 h 252"/>
              <a:gd name="T84" fmla="*/ 2147483647 w 303"/>
              <a:gd name="T85" fmla="*/ 2147483647 h 252"/>
              <a:gd name="T86" fmla="*/ 2147483647 w 303"/>
              <a:gd name="T87" fmla="*/ 0 h 252"/>
              <a:gd name="T88" fmla="*/ 2147483647 w 303"/>
              <a:gd name="T89" fmla="*/ 2147483647 h 252"/>
              <a:gd name="T90" fmla="*/ 2147483647 w 303"/>
              <a:gd name="T91" fmla="*/ 2147483647 h 25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03"/>
              <a:gd name="T139" fmla="*/ 0 h 252"/>
              <a:gd name="T140" fmla="*/ 303 w 303"/>
              <a:gd name="T141" fmla="*/ 252 h 252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03" h="252">
                <a:moveTo>
                  <a:pt x="302" y="251"/>
                </a:moveTo>
                <a:lnTo>
                  <a:pt x="299" y="251"/>
                </a:lnTo>
                <a:lnTo>
                  <a:pt x="288" y="251"/>
                </a:lnTo>
                <a:lnTo>
                  <a:pt x="276" y="249"/>
                </a:lnTo>
                <a:lnTo>
                  <a:pt x="266" y="245"/>
                </a:lnTo>
                <a:lnTo>
                  <a:pt x="254" y="242"/>
                </a:lnTo>
                <a:lnTo>
                  <a:pt x="247" y="238"/>
                </a:lnTo>
                <a:lnTo>
                  <a:pt x="240" y="231"/>
                </a:lnTo>
                <a:lnTo>
                  <a:pt x="233" y="225"/>
                </a:lnTo>
                <a:lnTo>
                  <a:pt x="224" y="222"/>
                </a:lnTo>
                <a:lnTo>
                  <a:pt x="214" y="217"/>
                </a:lnTo>
                <a:lnTo>
                  <a:pt x="205" y="216"/>
                </a:lnTo>
                <a:lnTo>
                  <a:pt x="189" y="219"/>
                </a:lnTo>
                <a:lnTo>
                  <a:pt x="180" y="222"/>
                </a:lnTo>
                <a:lnTo>
                  <a:pt x="170" y="225"/>
                </a:lnTo>
                <a:lnTo>
                  <a:pt x="161" y="227"/>
                </a:lnTo>
                <a:lnTo>
                  <a:pt x="149" y="224"/>
                </a:lnTo>
                <a:lnTo>
                  <a:pt x="139" y="221"/>
                </a:lnTo>
                <a:lnTo>
                  <a:pt x="129" y="215"/>
                </a:lnTo>
                <a:lnTo>
                  <a:pt x="121" y="213"/>
                </a:lnTo>
                <a:lnTo>
                  <a:pt x="120" y="214"/>
                </a:lnTo>
                <a:lnTo>
                  <a:pt x="119" y="213"/>
                </a:lnTo>
                <a:lnTo>
                  <a:pt x="108" y="206"/>
                </a:lnTo>
                <a:lnTo>
                  <a:pt x="103" y="207"/>
                </a:lnTo>
                <a:lnTo>
                  <a:pt x="100" y="210"/>
                </a:lnTo>
                <a:lnTo>
                  <a:pt x="97" y="208"/>
                </a:lnTo>
                <a:lnTo>
                  <a:pt x="95" y="215"/>
                </a:lnTo>
                <a:lnTo>
                  <a:pt x="88" y="219"/>
                </a:lnTo>
                <a:lnTo>
                  <a:pt x="81" y="217"/>
                </a:lnTo>
                <a:lnTo>
                  <a:pt x="75" y="216"/>
                </a:lnTo>
                <a:lnTo>
                  <a:pt x="67" y="220"/>
                </a:lnTo>
                <a:lnTo>
                  <a:pt x="61" y="218"/>
                </a:lnTo>
                <a:lnTo>
                  <a:pt x="57" y="212"/>
                </a:lnTo>
                <a:lnTo>
                  <a:pt x="52" y="207"/>
                </a:lnTo>
                <a:lnTo>
                  <a:pt x="44" y="203"/>
                </a:lnTo>
                <a:lnTo>
                  <a:pt x="40" y="197"/>
                </a:lnTo>
                <a:lnTo>
                  <a:pt x="38" y="190"/>
                </a:lnTo>
                <a:lnTo>
                  <a:pt x="35" y="188"/>
                </a:lnTo>
                <a:lnTo>
                  <a:pt x="28" y="187"/>
                </a:lnTo>
                <a:lnTo>
                  <a:pt x="25" y="192"/>
                </a:lnTo>
                <a:lnTo>
                  <a:pt x="20" y="190"/>
                </a:lnTo>
                <a:lnTo>
                  <a:pt x="21" y="185"/>
                </a:lnTo>
                <a:lnTo>
                  <a:pt x="18" y="180"/>
                </a:lnTo>
                <a:lnTo>
                  <a:pt x="14" y="175"/>
                </a:lnTo>
                <a:lnTo>
                  <a:pt x="15" y="170"/>
                </a:lnTo>
                <a:lnTo>
                  <a:pt x="17" y="159"/>
                </a:lnTo>
                <a:lnTo>
                  <a:pt x="20" y="148"/>
                </a:lnTo>
                <a:lnTo>
                  <a:pt x="15" y="147"/>
                </a:lnTo>
                <a:lnTo>
                  <a:pt x="16" y="143"/>
                </a:lnTo>
                <a:lnTo>
                  <a:pt x="14" y="138"/>
                </a:lnTo>
                <a:lnTo>
                  <a:pt x="6" y="138"/>
                </a:lnTo>
                <a:lnTo>
                  <a:pt x="0" y="131"/>
                </a:lnTo>
                <a:lnTo>
                  <a:pt x="2" y="123"/>
                </a:lnTo>
                <a:lnTo>
                  <a:pt x="2" y="111"/>
                </a:lnTo>
                <a:lnTo>
                  <a:pt x="2" y="99"/>
                </a:lnTo>
                <a:lnTo>
                  <a:pt x="2" y="100"/>
                </a:lnTo>
                <a:lnTo>
                  <a:pt x="4" y="99"/>
                </a:lnTo>
                <a:lnTo>
                  <a:pt x="9" y="93"/>
                </a:lnTo>
                <a:lnTo>
                  <a:pt x="25" y="89"/>
                </a:lnTo>
                <a:lnTo>
                  <a:pt x="29" y="96"/>
                </a:lnTo>
                <a:lnTo>
                  <a:pt x="31" y="102"/>
                </a:lnTo>
                <a:lnTo>
                  <a:pt x="41" y="103"/>
                </a:lnTo>
                <a:lnTo>
                  <a:pt x="56" y="109"/>
                </a:lnTo>
                <a:lnTo>
                  <a:pt x="74" y="85"/>
                </a:lnTo>
                <a:lnTo>
                  <a:pt x="82" y="59"/>
                </a:lnTo>
                <a:lnTo>
                  <a:pt x="91" y="46"/>
                </a:lnTo>
                <a:lnTo>
                  <a:pt x="96" y="42"/>
                </a:lnTo>
                <a:lnTo>
                  <a:pt x="103" y="40"/>
                </a:lnTo>
                <a:lnTo>
                  <a:pt x="108" y="36"/>
                </a:lnTo>
                <a:lnTo>
                  <a:pt x="113" y="32"/>
                </a:lnTo>
                <a:lnTo>
                  <a:pt x="119" y="27"/>
                </a:lnTo>
                <a:lnTo>
                  <a:pt x="125" y="25"/>
                </a:lnTo>
                <a:lnTo>
                  <a:pt x="133" y="21"/>
                </a:lnTo>
                <a:lnTo>
                  <a:pt x="145" y="25"/>
                </a:lnTo>
                <a:lnTo>
                  <a:pt x="153" y="22"/>
                </a:lnTo>
                <a:lnTo>
                  <a:pt x="159" y="17"/>
                </a:lnTo>
                <a:lnTo>
                  <a:pt x="163" y="13"/>
                </a:lnTo>
                <a:lnTo>
                  <a:pt x="167" y="10"/>
                </a:lnTo>
                <a:lnTo>
                  <a:pt x="174" y="6"/>
                </a:lnTo>
                <a:lnTo>
                  <a:pt x="185" y="4"/>
                </a:lnTo>
                <a:lnTo>
                  <a:pt x="202" y="5"/>
                </a:lnTo>
                <a:lnTo>
                  <a:pt x="217" y="6"/>
                </a:lnTo>
                <a:lnTo>
                  <a:pt x="233" y="6"/>
                </a:lnTo>
                <a:lnTo>
                  <a:pt x="249" y="7"/>
                </a:lnTo>
                <a:lnTo>
                  <a:pt x="271" y="3"/>
                </a:lnTo>
                <a:lnTo>
                  <a:pt x="291" y="3"/>
                </a:lnTo>
                <a:lnTo>
                  <a:pt x="300" y="1"/>
                </a:lnTo>
                <a:lnTo>
                  <a:pt x="301" y="0"/>
                </a:lnTo>
                <a:lnTo>
                  <a:pt x="302" y="251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78" name="Freeform 132"/>
          <p:cNvSpPr>
            <a:spLocks/>
          </p:cNvSpPr>
          <p:nvPr/>
        </p:nvSpPr>
        <p:spPr bwMode="auto">
          <a:xfrm>
            <a:off x="4318000" y="2506663"/>
            <a:ext cx="512763" cy="750887"/>
          </a:xfrm>
          <a:custGeom>
            <a:avLst/>
            <a:gdLst>
              <a:gd name="T0" fmla="*/ 2147483647 w 323"/>
              <a:gd name="T1" fmla="*/ 2147483647 h 473"/>
              <a:gd name="T2" fmla="*/ 2147483647 w 323"/>
              <a:gd name="T3" fmla="*/ 2147483647 h 473"/>
              <a:gd name="T4" fmla="*/ 2147483647 w 323"/>
              <a:gd name="T5" fmla="*/ 2147483647 h 473"/>
              <a:gd name="T6" fmla="*/ 2147483647 w 323"/>
              <a:gd name="T7" fmla="*/ 2147483647 h 473"/>
              <a:gd name="T8" fmla="*/ 2147483647 w 323"/>
              <a:gd name="T9" fmla="*/ 2147483647 h 473"/>
              <a:gd name="T10" fmla="*/ 2147483647 w 323"/>
              <a:gd name="T11" fmla="*/ 2147483647 h 473"/>
              <a:gd name="T12" fmla="*/ 2147483647 w 323"/>
              <a:gd name="T13" fmla="*/ 2147483647 h 473"/>
              <a:gd name="T14" fmla="*/ 2147483647 w 323"/>
              <a:gd name="T15" fmla="*/ 2147483647 h 473"/>
              <a:gd name="T16" fmla="*/ 2147483647 w 323"/>
              <a:gd name="T17" fmla="*/ 2147483647 h 473"/>
              <a:gd name="T18" fmla="*/ 2147483647 w 323"/>
              <a:gd name="T19" fmla="*/ 2147483647 h 473"/>
              <a:gd name="T20" fmla="*/ 2147483647 w 323"/>
              <a:gd name="T21" fmla="*/ 2147483647 h 473"/>
              <a:gd name="T22" fmla="*/ 2147483647 w 323"/>
              <a:gd name="T23" fmla="*/ 2147483647 h 473"/>
              <a:gd name="T24" fmla="*/ 2147483647 w 323"/>
              <a:gd name="T25" fmla="*/ 2147483647 h 473"/>
              <a:gd name="T26" fmla="*/ 2147483647 w 323"/>
              <a:gd name="T27" fmla="*/ 2147483647 h 473"/>
              <a:gd name="T28" fmla="*/ 2147483647 w 323"/>
              <a:gd name="T29" fmla="*/ 2147483647 h 473"/>
              <a:gd name="T30" fmla="*/ 2147483647 w 323"/>
              <a:gd name="T31" fmla="*/ 2147483647 h 473"/>
              <a:gd name="T32" fmla="*/ 2147483647 w 323"/>
              <a:gd name="T33" fmla="*/ 2147483647 h 473"/>
              <a:gd name="T34" fmla="*/ 2147483647 w 323"/>
              <a:gd name="T35" fmla="*/ 2147483647 h 473"/>
              <a:gd name="T36" fmla="*/ 2147483647 w 323"/>
              <a:gd name="T37" fmla="*/ 2147483647 h 473"/>
              <a:gd name="T38" fmla="*/ 2147483647 w 323"/>
              <a:gd name="T39" fmla="*/ 2147483647 h 473"/>
              <a:gd name="T40" fmla="*/ 2147483647 w 323"/>
              <a:gd name="T41" fmla="*/ 2147483647 h 473"/>
              <a:gd name="T42" fmla="*/ 2147483647 w 323"/>
              <a:gd name="T43" fmla="*/ 2147483647 h 473"/>
              <a:gd name="T44" fmla="*/ 2147483647 w 323"/>
              <a:gd name="T45" fmla="*/ 2147483647 h 473"/>
              <a:gd name="T46" fmla="*/ 2147483647 w 323"/>
              <a:gd name="T47" fmla="*/ 2147483647 h 473"/>
              <a:gd name="T48" fmla="*/ 2147483647 w 323"/>
              <a:gd name="T49" fmla="*/ 2147483647 h 473"/>
              <a:gd name="T50" fmla="*/ 2147483647 w 323"/>
              <a:gd name="T51" fmla="*/ 2147483647 h 473"/>
              <a:gd name="T52" fmla="*/ 2147483647 w 323"/>
              <a:gd name="T53" fmla="*/ 2147483647 h 473"/>
              <a:gd name="T54" fmla="*/ 2147483647 w 323"/>
              <a:gd name="T55" fmla="*/ 2147483647 h 473"/>
              <a:gd name="T56" fmla="*/ 2147483647 w 323"/>
              <a:gd name="T57" fmla="*/ 2147483647 h 473"/>
              <a:gd name="T58" fmla="*/ 2147483647 w 323"/>
              <a:gd name="T59" fmla="*/ 2147483647 h 473"/>
              <a:gd name="T60" fmla="*/ 2147483647 w 323"/>
              <a:gd name="T61" fmla="*/ 2147483647 h 473"/>
              <a:gd name="T62" fmla="*/ 2147483647 w 323"/>
              <a:gd name="T63" fmla="*/ 2147483647 h 473"/>
              <a:gd name="T64" fmla="*/ 2147483647 w 323"/>
              <a:gd name="T65" fmla="*/ 2147483647 h 473"/>
              <a:gd name="T66" fmla="*/ 2147483647 w 323"/>
              <a:gd name="T67" fmla="*/ 2147483647 h 473"/>
              <a:gd name="T68" fmla="*/ 2147483647 w 323"/>
              <a:gd name="T69" fmla="*/ 2147483647 h 473"/>
              <a:gd name="T70" fmla="*/ 2147483647 w 323"/>
              <a:gd name="T71" fmla="*/ 2147483647 h 473"/>
              <a:gd name="T72" fmla="*/ 2147483647 w 323"/>
              <a:gd name="T73" fmla="*/ 2147483647 h 473"/>
              <a:gd name="T74" fmla="*/ 2147483647 w 323"/>
              <a:gd name="T75" fmla="*/ 2147483647 h 473"/>
              <a:gd name="T76" fmla="*/ 2147483647 w 323"/>
              <a:gd name="T77" fmla="*/ 2147483647 h 473"/>
              <a:gd name="T78" fmla="*/ 2147483647 w 323"/>
              <a:gd name="T79" fmla="*/ 2147483647 h 473"/>
              <a:gd name="T80" fmla="*/ 2147483647 w 323"/>
              <a:gd name="T81" fmla="*/ 2147483647 h 473"/>
              <a:gd name="T82" fmla="*/ 2147483647 w 323"/>
              <a:gd name="T83" fmla="*/ 2147483647 h 473"/>
              <a:gd name="T84" fmla="*/ 2147483647 w 323"/>
              <a:gd name="T85" fmla="*/ 2147483647 h 473"/>
              <a:gd name="T86" fmla="*/ 2147483647 w 323"/>
              <a:gd name="T87" fmla="*/ 2147483647 h 473"/>
              <a:gd name="T88" fmla="*/ 2147483647 w 323"/>
              <a:gd name="T89" fmla="*/ 2147483647 h 473"/>
              <a:gd name="T90" fmla="*/ 2147483647 w 323"/>
              <a:gd name="T91" fmla="*/ 2147483647 h 473"/>
              <a:gd name="T92" fmla="*/ 2147483647 w 323"/>
              <a:gd name="T93" fmla="*/ 2147483647 h 473"/>
              <a:gd name="T94" fmla="*/ 0 w 323"/>
              <a:gd name="T95" fmla="*/ 2147483647 h 473"/>
              <a:gd name="T96" fmla="*/ 2147483647 w 323"/>
              <a:gd name="T97" fmla="*/ 2147483647 h 473"/>
              <a:gd name="T98" fmla="*/ 2147483647 w 323"/>
              <a:gd name="T99" fmla="*/ 2147483647 h 473"/>
              <a:gd name="T100" fmla="*/ 2147483647 w 323"/>
              <a:gd name="T101" fmla="*/ 2147483647 h 473"/>
              <a:gd name="T102" fmla="*/ 2147483647 w 323"/>
              <a:gd name="T103" fmla="*/ 2147483647 h 473"/>
              <a:gd name="T104" fmla="*/ 2147483647 w 323"/>
              <a:gd name="T105" fmla="*/ 2147483647 h 473"/>
              <a:gd name="T106" fmla="*/ 2147483647 w 323"/>
              <a:gd name="T107" fmla="*/ 2147483647 h 473"/>
              <a:gd name="T108" fmla="*/ 2147483647 w 323"/>
              <a:gd name="T109" fmla="*/ 2147483647 h 473"/>
              <a:gd name="T110" fmla="*/ 2147483647 w 323"/>
              <a:gd name="T111" fmla="*/ 2147483647 h 473"/>
              <a:gd name="T112" fmla="*/ 2147483647 w 323"/>
              <a:gd name="T113" fmla="*/ 2147483647 h 47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23"/>
              <a:gd name="T172" fmla="*/ 0 h 473"/>
              <a:gd name="T173" fmla="*/ 323 w 323"/>
              <a:gd name="T174" fmla="*/ 473 h 47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23" h="473">
                <a:moveTo>
                  <a:pt x="36" y="330"/>
                </a:moveTo>
                <a:lnTo>
                  <a:pt x="43" y="334"/>
                </a:lnTo>
                <a:lnTo>
                  <a:pt x="48" y="336"/>
                </a:lnTo>
                <a:lnTo>
                  <a:pt x="57" y="336"/>
                </a:lnTo>
                <a:lnTo>
                  <a:pt x="70" y="336"/>
                </a:lnTo>
                <a:lnTo>
                  <a:pt x="81" y="335"/>
                </a:lnTo>
                <a:lnTo>
                  <a:pt x="90" y="333"/>
                </a:lnTo>
                <a:lnTo>
                  <a:pt x="94" y="338"/>
                </a:lnTo>
                <a:lnTo>
                  <a:pt x="88" y="344"/>
                </a:lnTo>
                <a:lnTo>
                  <a:pt x="82" y="347"/>
                </a:lnTo>
                <a:lnTo>
                  <a:pt x="82" y="354"/>
                </a:lnTo>
                <a:lnTo>
                  <a:pt x="89" y="361"/>
                </a:lnTo>
                <a:lnTo>
                  <a:pt x="97" y="365"/>
                </a:lnTo>
                <a:lnTo>
                  <a:pt x="106" y="374"/>
                </a:lnTo>
                <a:lnTo>
                  <a:pt x="110" y="379"/>
                </a:lnTo>
                <a:lnTo>
                  <a:pt x="112" y="390"/>
                </a:lnTo>
                <a:lnTo>
                  <a:pt x="110" y="398"/>
                </a:lnTo>
                <a:lnTo>
                  <a:pt x="107" y="407"/>
                </a:lnTo>
                <a:lnTo>
                  <a:pt x="106" y="415"/>
                </a:lnTo>
                <a:lnTo>
                  <a:pt x="102" y="422"/>
                </a:lnTo>
                <a:lnTo>
                  <a:pt x="94" y="433"/>
                </a:lnTo>
                <a:lnTo>
                  <a:pt x="91" y="441"/>
                </a:lnTo>
                <a:lnTo>
                  <a:pt x="102" y="442"/>
                </a:lnTo>
                <a:lnTo>
                  <a:pt x="108" y="439"/>
                </a:lnTo>
                <a:lnTo>
                  <a:pt x="117" y="438"/>
                </a:lnTo>
                <a:lnTo>
                  <a:pt x="124" y="441"/>
                </a:lnTo>
                <a:lnTo>
                  <a:pt x="130" y="446"/>
                </a:lnTo>
                <a:lnTo>
                  <a:pt x="137" y="451"/>
                </a:lnTo>
                <a:lnTo>
                  <a:pt x="143" y="456"/>
                </a:lnTo>
                <a:lnTo>
                  <a:pt x="146" y="464"/>
                </a:lnTo>
                <a:lnTo>
                  <a:pt x="156" y="472"/>
                </a:lnTo>
                <a:lnTo>
                  <a:pt x="157" y="464"/>
                </a:lnTo>
                <a:lnTo>
                  <a:pt x="159" y="453"/>
                </a:lnTo>
                <a:lnTo>
                  <a:pt x="160" y="441"/>
                </a:lnTo>
                <a:lnTo>
                  <a:pt x="161" y="431"/>
                </a:lnTo>
                <a:lnTo>
                  <a:pt x="164" y="420"/>
                </a:lnTo>
                <a:lnTo>
                  <a:pt x="168" y="414"/>
                </a:lnTo>
                <a:lnTo>
                  <a:pt x="175" y="408"/>
                </a:lnTo>
                <a:lnTo>
                  <a:pt x="182" y="404"/>
                </a:lnTo>
                <a:lnTo>
                  <a:pt x="190" y="400"/>
                </a:lnTo>
                <a:lnTo>
                  <a:pt x="201" y="397"/>
                </a:lnTo>
                <a:lnTo>
                  <a:pt x="209" y="397"/>
                </a:lnTo>
                <a:lnTo>
                  <a:pt x="219" y="404"/>
                </a:lnTo>
                <a:lnTo>
                  <a:pt x="222" y="411"/>
                </a:lnTo>
                <a:lnTo>
                  <a:pt x="226" y="420"/>
                </a:lnTo>
                <a:lnTo>
                  <a:pt x="232" y="423"/>
                </a:lnTo>
                <a:lnTo>
                  <a:pt x="241" y="424"/>
                </a:lnTo>
                <a:lnTo>
                  <a:pt x="250" y="424"/>
                </a:lnTo>
                <a:lnTo>
                  <a:pt x="260" y="420"/>
                </a:lnTo>
                <a:lnTo>
                  <a:pt x="258" y="409"/>
                </a:lnTo>
                <a:lnTo>
                  <a:pt x="254" y="400"/>
                </a:lnTo>
                <a:lnTo>
                  <a:pt x="248" y="392"/>
                </a:lnTo>
                <a:lnTo>
                  <a:pt x="243" y="380"/>
                </a:lnTo>
                <a:lnTo>
                  <a:pt x="242" y="372"/>
                </a:lnTo>
                <a:lnTo>
                  <a:pt x="247" y="363"/>
                </a:lnTo>
                <a:lnTo>
                  <a:pt x="259" y="361"/>
                </a:lnTo>
                <a:lnTo>
                  <a:pt x="267" y="361"/>
                </a:lnTo>
                <a:lnTo>
                  <a:pt x="275" y="358"/>
                </a:lnTo>
                <a:lnTo>
                  <a:pt x="281" y="356"/>
                </a:lnTo>
                <a:lnTo>
                  <a:pt x="282" y="351"/>
                </a:lnTo>
                <a:lnTo>
                  <a:pt x="277" y="341"/>
                </a:lnTo>
                <a:lnTo>
                  <a:pt x="280" y="337"/>
                </a:lnTo>
                <a:lnTo>
                  <a:pt x="289" y="335"/>
                </a:lnTo>
                <a:lnTo>
                  <a:pt x="296" y="334"/>
                </a:lnTo>
                <a:lnTo>
                  <a:pt x="303" y="334"/>
                </a:lnTo>
                <a:lnTo>
                  <a:pt x="308" y="329"/>
                </a:lnTo>
                <a:lnTo>
                  <a:pt x="311" y="321"/>
                </a:lnTo>
                <a:lnTo>
                  <a:pt x="314" y="316"/>
                </a:lnTo>
                <a:lnTo>
                  <a:pt x="317" y="305"/>
                </a:lnTo>
                <a:lnTo>
                  <a:pt x="317" y="298"/>
                </a:lnTo>
                <a:lnTo>
                  <a:pt x="312" y="293"/>
                </a:lnTo>
                <a:lnTo>
                  <a:pt x="309" y="289"/>
                </a:lnTo>
                <a:lnTo>
                  <a:pt x="313" y="279"/>
                </a:lnTo>
                <a:lnTo>
                  <a:pt x="318" y="272"/>
                </a:lnTo>
                <a:lnTo>
                  <a:pt x="322" y="261"/>
                </a:lnTo>
                <a:lnTo>
                  <a:pt x="321" y="254"/>
                </a:lnTo>
                <a:lnTo>
                  <a:pt x="313" y="251"/>
                </a:lnTo>
                <a:lnTo>
                  <a:pt x="310" y="242"/>
                </a:lnTo>
                <a:lnTo>
                  <a:pt x="304" y="242"/>
                </a:lnTo>
                <a:lnTo>
                  <a:pt x="298" y="238"/>
                </a:lnTo>
                <a:lnTo>
                  <a:pt x="292" y="234"/>
                </a:lnTo>
                <a:lnTo>
                  <a:pt x="287" y="230"/>
                </a:lnTo>
                <a:lnTo>
                  <a:pt x="289" y="225"/>
                </a:lnTo>
                <a:lnTo>
                  <a:pt x="284" y="224"/>
                </a:lnTo>
                <a:lnTo>
                  <a:pt x="280" y="219"/>
                </a:lnTo>
                <a:lnTo>
                  <a:pt x="282" y="213"/>
                </a:lnTo>
                <a:lnTo>
                  <a:pt x="285" y="206"/>
                </a:lnTo>
                <a:lnTo>
                  <a:pt x="286" y="197"/>
                </a:lnTo>
                <a:lnTo>
                  <a:pt x="287" y="189"/>
                </a:lnTo>
                <a:lnTo>
                  <a:pt x="278" y="188"/>
                </a:lnTo>
                <a:lnTo>
                  <a:pt x="265" y="188"/>
                </a:lnTo>
                <a:lnTo>
                  <a:pt x="260" y="184"/>
                </a:lnTo>
                <a:lnTo>
                  <a:pt x="259" y="174"/>
                </a:lnTo>
                <a:lnTo>
                  <a:pt x="260" y="165"/>
                </a:lnTo>
                <a:lnTo>
                  <a:pt x="263" y="158"/>
                </a:lnTo>
                <a:lnTo>
                  <a:pt x="267" y="155"/>
                </a:lnTo>
                <a:lnTo>
                  <a:pt x="274" y="155"/>
                </a:lnTo>
                <a:lnTo>
                  <a:pt x="278" y="153"/>
                </a:lnTo>
                <a:lnTo>
                  <a:pt x="278" y="145"/>
                </a:lnTo>
                <a:lnTo>
                  <a:pt x="276" y="137"/>
                </a:lnTo>
                <a:lnTo>
                  <a:pt x="268" y="132"/>
                </a:lnTo>
                <a:lnTo>
                  <a:pt x="252" y="127"/>
                </a:lnTo>
                <a:lnTo>
                  <a:pt x="247" y="124"/>
                </a:lnTo>
                <a:lnTo>
                  <a:pt x="244" y="115"/>
                </a:lnTo>
                <a:lnTo>
                  <a:pt x="239" y="107"/>
                </a:lnTo>
                <a:lnTo>
                  <a:pt x="236" y="99"/>
                </a:lnTo>
                <a:lnTo>
                  <a:pt x="227" y="86"/>
                </a:lnTo>
                <a:lnTo>
                  <a:pt x="218" y="73"/>
                </a:lnTo>
                <a:lnTo>
                  <a:pt x="208" y="66"/>
                </a:lnTo>
                <a:lnTo>
                  <a:pt x="200" y="65"/>
                </a:lnTo>
                <a:lnTo>
                  <a:pt x="190" y="77"/>
                </a:lnTo>
                <a:lnTo>
                  <a:pt x="186" y="90"/>
                </a:lnTo>
                <a:lnTo>
                  <a:pt x="181" y="97"/>
                </a:lnTo>
                <a:lnTo>
                  <a:pt x="172" y="100"/>
                </a:lnTo>
                <a:lnTo>
                  <a:pt x="163" y="98"/>
                </a:lnTo>
                <a:lnTo>
                  <a:pt x="153" y="94"/>
                </a:lnTo>
                <a:lnTo>
                  <a:pt x="144" y="93"/>
                </a:lnTo>
                <a:lnTo>
                  <a:pt x="134" y="97"/>
                </a:lnTo>
                <a:lnTo>
                  <a:pt x="127" y="99"/>
                </a:lnTo>
                <a:lnTo>
                  <a:pt x="119" y="99"/>
                </a:lnTo>
                <a:lnTo>
                  <a:pt x="112" y="99"/>
                </a:lnTo>
                <a:lnTo>
                  <a:pt x="108" y="98"/>
                </a:lnTo>
                <a:lnTo>
                  <a:pt x="107" y="95"/>
                </a:lnTo>
                <a:lnTo>
                  <a:pt x="108" y="7"/>
                </a:lnTo>
                <a:lnTo>
                  <a:pt x="108" y="4"/>
                </a:lnTo>
                <a:lnTo>
                  <a:pt x="105" y="0"/>
                </a:lnTo>
                <a:lnTo>
                  <a:pt x="102" y="1"/>
                </a:lnTo>
                <a:lnTo>
                  <a:pt x="61" y="1"/>
                </a:lnTo>
                <a:lnTo>
                  <a:pt x="38" y="2"/>
                </a:lnTo>
                <a:lnTo>
                  <a:pt x="37" y="5"/>
                </a:lnTo>
                <a:lnTo>
                  <a:pt x="37" y="10"/>
                </a:lnTo>
                <a:lnTo>
                  <a:pt x="37" y="13"/>
                </a:lnTo>
                <a:lnTo>
                  <a:pt x="33" y="15"/>
                </a:lnTo>
                <a:lnTo>
                  <a:pt x="29" y="16"/>
                </a:lnTo>
                <a:lnTo>
                  <a:pt x="25" y="16"/>
                </a:lnTo>
                <a:lnTo>
                  <a:pt x="19" y="16"/>
                </a:lnTo>
                <a:lnTo>
                  <a:pt x="15" y="16"/>
                </a:lnTo>
                <a:lnTo>
                  <a:pt x="10" y="18"/>
                </a:lnTo>
                <a:lnTo>
                  <a:pt x="10" y="26"/>
                </a:lnTo>
                <a:lnTo>
                  <a:pt x="12" y="36"/>
                </a:lnTo>
                <a:lnTo>
                  <a:pt x="12" y="45"/>
                </a:lnTo>
                <a:lnTo>
                  <a:pt x="12" y="54"/>
                </a:lnTo>
                <a:lnTo>
                  <a:pt x="12" y="59"/>
                </a:lnTo>
                <a:lnTo>
                  <a:pt x="11" y="68"/>
                </a:lnTo>
                <a:lnTo>
                  <a:pt x="11" y="76"/>
                </a:lnTo>
                <a:lnTo>
                  <a:pt x="12" y="79"/>
                </a:lnTo>
                <a:lnTo>
                  <a:pt x="16" y="78"/>
                </a:lnTo>
                <a:lnTo>
                  <a:pt x="22" y="72"/>
                </a:lnTo>
                <a:lnTo>
                  <a:pt x="27" y="73"/>
                </a:lnTo>
                <a:lnTo>
                  <a:pt x="31" y="73"/>
                </a:lnTo>
                <a:lnTo>
                  <a:pt x="36" y="76"/>
                </a:lnTo>
                <a:lnTo>
                  <a:pt x="38" y="81"/>
                </a:lnTo>
                <a:lnTo>
                  <a:pt x="40" y="86"/>
                </a:lnTo>
                <a:lnTo>
                  <a:pt x="45" y="86"/>
                </a:lnTo>
                <a:lnTo>
                  <a:pt x="52" y="85"/>
                </a:lnTo>
                <a:lnTo>
                  <a:pt x="57" y="85"/>
                </a:lnTo>
                <a:lnTo>
                  <a:pt x="62" y="85"/>
                </a:lnTo>
                <a:lnTo>
                  <a:pt x="68" y="81"/>
                </a:lnTo>
                <a:lnTo>
                  <a:pt x="73" y="85"/>
                </a:lnTo>
                <a:lnTo>
                  <a:pt x="71" y="94"/>
                </a:lnTo>
                <a:lnTo>
                  <a:pt x="67" y="100"/>
                </a:lnTo>
                <a:lnTo>
                  <a:pt x="67" y="105"/>
                </a:lnTo>
                <a:lnTo>
                  <a:pt x="66" y="111"/>
                </a:lnTo>
                <a:lnTo>
                  <a:pt x="66" y="116"/>
                </a:lnTo>
                <a:lnTo>
                  <a:pt x="68" y="120"/>
                </a:lnTo>
                <a:lnTo>
                  <a:pt x="69" y="124"/>
                </a:lnTo>
                <a:lnTo>
                  <a:pt x="68" y="131"/>
                </a:lnTo>
                <a:lnTo>
                  <a:pt x="69" y="136"/>
                </a:lnTo>
                <a:lnTo>
                  <a:pt x="62" y="138"/>
                </a:lnTo>
                <a:lnTo>
                  <a:pt x="56" y="140"/>
                </a:lnTo>
                <a:lnTo>
                  <a:pt x="53" y="142"/>
                </a:lnTo>
                <a:lnTo>
                  <a:pt x="50" y="148"/>
                </a:lnTo>
                <a:lnTo>
                  <a:pt x="44" y="150"/>
                </a:lnTo>
                <a:lnTo>
                  <a:pt x="37" y="152"/>
                </a:lnTo>
                <a:lnTo>
                  <a:pt x="32" y="154"/>
                </a:lnTo>
                <a:lnTo>
                  <a:pt x="26" y="158"/>
                </a:lnTo>
                <a:lnTo>
                  <a:pt x="21" y="161"/>
                </a:lnTo>
                <a:lnTo>
                  <a:pt x="17" y="164"/>
                </a:lnTo>
                <a:lnTo>
                  <a:pt x="20" y="170"/>
                </a:lnTo>
                <a:lnTo>
                  <a:pt x="25" y="172"/>
                </a:lnTo>
                <a:lnTo>
                  <a:pt x="23" y="177"/>
                </a:lnTo>
                <a:lnTo>
                  <a:pt x="18" y="176"/>
                </a:lnTo>
                <a:lnTo>
                  <a:pt x="16" y="179"/>
                </a:lnTo>
                <a:lnTo>
                  <a:pt x="15" y="185"/>
                </a:lnTo>
                <a:lnTo>
                  <a:pt x="9" y="187"/>
                </a:lnTo>
                <a:lnTo>
                  <a:pt x="4" y="187"/>
                </a:lnTo>
                <a:lnTo>
                  <a:pt x="1" y="191"/>
                </a:lnTo>
                <a:lnTo>
                  <a:pt x="0" y="198"/>
                </a:lnTo>
                <a:lnTo>
                  <a:pt x="0" y="204"/>
                </a:lnTo>
                <a:lnTo>
                  <a:pt x="1" y="207"/>
                </a:lnTo>
                <a:lnTo>
                  <a:pt x="1" y="213"/>
                </a:lnTo>
                <a:lnTo>
                  <a:pt x="4" y="218"/>
                </a:lnTo>
                <a:lnTo>
                  <a:pt x="7" y="222"/>
                </a:lnTo>
                <a:lnTo>
                  <a:pt x="5" y="228"/>
                </a:lnTo>
                <a:lnTo>
                  <a:pt x="4" y="232"/>
                </a:lnTo>
                <a:lnTo>
                  <a:pt x="4" y="237"/>
                </a:lnTo>
                <a:lnTo>
                  <a:pt x="9" y="238"/>
                </a:lnTo>
                <a:lnTo>
                  <a:pt x="16" y="234"/>
                </a:lnTo>
                <a:lnTo>
                  <a:pt x="19" y="234"/>
                </a:lnTo>
                <a:lnTo>
                  <a:pt x="20" y="241"/>
                </a:lnTo>
                <a:lnTo>
                  <a:pt x="19" y="246"/>
                </a:lnTo>
                <a:lnTo>
                  <a:pt x="21" y="251"/>
                </a:lnTo>
                <a:lnTo>
                  <a:pt x="26" y="255"/>
                </a:lnTo>
                <a:lnTo>
                  <a:pt x="24" y="260"/>
                </a:lnTo>
                <a:lnTo>
                  <a:pt x="24" y="267"/>
                </a:lnTo>
                <a:lnTo>
                  <a:pt x="24" y="273"/>
                </a:lnTo>
                <a:lnTo>
                  <a:pt x="24" y="277"/>
                </a:lnTo>
                <a:lnTo>
                  <a:pt x="25" y="282"/>
                </a:lnTo>
                <a:lnTo>
                  <a:pt x="29" y="280"/>
                </a:lnTo>
                <a:lnTo>
                  <a:pt x="32" y="281"/>
                </a:lnTo>
                <a:lnTo>
                  <a:pt x="32" y="285"/>
                </a:lnTo>
                <a:lnTo>
                  <a:pt x="39" y="289"/>
                </a:lnTo>
                <a:lnTo>
                  <a:pt x="39" y="294"/>
                </a:lnTo>
                <a:lnTo>
                  <a:pt x="39" y="299"/>
                </a:lnTo>
                <a:lnTo>
                  <a:pt x="41" y="304"/>
                </a:lnTo>
                <a:lnTo>
                  <a:pt x="45" y="310"/>
                </a:lnTo>
                <a:lnTo>
                  <a:pt x="45" y="311"/>
                </a:lnTo>
                <a:lnTo>
                  <a:pt x="40" y="315"/>
                </a:lnTo>
                <a:lnTo>
                  <a:pt x="39" y="323"/>
                </a:lnTo>
                <a:lnTo>
                  <a:pt x="36" y="33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79" name="Freeform 133"/>
          <p:cNvSpPr>
            <a:spLocks/>
          </p:cNvSpPr>
          <p:nvPr/>
        </p:nvSpPr>
        <p:spPr bwMode="auto">
          <a:xfrm>
            <a:off x="4318000" y="2506663"/>
            <a:ext cx="512763" cy="750887"/>
          </a:xfrm>
          <a:custGeom>
            <a:avLst/>
            <a:gdLst>
              <a:gd name="T0" fmla="*/ 2147483647 w 323"/>
              <a:gd name="T1" fmla="*/ 2147483647 h 473"/>
              <a:gd name="T2" fmla="*/ 2147483647 w 323"/>
              <a:gd name="T3" fmla="*/ 2147483647 h 473"/>
              <a:gd name="T4" fmla="*/ 2147483647 w 323"/>
              <a:gd name="T5" fmla="*/ 2147483647 h 473"/>
              <a:gd name="T6" fmla="*/ 2147483647 w 323"/>
              <a:gd name="T7" fmla="*/ 2147483647 h 473"/>
              <a:gd name="T8" fmla="*/ 2147483647 w 323"/>
              <a:gd name="T9" fmla="*/ 2147483647 h 473"/>
              <a:gd name="T10" fmla="*/ 2147483647 w 323"/>
              <a:gd name="T11" fmla="*/ 2147483647 h 473"/>
              <a:gd name="T12" fmla="*/ 2147483647 w 323"/>
              <a:gd name="T13" fmla="*/ 2147483647 h 473"/>
              <a:gd name="T14" fmla="*/ 2147483647 w 323"/>
              <a:gd name="T15" fmla="*/ 2147483647 h 473"/>
              <a:gd name="T16" fmla="*/ 2147483647 w 323"/>
              <a:gd name="T17" fmla="*/ 2147483647 h 473"/>
              <a:gd name="T18" fmla="*/ 2147483647 w 323"/>
              <a:gd name="T19" fmla="*/ 2147483647 h 473"/>
              <a:gd name="T20" fmla="*/ 2147483647 w 323"/>
              <a:gd name="T21" fmla="*/ 2147483647 h 473"/>
              <a:gd name="T22" fmla="*/ 2147483647 w 323"/>
              <a:gd name="T23" fmla="*/ 2147483647 h 473"/>
              <a:gd name="T24" fmla="*/ 2147483647 w 323"/>
              <a:gd name="T25" fmla="*/ 2147483647 h 473"/>
              <a:gd name="T26" fmla="*/ 2147483647 w 323"/>
              <a:gd name="T27" fmla="*/ 2147483647 h 473"/>
              <a:gd name="T28" fmla="*/ 2147483647 w 323"/>
              <a:gd name="T29" fmla="*/ 2147483647 h 473"/>
              <a:gd name="T30" fmla="*/ 2147483647 w 323"/>
              <a:gd name="T31" fmla="*/ 2147483647 h 473"/>
              <a:gd name="T32" fmla="*/ 2147483647 w 323"/>
              <a:gd name="T33" fmla="*/ 2147483647 h 473"/>
              <a:gd name="T34" fmla="*/ 2147483647 w 323"/>
              <a:gd name="T35" fmla="*/ 2147483647 h 473"/>
              <a:gd name="T36" fmla="*/ 2147483647 w 323"/>
              <a:gd name="T37" fmla="*/ 2147483647 h 473"/>
              <a:gd name="T38" fmla="*/ 2147483647 w 323"/>
              <a:gd name="T39" fmla="*/ 2147483647 h 473"/>
              <a:gd name="T40" fmla="*/ 2147483647 w 323"/>
              <a:gd name="T41" fmla="*/ 2147483647 h 473"/>
              <a:gd name="T42" fmla="*/ 2147483647 w 323"/>
              <a:gd name="T43" fmla="*/ 2147483647 h 473"/>
              <a:gd name="T44" fmla="*/ 2147483647 w 323"/>
              <a:gd name="T45" fmla="*/ 2147483647 h 473"/>
              <a:gd name="T46" fmla="*/ 2147483647 w 323"/>
              <a:gd name="T47" fmla="*/ 2147483647 h 473"/>
              <a:gd name="T48" fmla="*/ 2147483647 w 323"/>
              <a:gd name="T49" fmla="*/ 2147483647 h 473"/>
              <a:gd name="T50" fmla="*/ 2147483647 w 323"/>
              <a:gd name="T51" fmla="*/ 2147483647 h 473"/>
              <a:gd name="T52" fmla="*/ 2147483647 w 323"/>
              <a:gd name="T53" fmla="*/ 2147483647 h 473"/>
              <a:gd name="T54" fmla="*/ 2147483647 w 323"/>
              <a:gd name="T55" fmla="*/ 2147483647 h 473"/>
              <a:gd name="T56" fmla="*/ 2147483647 w 323"/>
              <a:gd name="T57" fmla="*/ 2147483647 h 473"/>
              <a:gd name="T58" fmla="*/ 2147483647 w 323"/>
              <a:gd name="T59" fmla="*/ 2147483647 h 473"/>
              <a:gd name="T60" fmla="*/ 2147483647 w 323"/>
              <a:gd name="T61" fmla="*/ 2147483647 h 473"/>
              <a:gd name="T62" fmla="*/ 2147483647 w 323"/>
              <a:gd name="T63" fmla="*/ 2147483647 h 473"/>
              <a:gd name="T64" fmla="*/ 2147483647 w 323"/>
              <a:gd name="T65" fmla="*/ 2147483647 h 473"/>
              <a:gd name="T66" fmla="*/ 2147483647 w 323"/>
              <a:gd name="T67" fmla="*/ 2147483647 h 473"/>
              <a:gd name="T68" fmla="*/ 2147483647 w 323"/>
              <a:gd name="T69" fmla="*/ 2147483647 h 473"/>
              <a:gd name="T70" fmla="*/ 2147483647 w 323"/>
              <a:gd name="T71" fmla="*/ 2147483647 h 473"/>
              <a:gd name="T72" fmla="*/ 2147483647 w 323"/>
              <a:gd name="T73" fmla="*/ 2147483647 h 473"/>
              <a:gd name="T74" fmla="*/ 2147483647 w 323"/>
              <a:gd name="T75" fmla="*/ 2147483647 h 473"/>
              <a:gd name="T76" fmla="*/ 2147483647 w 323"/>
              <a:gd name="T77" fmla="*/ 2147483647 h 473"/>
              <a:gd name="T78" fmla="*/ 2147483647 w 323"/>
              <a:gd name="T79" fmla="*/ 2147483647 h 473"/>
              <a:gd name="T80" fmla="*/ 2147483647 w 323"/>
              <a:gd name="T81" fmla="*/ 2147483647 h 473"/>
              <a:gd name="T82" fmla="*/ 2147483647 w 323"/>
              <a:gd name="T83" fmla="*/ 2147483647 h 473"/>
              <a:gd name="T84" fmla="*/ 2147483647 w 323"/>
              <a:gd name="T85" fmla="*/ 2147483647 h 473"/>
              <a:gd name="T86" fmla="*/ 2147483647 w 323"/>
              <a:gd name="T87" fmla="*/ 2147483647 h 473"/>
              <a:gd name="T88" fmla="*/ 2147483647 w 323"/>
              <a:gd name="T89" fmla="*/ 2147483647 h 473"/>
              <a:gd name="T90" fmla="*/ 2147483647 w 323"/>
              <a:gd name="T91" fmla="*/ 2147483647 h 473"/>
              <a:gd name="T92" fmla="*/ 2147483647 w 323"/>
              <a:gd name="T93" fmla="*/ 2147483647 h 473"/>
              <a:gd name="T94" fmla="*/ 0 w 323"/>
              <a:gd name="T95" fmla="*/ 2147483647 h 473"/>
              <a:gd name="T96" fmla="*/ 2147483647 w 323"/>
              <a:gd name="T97" fmla="*/ 2147483647 h 473"/>
              <a:gd name="T98" fmla="*/ 2147483647 w 323"/>
              <a:gd name="T99" fmla="*/ 2147483647 h 473"/>
              <a:gd name="T100" fmla="*/ 2147483647 w 323"/>
              <a:gd name="T101" fmla="*/ 2147483647 h 473"/>
              <a:gd name="T102" fmla="*/ 2147483647 w 323"/>
              <a:gd name="T103" fmla="*/ 2147483647 h 473"/>
              <a:gd name="T104" fmla="*/ 2147483647 w 323"/>
              <a:gd name="T105" fmla="*/ 2147483647 h 473"/>
              <a:gd name="T106" fmla="*/ 2147483647 w 323"/>
              <a:gd name="T107" fmla="*/ 2147483647 h 473"/>
              <a:gd name="T108" fmla="*/ 2147483647 w 323"/>
              <a:gd name="T109" fmla="*/ 2147483647 h 473"/>
              <a:gd name="T110" fmla="*/ 2147483647 w 323"/>
              <a:gd name="T111" fmla="*/ 2147483647 h 473"/>
              <a:gd name="T112" fmla="*/ 2147483647 w 323"/>
              <a:gd name="T113" fmla="*/ 2147483647 h 47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23"/>
              <a:gd name="T172" fmla="*/ 0 h 473"/>
              <a:gd name="T173" fmla="*/ 323 w 323"/>
              <a:gd name="T174" fmla="*/ 473 h 47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23" h="473">
                <a:moveTo>
                  <a:pt x="36" y="330"/>
                </a:moveTo>
                <a:lnTo>
                  <a:pt x="43" y="334"/>
                </a:lnTo>
                <a:lnTo>
                  <a:pt x="48" y="336"/>
                </a:lnTo>
                <a:lnTo>
                  <a:pt x="57" y="336"/>
                </a:lnTo>
                <a:lnTo>
                  <a:pt x="70" y="336"/>
                </a:lnTo>
                <a:lnTo>
                  <a:pt x="81" y="335"/>
                </a:lnTo>
                <a:lnTo>
                  <a:pt x="90" y="333"/>
                </a:lnTo>
                <a:lnTo>
                  <a:pt x="94" y="338"/>
                </a:lnTo>
                <a:lnTo>
                  <a:pt x="88" y="344"/>
                </a:lnTo>
                <a:lnTo>
                  <a:pt x="82" y="347"/>
                </a:lnTo>
                <a:lnTo>
                  <a:pt x="82" y="354"/>
                </a:lnTo>
                <a:lnTo>
                  <a:pt x="89" y="361"/>
                </a:lnTo>
                <a:lnTo>
                  <a:pt x="97" y="365"/>
                </a:lnTo>
                <a:lnTo>
                  <a:pt x="106" y="374"/>
                </a:lnTo>
                <a:lnTo>
                  <a:pt x="110" y="379"/>
                </a:lnTo>
                <a:lnTo>
                  <a:pt x="112" y="390"/>
                </a:lnTo>
                <a:lnTo>
                  <a:pt x="110" y="398"/>
                </a:lnTo>
                <a:lnTo>
                  <a:pt x="107" y="407"/>
                </a:lnTo>
                <a:lnTo>
                  <a:pt x="106" y="415"/>
                </a:lnTo>
                <a:lnTo>
                  <a:pt x="102" y="422"/>
                </a:lnTo>
                <a:lnTo>
                  <a:pt x="94" y="433"/>
                </a:lnTo>
                <a:lnTo>
                  <a:pt x="91" y="441"/>
                </a:lnTo>
                <a:lnTo>
                  <a:pt x="102" y="442"/>
                </a:lnTo>
                <a:lnTo>
                  <a:pt x="108" y="439"/>
                </a:lnTo>
                <a:lnTo>
                  <a:pt x="117" y="438"/>
                </a:lnTo>
                <a:lnTo>
                  <a:pt x="124" y="441"/>
                </a:lnTo>
                <a:lnTo>
                  <a:pt x="130" y="446"/>
                </a:lnTo>
                <a:lnTo>
                  <a:pt x="137" y="451"/>
                </a:lnTo>
                <a:lnTo>
                  <a:pt x="143" y="456"/>
                </a:lnTo>
                <a:lnTo>
                  <a:pt x="146" y="464"/>
                </a:lnTo>
                <a:lnTo>
                  <a:pt x="156" y="472"/>
                </a:lnTo>
                <a:lnTo>
                  <a:pt x="157" y="464"/>
                </a:lnTo>
                <a:lnTo>
                  <a:pt x="159" y="453"/>
                </a:lnTo>
                <a:lnTo>
                  <a:pt x="160" y="441"/>
                </a:lnTo>
                <a:lnTo>
                  <a:pt x="161" y="431"/>
                </a:lnTo>
                <a:lnTo>
                  <a:pt x="164" y="420"/>
                </a:lnTo>
                <a:lnTo>
                  <a:pt x="168" y="414"/>
                </a:lnTo>
                <a:lnTo>
                  <a:pt x="175" y="408"/>
                </a:lnTo>
                <a:lnTo>
                  <a:pt x="182" y="404"/>
                </a:lnTo>
                <a:lnTo>
                  <a:pt x="190" y="400"/>
                </a:lnTo>
                <a:lnTo>
                  <a:pt x="201" y="397"/>
                </a:lnTo>
                <a:lnTo>
                  <a:pt x="209" y="397"/>
                </a:lnTo>
                <a:lnTo>
                  <a:pt x="219" y="404"/>
                </a:lnTo>
                <a:lnTo>
                  <a:pt x="222" y="411"/>
                </a:lnTo>
                <a:lnTo>
                  <a:pt x="226" y="420"/>
                </a:lnTo>
                <a:lnTo>
                  <a:pt x="232" y="423"/>
                </a:lnTo>
                <a:lnTo>
                  <a:pt x="241" y="424"/>
                </a:lnTo>
                <a:lnTo>
                  <a:pt x="250" y="424"/>
                </a:lnTo>
                <a:lnTo>
                  <a:pt x="260" y="420"/>
                </a:lnTo>
                <a:lnTo>
                  <a:pt x="258" y="409"/>
                </a:lnTo>
                <a:lnTo>
                  <a:pt x="254" y="400"/>
                </a:lnTo>
                <a:lnTo>
                  <a:pt x="248" y="392"/>
                </a:lnTo>
                <a:lnTo>
                  <a:pt x="243" y="380"/>
                </a:lnTo>
                <a:lnTo>
                  <a:pt x="242" y="372"/>
                </a:lnTo>
                <a:lnTo>
                  <a:pt x="247" y="363"/>
                </a:lnTo>
                <a:lnTo>
                  <a:pt x="259" y="361"/>
                </a:lnTo>
                <a:lnTo>
                  <a:pt x="267" y="361"/>
                </a:lnTo>
                <a:lnTo>
                  <a:pt x="275" y="358"/>
                </a:lnTo>
                <a:lnTo>
                  <a:pt x="281" y="356"/>
                </a:lnTo>
                <a:lnTo>
                  <a:pt x="282" y="351"/>
                </a:lnTo>
                <a:lnTo>
                  <a:pt x="277" y="341"/>
                </a:lnTo>
                <a:lnTo>
                  <a:pt x="280" y="337"/>
                </a:lnTo>
                <a:lnTo>
                  <a:pt x="289" y="335"/>
                </a:lnTo>
                <a:lnTo>
                  <a:pt x="296" y="334"/>
                </a:lnTo>
                <a:lnTo>
                  <a:pt x="303" y="334"/>
                </a:lnTo>
                <a:lnTo>
                  <a:pt x="308" y="329"/>
                </a:lnTo>
                <a:lnTo>
                  <a:pt x="311" y="321"/>
                </a:lnTo>
                <a:lnTo>
                  <a:pt x="314" y="316"/>
                </a:lnTo>
                <a:lnTo>
                  <a:pt x="317" y="305"/>
                </a:lnTo>
                <a:lnTo>
                  <a:pt x="317" y="298"/>
                </a:lnTo>
                <a:lnTo>
                  <a:pt x="312" y="293"/>
                </a:lnTo>
                <a:lnTo>
                  <a:pt x="309" y="289"/>
                </a:lnTo>
                <a:lnTo>
                  <a:pt x="313" y="279"/>
                </a:lnTo>
                <a:lnTo>
                  <a:pt x="318" y="272"/>
                </a:lnTo>
                <a:lnTo>
                  <a:pt x="322" y="261"/>
                </a:lnTo>
                <a:lnTo>
                  <a:pt x="321" y="254"/>
                </a:lnTo>
                <a:lnTo>
                  <a:pt x="313" y="251"/>
                </a:lnTo>
                <a:lnTo>
                  <a:pt x="310" y="242"/>
                </a:lnTo>
                <a:lnTo>
                  <a:pt x="304" y="242"/>
                </a:lnTo>
                <a:lnTo>
                  <a:pt x="298" y="238"/>
                </a:lnTo>
                <a:lnTo>
                  <a:pt x="292" y="234"/>
                </a:lnTo>
                <a:lnTo>
                  <a:pt x="287" y="230"/>
                </a:lnTo>
                <a:lnTo>
                  <a:pt x="289" y="225"/>
                </a:lnTo>
                <a:lnTo>
                  <a:pt x="284" y="224"/>
                </a:lnTo>
                <a:lnTo>
                  <a:pt x="280" y="219"/>
                </a:lnTo>
                <a:lnTo>
                  <a:pt x="282" y="213"/>
                </a:lnTo>
                <a:lnTo>
                  <a:pt x="285" y="206"/>
                </a:lnTo>
                <a:lnTo>
                  <a:pt x="286" y="197"/>
                </a:lnTo>
                <a:lnTo>
                  <a:pt x="287" y="189"/>
                </a:lnTo>
                <a:lnTo>
                  <a:pt x="278" y="188"/>
                </a:lnTo>
                <a:lnTo>
                  <a:pt x="265" y="188"/>
                </a:lnTo>
                <a:lnTo>
                  <a:pt x="260" y="184"/>
                </a:lnTo>
                <a:lnTo>
                  <a:pt x="259" y="174"/>
                </a:lnTo>
                <a:lnTo>
                  <a:pt x="260" y="165"/>
                </a:lnTo>
                <a:lnTo>
                  <a:pt x="263" y="158"/>
                </a:lnTo>
                <a:lnTo>
                  <a:pt x="267" y="155"/>
                </a:lnTo>
                <a:lnTo>
                  <a:pt x="274" y="155"/>
                </a:lnTo>
                <a:lnTo>
                  <a:pt x="278" y="153"/>
                </a:lnTo>
                <a:lnTo>
                  <a:pt x="278" y="145"/>
                </a:lnTo>
                <a:lnTo>
                  <a:pt x="276" y="137"/>
                </a:lnTo>
                <a:lnTo>
                  <a:pt x="268" y="132"/>
                </a:lnTo>
                <a:lnTo>
                  <a:pt x="252" y="127"/>
                </a:lnTo>
                <a:lnTo>
                  <a:pt x="247" y="124"/>
                </a:lnTo>
                <a:lnTo>
                  <a:pt x="244" y="115"/>
                </a:lnTo>
                <a:lnTo>
                  <a:pt x="239" y="107"/>
                </a:lnTo>
                <a:lnTo>
                  <a:pt x="236" y="99"/>
                </a:lnTo>
                <a:lnTo>
                  <a:pt x="227" y="86"/>
                </a:lnTo>
                <a:lnTo>
                  <a:pt x="218" y="73"/>
                </a:lnTo>
                <a:lnTo>
                  <a:pt x="208" y="66"/>
                </a:lnTo>
                <a:lnTo>
                  <a:pt x="200" y="65"/>
                </a:lnTo>
                <a:lnTo>
                  <a:pt x="190" y="77"/>
                </a:lnTo>
                <a:lnTo>
                  <a:pt x="186" y="90"/>
                </a:lnTo>
                <a:lnTo>
                  <a:pt x="181" y="97"/>
                </a:lnTo>
                <a:lnTo>
                  <a:pt x="172" y="100"/>
                </a:lnTo>
                <a:lnTo>
                  <a:pt x="163" y="98"/>
                </a:lnTo>
                <a:lnTo>
                  <a:pt x="153" y="94"/>
                </a:lnTo>
                <a:lnTo>
                  <a:pt x="144" y="93"/>
                </a:lnTo>
                <a:lnTo>
                  <a:pt x="134" y="97"/>
                </a:lnTo>
                <a:lnTo>
                  <a:pt x="127" y="99"/>
                </a:lnTo>
                <a:lnTo>
                  <a:pt x="119" y="99"/>
                </a:lnTo>
                <a:lnTo>
                  <a:pt x="112" y="99"/>
                </a:lnTo>
                <a:lnTo>
                  <a:pt x="108" y="98"/>
                </a:lnTo>
                <a:lnTo>
                  <a:pt x="107" y="95"/>
                </a:lnTo>
                <a:lnTo>
                  <a:pt x="108" y="7"/>
                </a:lnTo>
                <a:lnTo>
                  <a:pt x="108" y="4"/>
                </a:lnTo>
                <a:lnTo>
                  <a:pt x="105" y="0"/>
                </a:lnTo>
                <a:lnTo>
                  <a:pt x="102" y="1"/>
                </a:lnTo>
                <a:lnTo>
                  <a:pt x="61" y="1"/>
                </a:lnTo>
                <a:lnTo>
                  <a:pt x="38" y="2"/>
                </a:lnTo>
                <a:lnTo>
                  <a:pt x="37" y="5"/>
                </a:lnTo>
                <a:lnTo>
                  <a:pt x="37" y="10"/>
                </a:lnTo>
                <a:lnTo>
                  <a:pt x="37" y="13"/>
                </a:lnTo>
                <a:lnTo>
                  <a:pt x="33" y="15"/>
                </a:lnTo>
                <a:lnTo>
                  <a:pt x="29" y="16"/>
                </a:lnTo>
                <a:lnTo>
                  <a:pt x="25" y="16"/>
                </a:lnTo>
                <a:lnTo>
                  <a:pt x="19" y="16"/>
                </a:lnTo>
                <a:lnTo>
                  <a:pt x="15" y="16"/>
                </a:lnTo>
                <a:lnTo>
                  <a:pt x="10" y="18"/>
                </a:lnTo>
                <a:lnTo>
                  <a:pt x="10" y="26"/>
                </a:lnTo>
                <a:lnTo>
                  <a:pt x="12" y="36"/>
                </a:lnTo>
                <a:lnTo>
                  <a:pt x="12" y="45"/>
                </a:lnTo>
                <a:lnTo>
                  <a:pt x="12" y="54"/>
                </a:lnTo>
                <a:lnTo>
                  <a:pt x="12" y="59"/>
                </a:lnTo>
                <a:lnTo>
                  <a:pt x="11" y="68"/>
                </a:lnTo>
                <a:lnTo>
                  <a:pt x="11" y="76"/>
                </a:lnTo>
                <a:lnTo>
                  <a:pt x="12" y="79"/>
                </a:lnTo>
                <a:lnTo>
                  <a:pt x="16" y="78"/>
                </a:lnTo>
                <a:lnTo>
                  <a:pt x="22" y="72"/>
                </a:lnTo>
                <a:lnTo>
                  <a:pt x="27" y="73"/>
                </a:lnTo>
                <a:lnTo>
                  <a:pt x="31" y="73"/>
                </a:lnTo>
                <a:lnTo>
                  <a:pt x="36" y="76"/>
                </a:lnTo>
                <a:lnTo>
                  <a:pt x="38" y="81"/>
                </a:lnTo>
                <a:lnTo>
                  <a:pt x="40" y="86"/>
                </a:lnTo>
                <a:lnTo>
                  <a:pt x="45" y="86"/>
                </a:lnTo>
                <a:lnTo>
                  <a:pt x="52" y="85"/>
                </a:lnTo>
                <a:lnTo>
                  <a:pt x="57" y="85"/>
                </a:lnTo>
                <a:lnTo>
                  <a:pt x="62" y="85"/>
                </a:lnTo>
                <a:lnTo>
                  <a:pt x="68" y="81"/>
                </a:lnTo>
                <a:lnTo>
                  <a:pt x="73" y="85"/>
                </a:lnTo>
                <a:lnTo>
                  <a:pt x="71" y="94"/>
                </a:lnTo>
                <a:lnTo>
                  <a:pt x="67" y="100"/>
                </a:lnTo>
                <a:lnTo>
                  <a:pt x="67" y="105"/>
                </a:lnTo>
                <a:lnTo>
                  <a:pt x="66" y="111"/>
                </a:lnTo>
                <a:lnTo>
                  <a:pt x="66" y="116"/>
                </a:lnTo>
                <a:lnTo>
                  <a:pt x="68" y="120"/>
                </a:lnTo>
                <a:lnTo>
                  <a:pt x="69" y="124"/>
                </a:lnTo>
                <a:lnTo>
                  <a:pt x="68" y="131"/>
                </a:lnTo>
                <a:lnTo>
                  <a:pt x="69" y="136"/>
                </a:lnTo>
                <a:lnTo>
                  <a:pt x="62" y="138"/>
                </a:lnTo>
                <a:lnTo>
                  <a:pt x="56" y="140"/>
                </a:lnTo>
                <a:lnTo>
                  <a:pt x="53" y="142"/>
                </a:lnTo>
                <a:lnTo>
                  <a:pt x="50" y="148"/>
                </a:lnTo>
                <a:lnTo>
                  <a:pt x="44" y="150"/>
                </a:lnTo>
                <a:lnTo>
                  <a:pt x="37" y="152"/>
                </a:lnTo>
                <a:lnTo>
                  <a:pt x="32" y="154"/>
                </a:lnTo>
                <a:lnTo>
                  <a:pt x="26" y="158"/>
                </a:lnTo>
                <a:lnTo>
                  <a:pt x="21" y="161"/>
                </a:lnTo>
                <a:lnTo>
                  <a:pt x="17" y="164"/>
                </a:lnTo>
                <a:lnTo>
                  <a:pt x="20" y="170"/>
                </a:lnTo>
                <a:lnTo>
                  <a:pt x="25" y="172"/>
                </a:lnTo>
                <a:lnTo>
                  <a:pt x="23" y="177"/>
                </a:lnTo>
                <a:lnTo>
                  <a:pt x="18" y="176"/>
                </a:lnTo>
                <a:lnTo>
                  <a:pt x="16" y="179"/>
                </a:lnTo>
                <a:lnTo>
                  <a:pt x="15" y="185"/>
                </a:lnTo>
                <a:lnTo>
                  <a:pt x="9" y="187"/>
                </a:lnTo>
                <a:lnTo>
                  <a:pt x="4" y="187"/>
                </a:lnTo>
                <a:lnTo>
                  <a:pt x="1" y="191"/>
                </a:lnTo>
                <a:lnTo>
                  <a:pt x="0" y="198"/>
                </a:lnTo>
                <a:lnTo>
                  <a:pt x="0" y="204"/>
                </a:lnTo>
                <a:lnTo>
                  <a:pt x="1" y="207"/>
                </a:lnTo>
                <a:lnTo>
                  <a:pt x="1" y="213"/>
                </a:lnTo>
                <a:lnTo>
                  <a:pt x="4" y="218"/>
                </a:lnTo>
                <a:lnTo>
                  <a:pt x="7" y="222"/>
                </a:lnTo>
                <a:lnTo>
                  <a:pt x="5" y="228"/>
                </a:lnTo>
                <a:lnTo>
                  <a:pt x="4" y="232"/>
                </a:lnTo>
                <a:lnTo>
                  <a:pt x="4" y="237"/>
                </a:lnTo>
                <a:lnTo>
                  <a:pt x="9" y="238"/>
                </a:lnTo>
                <a:lnTo>
                  <a:pt x="16" y="234"/>
                </a:lnTo>
                <a:lnTo>
                  <a:pt x="19" y="234"/>
                </a:lnTo>
                <a:lnTo>
                  <a:pt x="20" y="241"/>
                </a:lnTo>
                <a:lnTo>
                  <a:pt x="19" y="246"/>
                </a:lnTo>
                <a:lnTo>
                  <a:pt x="21" y="251"/>
                </a:lnTo>
                <a:lnTo>
                  <a:pt x="26" y="255"/>
                </a:lnTo>
                <a:lnTo>
                  <a:pt x="24" y="260"/>
                </a:lnTo>
                <a:lnTo>
                  <a:pt x="24" y="267"/>
                </a:lnTo>
                <a:lnTo>
                  <a:pt x="24" y="273"/>
                </a:lnTo>
                <a:lnTo>
                  <a:pt x="24" y="277"/>
                </a:lnTo>
                <a:lnTo>
                  <a:pt x="25" y="282"/>
                </a:lnTo>
                <a:lnTo>
                  <a:pt x="29" y="280"/>
                </a:lnTo>
                <a:lnTo>
                  <a:pt x="32" y="281"/>
                </a:lnTo>
                <a:lnTo>
                  <a:pt x="32" y="285"/>
                </a:lnTo>
                <a:lnTo>
                  <a:pt x="39" y="289"/>
                </a:lnTo>
                <a:lnTo>
                  <a:pt x="39" y="294"/>
                </a:lnTo>
                <a:lnTo>
                  <a:pt x="39" y="299"/>
                </a:lnTo>
                <a:lnTo>
                  <a:pt x="41" y="304"/>
                </a:lnTo>
                <a:lnTo>
                  <a:pt x="45" y="310"/>
                </a:lnTo>
                <a:lnTo>
                  <a:pt x="45" y="311"/>
                </a:lnTo>
                <a:lnTo>
                  <a:pt x="40" y="315"/>
                </a:lnTo>
                <a:lnTo>
                  <a:pt x="39" y="323"/>
                </a:lnTo>
                <a:lnTo>
                  <a:pt x="36" y="33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80" name="Freeform 134"/>
          <p:cNvSpPr>
            <a:spLocks/>
          </p:cNvSpPr>
          <p:nvPr/>
        </p:nvSpPr>
        <p:spPr bwMode="auto">
          <a:xfrm>
            <a:off x="5110163" y="1289050"/>
            <a:ext cx="927100" cy="433388"/>
          </a:xfrm>
          <a:custGeom>
            <a:avLst/>
            <a:gdLst>
              <a:gd name="T0" fmla="*/ 2147483647 w 584"/>
              <a:gd name="T1" fmla="*/ 2147483647 h 273"/>
              <a:gd name="T2" fmla="*/ 2147483647 w 584"/>
              <a:gd name="T3" fmla="*/ 2147483647 h 273"/>
              <a:gd name="T4" fmla="*/ 2147483647 w 584"/>
              <a:gd name="T5" fmla="*/ 2147483647 h 273"/>
              <a:gd name="T6" fmla="*/ 0 w 584"/>
              <a:gd name="T7" fmla="*/ 2147483647 h 273"/>
              <a:gd name="T8" fmla="*/ 2147483647 w 584"/>
              <a:gd name="T9" fmla="*/ 2147483647 h 273"/>
              <a:gd name="T10" fmla="*/ 2147483647 w 584"/>
              <a:gd name="T11" fmla="*/ 2147483647 h 273"/>
              <a:gd name="T12" fmla="*/ 2147483647 w 584"/>
              <a:gd name="T13" fmla="*/ 2147483647 h 273"/>
              <a:gd name="T14" fmla="*/ 2147483647 w 584"/>
              <a:gd name="T15" fmla="*/ 2147483647 h 273"/>
              <a:gd name="T16" fmla="*/ 2147483647 w 584"/>
              <a:gd name="T17" fmla="*/ 2147483647 h 273"/>
              <a:gd name="T18" fmla="*/ 2147483647 w 584"/>
              <a:gd name="T19" fmla="*/ 2147483647 h 273"/>
              <a:gd name="T20" fmla="*/ 2147483647 w 584"/>
              <a:gd name="T21" fmla="*/ 2147483647 h 273"/>
              <a:gd name="T22" fmla="*/ 2147483647 w 584"/>
              <a:gd name="T23" fmla="*/ 2147483647 h 273"/>
              <a:gd name="T24" fmla="*/ 2147483647 w 584"/>
              <a:gd name="T25" fmla="*/ 2147483647 h 273"/>
              <a:gd name="T26" fmla="*/ 2147483647 w 584"/>
              <a:gd name="T27" fmla="*/ 2147483647 h 273"/>
              <a:gd name="T28" fmla="*/ 2147483647 w 584"/>
              <a:gd name="T29" fmla="*/ 2147483647 h 273"/>
              <a:gd name="T30" fmla="*/ 2147483647 w 584"/>
              <a:gd name="T31" fmla="*/ 2147483647 h 273"/>
              <a:gd name="T32" fmla="*/ 2147483647 w 584"/>
              <a:gd name="T33" fmla="*/ 2147483647 h 273"/>
              <a:gd name="T34" fmla="*/ 2147483647 w 584"/>
              <a:gd name="T35" fmla="*/ 2147483647 h 273"/>
              <a:gd name="T36" fmla="*/ 2147483647 w 584"/>
              <a:gd name="T37" fmla="*/ 2147483647 h 273"/>
              <a:gd name="T38" fmla="*/ 2147483647 w 584"/>
              <a:gd name="T39" fmla="*/ 2147483647 h 273"/>
              <a:gd name="T40" fmla="*/ 2147483647 w 584"/>
              <a:gd name="T41" fmla="*/ 2147483647 h 273"/>
              <a:gd name="T42" fmla="*/ 2147483647 w 584"/>
              <a:gd name="T43" fmla="*/ 2147483647 h 273"/>
              <a:gd name="T44" fmla="*/ 2147483647 w 584"/>
              <a:gd name="T45" fmla="*/ 2147483647 h 273"/>
              <a:gd name="T46" fmla="*/ 2147483647 w 584"/>
              <a:gd name="T47" fmla="*/ 2147483647 h 273"/>
              <a:gd name="T48" fmla="*/ 2147483647 w 584"/>
              <a:gd name="T49" fmla="*/ 2147483647 h 273"/>
              <a:gd name="T50" fmla="*/ 2147483647 w 584"/>
              <a:gd name="T51" fmla="*/ 2147483647 h 273"/>
              <a:gd name="T52" fmla="*/ 2147483647 w 584"/>
              <a:gd name="T53" fmla="*/ 2147483647 h 273"/>
              <a:gd name="T54" fmla="*/ 2147483647 w 584"/>
              <a:gd name="T55" fmla="*/ 2147483647 h 273"/>
              <a:gd name="T56" fmla="*/ 2147483647 w 584"/>
              <a:gd name="T57" fmla="*/ 2147483647 h 273"/>
              <a:gd name="T58" fmla="*/ 2147483647 w 584"/>
              <a:gd name="T59" fmla="*/ 2147483647 h 273"/>
              <a:gd name="T60" fmla="*/ 2147483647 w 584"/>
              <a:gd name="T61" fmla="*/ 2147483647 h 273"/>
              <a:gd name="T62" fmla="*/ 2147483647 w 584"/>
              <a:gd name="T63" fmla="*/ 2147483647 h 273"/>
              <a:gd name="T64" fmla="*/ 2147483647 w 584"/>
              <a:gd name="T65" fmla="*/ 2147483647 h 273"/>
              <a:gd name="T66" fmla="*/ 2147483647 w 584"/>
              <a:gd name="T67" fmla="*/ 2147483647 h 273"/>
              <a:gd name="T68" fmla="*/ 2147483647 w 584"/>
              <a:gd name="T69" fmla="*/ 2147483647 h 273"/>
              <a:gd name="T70" fmla="*/ 2147483647 w 584"/>
              <a:gd name="T71" fmla="*/ 2147483647 h 273"/>
              <a:gd name="T72" fmla="*/ 2147483647 w 584"/>
              <a:gd name="T73" fmla="*/ 2147483647 h 273"/>
              <a:gd name="T74" fmla="*/ 2147483647 w 584"/>
              <a:gd name="T75" fmla="*/ 2147483647 h 273"/>
              <a:gd name="T76" fmla="*/ 2147483647 w 584"/>
              <a:gd name="T77" fmla="*/ 2147483647 h 273"/>
              <a:gd name="T78" fmla="*/ 2147483647 w 584"/>
              <a:gd name="T79" fmla="*/ 2147483647 h 273"/>
              <a:gd name="T80" fmla="*/ 2147483647 w 584"/>
              <a:gd name="T81" fmla="*/ 2147483647 h 273"/>
              <a:gd name="T82" fmla="*/ 2147483647 w 584"/>
              <a:gd name="T83" fmla="*/ 2147483647 h 273"/>
              <a:gd name="T84" fmla="*/ 2147483647 w 584"/>
              <a:gd name="T85" fmla="*/ 2147483647 h 273"/>
              <a:gd name="T86" fmla="*/ 2147483647 w 584"/>
              <a:gd name="T87" fmla="*/ 2147483647 h 273"/>
              <a:gd name="T88" fmla="*/ 2147483647 w 584"/>
              <a:gd name="T89" fmla="*/ 2147483647 h 273"/>
              <a:gd name="T90" fmla="*/ 2147483647 w 584"/>
              <a:gd name="T91" fmla="*/ 2147483647 h 273"/>
              <a:gd name="T92" fmla="*/ 2147483647 w 584"/>
              <a:gd name="T93" fmla="*/ 0 h 273"/>
              <a:gd name="T94" fmla="*/ 2147483647 w 584"/>
              <a:gd name="T95" fmla="*/ 0 h 27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84"/>
              <a:gd name="T145" fmla="*/ 0 h 273"/>
              <a:gd name="T146" fmla="*/ 584 w 584"/>
              <a:gd name="T147" fmla="*/ 273 h 273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84" h="273">
                <a:moveTo>
                  <a:pt x="61" y="0"/>
                </a:moveTo>
                <a:lnTo>
                  <a:pt x="53" y="4"/>
                </a:lnTo>
                <a:lnTo>
                  <a:pt x="48" y="7"/>
                </a:lnTo>
                <a:lnTo>
                  <a:pt x="41" y="11"/>
                </a:lnTo>
                <a:lnTo>
                  <a:pt x="32" y="12"/>
                </a:lnTo>
                <a:lnTo>
                  <a:pt x="28" y="6"/>
                </a:lnTo>
                <a:lnTo>
                  <a:pt x="21" y="2"/>
                </a:lnTo>
                <a:lnTo>
                  <a:pt x="14" y="11"/>
                </a:lnTo>
                <a:lnTo>
                  <a:pt x="8" y="25"/>
                </a:lnTo>
                <a:lnTo>
                  <a:pt x="3" y="37"/>
                </a:lnTo>
                <a:lnTo>
                  <a:pt x="0" y="50"/>
                </a:lnTo>
                <a:lnTo>
                  <a:pt x="0" y="65"/>
                </a:lnTo>
                <a:lnTo>
                  <a:pt x="0" y="83"/>
                </a:lnTo>
                <a:lnTo>
                  <a:pt x="1" y="92"/>
                </a:lnTo>
                <a:lnTo>
                  <a:pt x="1" y="103"/>
                </a:lnTo>
                <a:lnTo>
                  <a:pt x="2" y="113"/>
                </a:lnTo>
                <a:lnTo>
                  <a:pt x="4" y="124"/>
                </a:lnTo>
                <a:lnTo>
                  <a:pt x="7" y="132"/>
                </a:lnTo>
                <a:lnTo>
                  <a:pt x="10" y="138"/>
                </a:lnTo>
                <a:lnTo>
                  <a:pt x="18" y="138"/>
                </a:lnTo>
                <a:lnTo>
                  <a:pt x="39" y="128"/>
                </a:lnTo>
                <a:lnTo>
                  <a:pt x="46" y="125"/>
                </a:lnTo>
                <a:lnTo>
                  <a:pt x="52" y="123"/>
                </a:lnTo>
                <a:lnTo>
                  <a:pt x="62" y="127"/>
                </a:lnTo>
                <a:lnTo>
                  <a:pt x="68" y="136"/>
                </a:lnTo>
                <a:lnTo>
                  <a:pt x="71" y="139"/>
                </a:lnTo>
                <a:lnTo>
                  <a:pt x="81" y="144"/>
                </a:lnTo>
                <a:lnTo>
                  <a:pt x="89" y="145"/>
                </a:lnTo>
                <a:lnTo>
                  <a:pt x="100" y="145"/>
                </a:lnTo>
                <a:lnTo>
                  <a:pt x="113" y="142"/>
                </a:lnTo>
                <a:lnTo>
                  <a:pt x="124" y="140"/>
                </a:lnTo>
                <a:lnTo>
                  <a:pt x="132" y="140"/>
                </a:lnTo>
                <a:lnTo>
                  <a:pt x="140" y="142"/>
                </a:lnTo>
                <a:lnTo>
                  <a:pt x="151" y="150"/>
                </a:lnTo>
                <a:lnTo>
                  <a:pt x="161" y="162"/>
                </a:lnTo>
                <a:lnTo>
                  <a:pt x="171" y="176"/>
                </a:lnTo>
                <a:lnTo>
                  <a:pt x="180" y="190"/>
                </a:lnTo>
                <a:lnTo>
                  <a:pt x="184" y="204"/>
                </a:lnTo>
                <a:lnTo>
                  <a:pt x="193" y="212"/>
                </a:lnTo>
                <a:lnTo>
                  <a:pt x="196" y="226"/>
                </a:lnTo>
                <a:lnTo>
                  <a:pt x="199" y="240"/>
                </a:lnTo>
                <a:lnTo>
                  <a:pt x="208" y="248"/>
                </a:lnTo>
                <a:lnTo>
                  <a:pt x="215" y="254"/>
                </a:lnTo>
                <a:lnTo>
                  <a:pt x="224" y="262"/>
                </a:lnTo>
                <a:lnTo>
                  <a:pt x="231" y="267"/>
                </a:lnTo>
                <a:lnTo>
                  <a:pt x="238" y="270"/>
                </a:lnTo>
                <a:lnTo>
                  <a:pt x="251" y="271"/>
                </a:lnTo>
                <a:lnTo>
                  <a:pt x="267" y="272"/>
                </a:lnTo>
                <a:lnTo>
                  <a:pt x="284" y="266"/>
                </a:lnTo>
                <a:lnTo>
                  <a:pt x="302" y="259"/>
                </a:lnTo>
                <a:lnTo>
                  <a:pt x="306" y="253"/>
                </a:lnTo>
                <a:lnTo>
                  <a:pt x="315" y="246"/>
                </a:lnTo>
                <a:lnTo>
                  <a:pt x="326" y="245"/>
                </a:lnTo>
                <a:lnTo>
                  <a:pt x="340" y="244"/>
                </a:lnTo>
                <a:lnTo>
                  <a:pt x="351" y="247"/>
                </a:lnTo>
                <a:lnTo>
                  <a:pt x="365" y="253"/>
                </a:lnTo>
                <a:lnTo>
                  <a:pt x="379" y="257"/>
                </a:lnTo>
                <a:lnTo>
                  <a:pt x="389" y="262"/>
                </a:lnTo>
                <a:lnTo>
                  <a:pt x="406" y="261"/>
                </a:lnTo>
                <a:lnTo>
                  <a:pt x="416" y="260"/>
                </a:lnTo>
                <a:lnTo>
                  <a:pt x="426" y="255"/>
                </a:lnTo>
                <a:lnTo>
                  <a:pt x="436" y="246"/>
                </a:lnTo>
                <a:lnTo>
                  <a:pt x="440" y="240"/>
                </a:lnTo>
                <a:lnTo>
                  <a:pt x="451" y="230"/>
                </a:lnTo>
                <a:lnTo>
                  <a:pt x="460" y="222"/>
                </a:lnTo>
                <a:lnTo>
                  <a:pt x="470" y="213"/>
                </a:lnTo>
                <a:lnTo>
                  <a:pt x="479" y="209"/>
                </a:lnTo>
                <a:lnTo>
                  <a:pt x="493" y="204"/>
                </a:lnTo>
                <a:lnTo>
                  <a:pt x="511" y="203"/>
                </a:lnTo>
                <a:lnTo>
                  <a:pt x="524" y="202"/>
                </a:lnTo>
                <a:lnTo>
                  <a:pt x="536" y="203"/>
                </a:lnTo>
                <a:lnTo>
                  <a:pt x="548" y="202"/>
                </a:lnTo>
                <a:lnTo>
                  <a:pt x="559" y="194"/>
                </a:lnTo>
                <a:lnTo>
                  <a:pt x="572" y="185"/>
                </a:lnTo>
                <a:lnTo>
                  <a:pt x="583" y="172"/>
                </a:lnTo>
                <a:lnTo>
                  <a:pt x="574" y="153"/>
                </a:lnTo>
                <a:lnTo>
                  <a:pt x="568" y="139"/>
                </a:lnTo>
                <a:lnTo>
                  <a:pt x="559" y="120"/>
                </a:lnTo>
                <a:lnTo>
                  <a:pt x="558" y="107"/>
                </a:lnTo>
                <a:lnTo>
                  <a:pt x="558" y="90"/>
                </a:lnTo>
                <a:lnTo>
                  <a:pt x="559" y="74"/>
                </a:lnTo>
                <a:lnTo>
                  <a:pt x="558" y="62"/>
                </a:lnTo>
                <a:lnTo>
                  <a:pt x="552" y="49"/>
                </a:lnTo>
                <a:lnTo>
                  <a:pt x="546" y="42"/>
                </a:lnTo>
                <a:lnTo>
                  <a:pt x="533" y="38"/>
                </a:lnTo>
                <a:lnTo>
                  <a:pt x="521" y="29"/>
                </a:lnTo>
                <a:lnTo>
                  <a:pt x="503" y="31"/>
                </a:lnTo>
                <a:lnTo>
                  <a:pt x="494" y="33"/>
                </a:lnTo>
                <a:lnTo>
                  <a:pt x="480" y="39"/>
                </a:lnTo>
                <a:lnTo>
                  <a:pt x="465" y="40"/>
                </a:lnTo>
                <a:lnTo>
                  <a:pt x="456" y="35"/>
                </a:lnTo>
                <a:lnTo>
                  <a:pt x="449" y="30"/>
                </a:lnTo>
                <a:lnTo>
                  <a:pt x="438" y="27"/>
                </a:lnTo>
                <a:lnTo>
                  <a:pt x="427" y="28"/>
                </a:lnTo>
                <a:lnTo>
                  <a:pt x="418" y="29"/>
                </a:lnTo>
                <a:lnTo>
                  <a:pt x="410" y="28"/>
                </a:lnTo>
                <a:lnTo>
                  <a:pt x="402" y="25"/>
                </a:lnTo>
                <a:lnTo>
                  <a:pt x="389" y="23"/>
                </a:lnTo>
                <a:lnTo>
                  <a:pt x="375" y="20"/>
                </a:lnTo>
                <a:lnTo>
                  <a:pt x="369" y="21"/>
                </a:lnTo>
                <a:lnTo>
                  <a:pt x="362" y="27"/>
                </a:lnTo>
                <a:lnTo>
                  <a:pt x="354" y="35"/>
                </a:lnTo>
                <a:lnTo>
                  <a:pt x="344" y="35"/>
                </a:lnTo>
                <a:lnTo>
                  <a:pt x="333" y="40"/>
                </a:lnTo>
                <a:lnTo>
                  <a:pt x="327" y="43"/>
                </a:lnTo>
                <a:lnTo>
                  <a:pt x="318" y="44"/>
                </a:lnTo>
                <a:lnTo>
                  <a:pt x="310" y="44"/>
                </a:lnTo>
                <a:lnTo>
                  <a:pt x="303" y="45"/>
                </a:lnTo>
                <a:lnTo>
                  <a:pt x="295" y="43"/>
                </a:lnTo>
                <a:lnTo>
                  <a:pt x="288" y="43"/>
                </a:lnTo>
                <a:lnTo>
                  <a:pt x="279" y="46"/>
                </a:lnTo>
                <a:lnTo>
                  <a:pt x="275" y="54"/>
                </a:lnTo>
                <a:lnTo>
                  <a:pt x="273" y="63"/>
                </a:lnTo>
                <a:lnTo>
                  <a:pt x="268" y="64"/>
                </a:lnTo>
                <a:lnTo>
                  <a:pt x="262" y="61"/>
                </a:lnTo>
                <a:lnTo>
                  <a:pt x="253" y="64"/>
                </a:lnTo>
                <a:lnTo>
                  <a:pt x="247" y="72"/>
                </a:lnTo>
                <a:lnTo>
                  <a:pt x="240" y="69"/>
                </a:lnTo>
                <a:lnTo>
                  <a:pt x="231" y="66"/>
                </a:lnTo>
                <a:lnTo>
                  <a:pt x="224" y="61"/>
                </a:lnTo>
                <a:lnTo>
                  <a:pt x="215" y="60"/>
                </a:lnTo>
                <a:lnTo>
                  <a:pt x="205" y="61"/>
                </a:lnTo>
                <a:lnTo>
                  <a:pt x="194" y="61"/>
                </a:lnTo>
                <a:lnTo>
                  <a:pt x="182" y="56"/>
                </a:lnTo>
                <a:lnTo>
                  <a:pt x="169" y="51"/>
                </a:lnTo>
                <a:lnTo>
                  <a:pt x="165" y="45"/>
                </a:lnTo>
                <a:lnTo>
                  <a:pt x="155" y="42"/>
                </a:lnTo>
                <a:lnTo>
                  <a:pt x="151" y="34"/>
                </a:lnTo>
                <a:lnTo>
                  <a:pt x="149" y="25"/>
                </a:lnTo>
                <a:lnTo>
                  <a:pt x="139" y="24"/>
                </a:lnTo>
                <a:lnTo>
                  <a:pt x="129" y="24"/>
                </a:lnTo>
                <a:lnTo>
                  <a:pt x="124" y="17"/>
                </a:lnTo>
                <a:lnTo>
                  <a:pt x="115" y="20"/>
                </a:lnTo>
                <a:lnTo>
                  <a:pt x="106" y="21"/>
                </a:lnTo>
                <a:lnTo>
                  <a:pt x="96" y="15"/>
                </a:lnTo>
                <a:lnTo>
                  <a:pt x="95" y="7"/>
                </a:lnTo>
                <a:lnTo>
                  <a:pt x="90" y="2"/>
                </a:lnTo>
                <a:lnTo>
                  <a:pt x="82" y="1"/>
                </a:lnTo>
                <a:lnTo>
                  <a:pt x="71" y="0"/>
                </a:lnTo>
                <a:lnTo>
                  <a:pt x="61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81" name="Freeform 135"/>
          <p:cNvSpPr>
            <a:spLocks/>
          </p:cNvSpPr>
          <p:nvPr/>
        </p:nvSpPr>
        <p:spPr bwMode="auto">
          <a:xfrm>
            <a:off x="5110163" y="1289050"/>
            <a:ext cx="927100" cy="433388"/>
          </a:xfrm>
          <a:custGeom>
            <a:avLst/>
            <a:gdLst>
              <a:gd name="T0" fmla="*/ 2147483647 w 584"/>
              <a:gd name="T1" fmla="*/ 2147483647 h 273"/>
              <a:gd name="T2" fmla="*/ 2147483647 w 584"/>
              <a:gd name="T3" fmla="*/ 2147483647 h 273"/>
              <a:gd name="T4" fmla="*/ 2147483647 w 584"/>
              <a:gd name="T5" fmla="*/ 2147483647 h 273"/>
              <a:gd name="T6" fmla="*/ 0 w 584"/>
              <a:gd name="T7" fmla="*/ 2147483647 h 273"/>
              <a:gd name="T8" fmla="*/ 2147483647 w 584"/>
              <a:gd name="T9" fmla="*/ 2147483647 h 273"/>
              <a:gd name="T10" fmla="*/ 2147483647 w 584"/>
              <a:gd name="T11" fmla="*/ 2147483647 h 273"/>
              <a:gd name="T12" fmla="*/ 2147483647 w 584"/>
              <a:gd name="T13" fmla="*/ 2147483647 h 273"/>
              <a:gd name="T14" fmla="*/ 2147483647 w 584"/>
              <a:gd name="T15" fmla="*/ 2147483647 h 273"/>
              <a:gd name="T16" fmla="*/ 2147483647 w 584"/>
              <a:gd name="T17" fmla="*/ 2147483647 h 273"/>
              <a:gd name="T18" fmla="*/ 2147483647 w 584"/>
              <a:gd name="T19" fmla="*/ 2147483647 h 273"/>
              <a:gd name="T20" fmla="*/ 2147483647 w 584"/>
              <a:gd name="T21" fmla="*/ 2147483647 h 273"/>
              <a:gd name="T22" fmla="*/ 2147483647 w 584"/>
              <a:gd name="T23" fmla="*/ 2147483647 h 273"/>
              <a:gd name="T24" fmla="*/ 2147483647 w 584"/>
              <a:gd name="T25" fmla="*/ 2147483647 h 273"/>
              <a:gd name="T26" fmla="*/ 2147483647 w 584"/>
              <a:gd name="T27" fmla="*/ 2147483647 h 273"/>
              <a:gd name="T28" fmla="*/ 2147483647 w 584"/>
              <a:gd name="T29" fmla="*/ 2147483647 h 273"/>
              <a:gd name="T30" fmla="*/ 2147483647 w 584"/>
              <a:gd name="T31" fmla="*/ 2147483647 h 273"/>
              <a:gd name="T32" fmla="*/ 2147483647 w 584"/>
              <a:gd name="T33" fmla="*/ 2147483647 h 273"/>
              <a:gd name="T34" fmla="*/ 2147483647 w 584"/>
              <a:gd name="T35" fmla="*/ 2147483647 h 273"/>
              <a:gd name="T36" fmla="*/ 2147483647 w 584"/>
              <a:gd name="T37" fmla="*/ 2147483647 h 273"/>
              <a:gd name="T38" fmla="*/ 2147483647 w 584"/>
              <a:gd name="T39" fmla="*/ 2147483647 h 273"/>
              <a:gd name="T40" fmla="*/ 2147483647 w 584"/>
              <a:gd name="T41" fmla="*/ 2147483647 h 273"/>
              <a:gd name="T42" fmla="*/ 2147483647 w 584"/>
              <a:gd name="T43" fmla="*/ 2147483647 h 273"/>
              <a:gd name="T44" fmla="*/ 2147483647 w 584"/>
              <a:gd name="T45" fmla="*/ 2147483647 h 273"/>
              <a:gd name="T46" fmla="*/ 2147483647 w 584"/>
              <a:gd name="T47" fmla="*/ 2147483647 h 273"/>
              <a:gd name="T48" fmla="*/ 2147483647 w 584"/>
              <a:gd name="T49" fmla="*/ 2147483647 h 273"/>
              <a:gd name="T50" fmla="*/ 2147483647 w 584"/>
              <a:gd name="T51" fmla="*/ 2147483647 h 273"/>
              <a:gd name="T52" fmla="*/ 2147483647 w 584"/>
              <a:gd name="T53" fmla="*/ 2147483647 h 273"/>
              <a:gd name="T54" fmla="*/ 2147483647 w 584"/>
              <a:gd name="T55" fmla="*/ 2147483647 h 273"/>
              <a:gd name="T56" fmla="*/ 2147483647 w 584"/>
              <a:gd name="T57" fmla="*/ 2147483647 h 273"/>
              <a:gd name="T58" fmla="*/ 2147483647 w 584"/>
              <a:gd name="T59" fmla="*/ 2147483647 h 273"/>
              <a:gd name="T60" fmla="*/ 2147483647 w 584"/>
              <a:gd name="T61" fmla="*/ 2147483647 h 273"/>
              <a:gd name="T62" fmla="*/ 2147483647 w 584"/>
              <a:gd name="T63" fmla="*/ 2147483647 h 273"/>
              <a:gd name="T64" fmla="*/ 2147483647 w 584"/>
              <a:gd name="T65" fmla="*/ 2147483647 h 273"/>
              <a:gd name="T66" fmla="*/ 2147483647 w 584"/>
              <a:gd name="T67" fmla="*/ 2147483647 h 273"/>
              <a:gd name="T68" fmla="*/ 2147483647 w 584"/>
              <a:gd name="T69" fmla="*/ 2147483647 h 273"/>
              <a:gd name="T70" fmla="*/ 2147483647 w 584"/>
              <a:gd name="T71" fmla="*/ 2147483647 h 273"/>
              <a:gd name="T72" fmla="*/ 2147483647 w 584"/>
              <a:gd name="T73" fmla="*/ 2147483647 h 273"/>
              <a:gd name="T74" fmla="*/ 2147483647 w 584"/>
              <a:gd name="T75" fmla="*/ 2147483647 h 273"/>
              <a:gd name="T76" fmla="*/ 2147483647 w 584"/>
              <a:gd name="T77" fmla="*/ 2147483647 h 273"/>
              <a:gd name="T78" fmla="*/ 2147483647 w 584"/>
              <a:gd name="T79" fmla="*/ 2147483647 h 273"/>
              <a:gd name="T80" fmla="*/ 2147483647 w 584"/>
              <a:gd name="T81" fmla="*/ 2147483647 h 273"/>
              <a:gd name="T82" fmla="*/ 2147483647 w 584"/>
              <a:gd name="T83" fmla="*/ 2147483647 h 273"/>
              <a:gd name="T84" fmla="*/ 2147483647 w 584"/>
              <a:gd name="T85" fmla="*/ 2147483647 h 273"/>
              <a:gd name="T86" fmla="*/ 2147483647 w 584"/>
              <a:gd name="T87" fmla="*/ 2147483647 h 273"/>
              <a:gd name="T88" fmla="*/ 2147483647 w 584"/>
              <a:gd name="T89" fmla="*/ 2147483647 h 273"/>
              <a:gd name="T90" fmla="*/ 2147483647 w 584"/>
              <a:gd name="T91" fmla="*/ 2147483647 h 273"/>
              <a:gd name="T92" fmla="*/ 2147483647 w 584"/>
              <a:gd name="T93" fmla="*/ 0 h 273"/>
              <a:gd name="T94" fmla="*/ 2147483647 w 584"/>
              <a:gd name="T95" fmla="*/ 0 h 27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84"/>
              <a:gd name="T145" fmla="*/ 0 h 273"/>
              <a:gd name="T146" fmla="*/ 584 w 584"/>
              <a:gd name="T147" fmla="*/ 273 h 273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84" h="273">
                <a:moveTo>
                  <a:pt x="61" y="0"/>
                </a:moveTo>
                <a:lnTo>
                  <a:pt x="53" y="4"/>
                </a:lnTo>
                <a:lnTo>
                  <a:pt x="48" y="7"/>
                </a:lnTo>
                <a:lnTo>
                  <a:pt x="41" y="11"/>
                </a:lnTo>
                <a:lnTo>
                  <a:pt x="32" y="12"/>
                </a:lnTo>
                <a:lnTo>
                  <a:pt x="28" y="6"/>
                </a:lnTo>
                <a:lnTo>
                  <a:pt x="21" y="2"/>
                </a:lnTo>
                <a:lnTo>
                  <a:pt x="14" y="11"/>
                </a:lnTo>
                <a:lnTo>
                  <a:pt x="8" y="25"/>
                </a:lnTo>
                <a:lnTo>
                  <a:pt x="3" y="37"/>
                </a:lnTo>
                <a:lnTo>
                  <a:pt x="0" y="50"/>
                </a:lnTo>
                <a:lnTo>
                  <a:pt x="0" y="65"/>
                </a:lnTo>
                <a:lnTo>
                  <a:pt x="0" y="83"/>
                </a:lnTo>
                <a:lnTo>
                  <a:pt x="1" y="92"/>
                </a:lnTo>
                <a:lnTo>
                  <a:pt x="1" y="103"/>
                </a:lnTo>
                <a:lnTo>
                  <a:pt x="2" y="113"/>
                </a:lnTo>
                <a:lnTo>
                  <a:pt x="4" y="124"/>
                </a:lnTo>
                <a:lnTo>
                  <a:pt x="7" y="132"/>
                </a:lnTo>
                <a:lnTo>
                  <a:pt x="10" y="138"/>
                </a:lnTo>
                <a:lnTo>
                  <a:pt x="18" y="138"/>
                </a:lnTo>
                <a:lnTo>
                  <a:pt x="39" y="128"/>
                </a:lnTo>
                <a:lnTo>
                  <a:pt x="46" y="125"/>
                </a:lnTo>
                <a:lnTo>
                  <a:pt x="52" y="123"/>
                </a:lnTo>
                <a:lnTo>
                  <a:pt x="62" y="127"/>
                </a:lnTo>
                <a:lnTo>
                  <a:pt x="68" y="136"/>
                </a:lnTo>
                <a:lnTo>
                  <a:pt x="71" y="139"/>
                </a:lnTo>
                <a:lnTo>
                  <a:pt x="81" y="144"/>
                </a:lnTo>
                <a:lnTo>
                  <a:pt x="89" y="145"/>
                </a:lnTo>
                <a:lnTo>
                  <a:pt x="100" y="145"/>
                </a:lnTo>
                <a:lnTo>
                  <a:pt x="113" y="142"/>
                </a:lnTo>
                <a:lnTo>
                  <a:pt x="124" y="140"/>
                </a:lnTo>
                <a:lnTo>
                  <a:pt x="132" y="140"/>
                </a:lnTo>
                <a:lnTo>
                  <a:pt x="140" y="142"/>
                </a:lnTo>
                <a:lnTo>
                  <a:pt x="151" y="150"/>
                </a:lnTo>
                <a:lnTo>
                  <a:pt x="161" y="162"/>
                </a:lnTo>
                <a:lnTo>
                  <a:pt x="171" y="176"/>
                </a:lnTo>
                <a:lnTo>
                  <a:pt x="180" y="190"/>
                </a:lnTo>
                <a:lnTo>
                  <a:pt x="184" y="204"/>
                </a:lnTo>
                <a:lnTo>
                  <a:pt x="193" y="212"/>
                </a:lnTo>
                <a:lnTo>
                  <a:pt x="196" y="226"/>
                </a:lnTo>
                <a:lnTo>
                  <a:pt x="199" y="240"/>
                </a:lnTo>
                <a:lnTo>
                  <a:pt x="208" y="248"/>
                </a:lnTo>
                <a:lnTo>
                  <a:pt x="215" y="254"/>
                </a:lnTo>
                <a:lnTo>
                  <a:pt x="224" y="262"/>
                </a:lnTo>
                <a:lnTo>
                  <a:pt x="231" y="267"/>
                </a:lnTo>
                <a:lnTo>
                  <a:pt x="238" y="270"/>
                </a:lnTo>
                <a:lnTo>
                  <a:pt x="251" y="271"/>
                </a:lnTo>
                <a:lnTo>
                  <a:pt x="267" y="272"/>
                </a:lnTo>
                <a:lnTo>
                  <a:pt x="284" y="266"/>
                </a:lnTo>
                <a:lnTo>
                  <a:pt x="302" y="259"/>
                </a:lnTo>
                <a:lnTo>
                  <a:pt x="306" y="253"/>
                </a:lnTo>
                <a:lnTo>
                  <a:pt x="315" y="246"/>
                </a:lnTo>
                <a:lnTo>
                  <a:pt x="326" y="245"/>
                </a:lnTo>
                <a:lnTo>
                  <a:pt x="340" y="244"/>
                </a:lnTo>
                <a:lnTo>
                  <a:pt x="351" y="247"/>
                </a:lnTo>
                <a:lnTo>
                  <a:pt x="365" y="253"/>
                </a:lnTo>
                <a:lnTo>
                  <a:pt x="379" y="257"/>
                </a:lnTo>
                <a:lnTo>
                  <a:pt x="389" y="262"/>
                </a:lnTo>
                <a:lnTo>
                  <a:pt x="406" y="261"/>
                </a:lnTo>
                <a:lnTo>
                  <a:pt x="416" y="260"/>
                </a:lnTo>
                <a:lnTo>
                  <a:pt x="426" y="255"/>
                </a:lnTo>
                <a:lnTo>
                  <a:pt x="436" y="246"/>
                </a:lnTo>
                <a:lnTo>
                  <a:pt x="440" y="240"/>
                </a:lnTo>
                <a:lnTo>
                  <a:pt x="451" y="230"/>
                </a:lnTo>
                <a:lnTo>
                  <a:pt x="460" y="222"/>
                </a:lnTo>
                <a:lnTo>
                  <a:pt x="470" y="213"/>
                </a:lnTo>
                <a:lnTo>
                  <a:pt x="479" y="209"/>
                </a:lnTo>
                <a:lnTo>
                  <a:pt x="493" y="204"/>
                </a:lnTo>
                <a:lnTo>
                  <a:pt x="511" y="203"/>
                </a:lnTo>
                <a:lnTo>
                  <a:pt x="524" y="202"/>
                </a:lnTo>
                <a:lnTo>
                  <a:pt x="536" y="203"/>
                </a:lnTo>
                <a:lnTo>
                  <a:pt x="548" y="202"/>
                </a:lnTo>
                <a:lnTo>
                  <a:pt x="559" y="194"/>
                </a:lnTo>
                <a:lnTo>
                  <a:pt x="572" y="185"/>
                </a:lnTo>
                <a:lnTo>
                  <a:pt x="583" y="172"/>
                </a:lnTo>
                <a:lnTo>
                  <a:pt x="574" y="153"/>
                </a:lnTo>
                <a:lnTo>
                  <a:pt x="568" y="139"/>
                </a:lnTo>
                <a:lnTo>
                  <a:pt x="559" y="120"/>
                </a:lnTo>
                <a:lnTo>
                  <a:pt x="558" y="107"/>
                </a:lnTo>
                <a:lnTo>
                  <a:pt x="558" y="90"/>
                </a:lnTo>
                <a:lnTo>
                  <a:pt x="559" y="74"/>
                </a:lnTo>
                <a:lnTo>
                  <a:pt x="558" y="62"/>
                </a:lnTo>
                <a:lnTo>
                  <a:pt x="552" y="49"/>
                </a:lnTo>
                <a:lnTo>
                  <a:pt x="546" y="42"/>
                </a:lnTo>
                <a:lnTo>
                  <a:pt x="533" y="38"/>
                </a:lnTo>
                <a:lnTo>
                  <a:pt x="521" y="29"/>
                </a:lnTo>
                <a:lnTo>
                  <a:pt x="503" y="31"/>
                </a:lnTo>
                <a:lnTo>
                  <a:pt x="494" y="33"/>
                </a:lnTo>
                <a:lnTo>
                  <a:pt x="480" y="39"/>
                </a:lnTo>
                <a:lnTo>
                  <a:pt x="465" y="40"/>
                </a:lnTo>
                <a:lnTo>
                  <a:pt x="456" y="35"/>
                </a:lnTo>
                <a:lnTo>
                  <a:pt x="449" y="30"/>
                </a:lnTo>
                <a:lnTo>
                  <a:pt x="438" y="27"/>
                </a:lnTo>
                <a:lnTo>
                  <a:pt x="427" y="28"/>
                </a:lnTo>
                <a:lnTo>
                  <a:pt x="418" y="29"/>
                </a:lnTo>
                <a:lnTo>
                  <a:pt x="410" y="28"/>
                </a:lnTo>
                <a:lnTo>
                  <a:pt x="402" y="25"/>
                </a:lnTo>
                <a:lnTo>
                  <a:pt x="389" y="23"/>
                </a:lnTo>
                <a:lnTo>
                  <a:pt x="375" y="20"/>
                </a:lnTo>
                <a:lnTo>
                  <a:pt x="369" y="21"/>
                </a:lnTo>
                <a:lnTo>
                  <a:pt x="362" y="27"/>
                </a:lnTo>
                <a:lnTo>
                  <a:pt x="354" y="35"/>
                </a:lnTo>
                <a:lnTo>
                  <a:pt x="344" y="35"/>
                </a:lnTo>
                <a:lnTo>
                  <a:pt x="333" y="40"/>
                </a:lnTo>
                <a:lnTo>
                  <a:pt x="327" y="43"/>
                </a:lnTo>
                <a:lnTo>
                  <a:pt x="318" y="44"/>
                </a:lnTo>
                <a:lnTo>
                  <a:pt x="310" y="44"/>
                </a:lnTo>
                <a:lnTo>
                  <a:pt x="303" y="45"/>
                </a:lnTo>
                <a:lnTo>
                  <a:pt x="295" y="43"/>
                </a:lnTo>
                <a:lnTo>
                  <a:pt x="288" y="43"/>
                </a:lnTo>
                <a:lnTo>
                  <a:pt x="279" y="46"/>
                </a:lnTo>
                <a:lnTo>
                  <a:pt x="275" y="54"/>
                </a:lnTo>
                <a:lnTo>
                  <a:pt x="273" y="63"/>
                </a:lnTo>
                <a:lnTo>
                  <a:pt x="268" y="64"/>
                </a:lnTo>
                <a:lnTo>
                  <a:pt x="262" y="61"/>
                </a:lnTo>
                <a:lnTo>
                  <a:pt x="253" y="64"/>
                </a:lnTo>
                <a:lnTo>
                  <a:pt x="247" y="72"/>
                </a:lnTo>
                <a:lnTo>
                  <a:pt x="240" y="69"/>
                </a:lnTo>
                <a:lnTo>
                  <a:pt x="231" y="66"/>
                </a:lnTo>
                <a:lnTo>
                  <a:pt x="224" y="61"/>
                </a:lnTo>
                <a:lnTo>
                  <a:pt x="215" y="60"/>
                </a:lnTo>
                <a:lnTo>
                  <a:pt x="205" y="61"/>
                </a:lnTo>
                <a:lnTo>
                  <a:pt x="194" y="61"/>
                </a:lnTo>
                <a:lnTo>
                  <a:pt x="182" y="56"/>
                </a:lnTo>
                <a:lnTo>
                  <a:pt x="169" y="51"/>
                </a:lnTo>
                <a:lnTo>
                  <a:pt x="165" y="45"/>
                </a:lnTo>
                <a:lnTo>
                  <a:pt x="155" y="42"/>
                </a:lnTo>
                <a:lnTo>
                  <a:pt x="151" y="34"/>
                </a:lnTo>
                <a:lnTo>
                  <a:pt x="149" y="25"/>
                </a:lnTo>
                <a:lnTo>
                  <a:pt x="139" y="24"/>
                </a:lnTo>
                <a:lnTo>
                  <a:pt x="129" y="24"/>
                </a:lnTo>
                <a:lnTo>
                  <a:pt x="124" y="17"/>
                </a:lnTo>
                <a:lnTo>
                  <a:pt x="115" y="20"/>
                </a:lnTo>
                <a:lnTo>
                  <a:pt x="106" y="21"/>
                </a:lnTo>
                <a:lnTo>
                  <a:pt x="96" y="15"/>
                </a:lnTo>
                <a:lnTo>
                  <a:pt x="95" y="7"/>
                </a:lnTo>
                <a:lnTo>
                  <a:pt x="90" y="2"/>
                </a:lnTo>
                <a:lnTo>
                  <a:pt x="82" y="1"/>
                </a:lnTo>
                <a:lnTo>
                  <a:pt x="71" y="0"/>
                </a:lnTo>
                <a:lnTo>
                  <a:pt x="61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82" name="Freeform 136"/>
          <p:cNvSpPr>
            <a:spLocks/>
          </p:cNvSpPr>
          <p:nvPr/>
        </p:nvSpPr>
        <p:spPr bwMode="auto">
          <a:xfrm>
            <a:off x="5126038" y="1484313"/>
            <a:ext cx="600075" cy="382587"/>
          </a:xfrm>
          <a:custGeom>
            <a:avLst/>
            <a:gdLst>
              <a:gd name="T0" fmla="*/ 2147483647 w 378"/>
              <a:gd name="T1" fmla="*/ 2147483647 h 241"/>
              <a:gd name="T2" fmla="*/ 2147483647 w 378"/>
              <a:gd name="T3" fmla="*/ 2147483647 h 241"/>
              <a:gd name="T4" fmla="*/ 2147483647 w 378"/>
              <a:gd name="T5" fmla="*/ 2147483647 h 241"/>
              <a:gd name="T6" fmla="*/ 2147483647 w 378"/>
              <a:gd name="T7" fmla="*/ 2147483647 h 241"/>
              <a:gd name="T8" fmla="*/ 2147483647 w 378"/>
              <a:gd name="T9" fmla="*/ 2147483647 h 241"/>
              <a:gd name="T10" fmla="*/ 2147483647 w 378"/>
              <a:gd name="T11" fmla="*/ 2147483647 h 241"/>
              <a:gd name="T12" fmla="*/ 2147483647 w 378"/>
              <a:gd name="T13" fmla="*/ 2147483647 h 241"/>
              <a:gd name="T14" fmla="*/ 2147483647 w 378"/>
              <a:gd name="T15" fmla="*/ 2147483647 h 241"/>
              <a:gd name="T16" fmla="*/ 2147483647 w 378"/>
              <a:gd name="T17" fmla="*/ 2147483647 h 241"/>
              <a:gd name="T18" fmla="*/ 2147483647 w 378"/>
              <a:gd name="T19" fmla="*/ 2147483647 h 241"/>
              <a:gd name="T20" fmla="*/ 2147483647 w 378"/>
              <a:gd name="T21" fmla="*/ 2147483647 h 241"/>
              <a:gd name="T22" fmla="*/ 2147483647 w 378"/>
              <a:gd name="T23" fmla="*/ 2147483647 h 241"/>
              <a:gd name="T24" fmla="*/ 2147483647 w 378"/>
              <a:gd name="T25" fmla="*/ 2147483647 h 241"/>
              <a:gd name="T26" fmla="*/ 2147483647 w 378"/>
              <a:gd name="T27" fmla="*/ 2147483647 h 241"/>
              <a:gd name="T28" fmla="*/ 2147483647 w 378"/>
              <a:gd name="T29" fmla="*/ 2147483647 h 241"/>
              <a:gd name="T30" fmla="*/ 2147483647 w 378"/>
              <a:gd name="T31" fmla="*/ 2147483647 h 241"/>
              <a:gd name="T32" fmla="*/ 2147483647 w 378"/>
              <a:gd name="T33" fmla="*/ 2147483647 h 241"/>
              <a:gd name="T34" fmla="*/ 2147483647 w 378"/>
              <a:gd name="T35" fmla="*/ 2147483647 h 241"/>
              <a:gd name="T36" fmla="*/ 2147483647 w 378"/>
              <a:gd name="T37" fmla="*/ 2147483647 h 241"/>
              <a:gd name="T38" fmla="*/ 2147483647 w 378"/>
              <a:gd name="T39" fmla="*/ 2147483647 h 241"/>
              <a:gd name="T40" fmla="*/ 2147483647 w 378"/>
              <a:gd name="T41" fmla="*/ 2147483647 h 241"/>
              <a:gd name="T42" fmla="*/ 2147483647 w 378"/>
              <a:gd name="T43" fmla="*/ 2147483647 h 241"/>
              <a:gd name="T44" fmla="*/ 2147483647 w 378"/>
              <a:gd name="T45" fmla="*/ 2147483647 h 241"/>
              <a:gd name="T46" fmla="*/ 2147483647 w 378"/>
              <a:gd name="T47" fmla="*/ 2147483647 h 241"/>
              <a:gd name="T48" fmla="*/ 2147483647 w 378"/>
              <a:gd name="T49" fmla="*/ 2147483647 h 241"/>
              <a:gd name="T50" fmla="*/ 2147483647 w 378"/>
              <a:gd name="T51" fmla="*/ 2147483647 h 241"/>
              <a:gd name="T52" fmla="*/ 2147483647 w 378"/>
              <a:gd name="T53" fmla="*/ 2147483647 h 241"/>
              <a:gd name="T54" fmla="*/ 2147483647 w 378"/>
              <a:gd name="T55" fmla="*/ 2147483647 h 241"/>
              <a:gd name="T56" fmla="*/ 2147483647 w 378"/>
              <a:gd name="T57" fmla="*/ 2147483647 h 241"/>
              <a:gd name="T58" fmla="*/ 2147483647 w 378"/>
              <a:gd name="T59" fmla="*/ 2147483647 h 241"/>
              <a:gd name="T60" fmla="*/ 2147483647 w 378"/>
              <a:gd name="T61" fmla="*/ 2147483647 h 241"/>
              <a:gd name="T62" fmla="*/ 2147483647 w 378"/>
              <a:gd name="T63" fmla="*/ 2147483647 h 241"/>
              <a:gd name="T64" fmla="*/ 2147483647 w 378"/>
              <a:gd name="T65" fmla="*/ 2147483647 h 241"/>
              <a:gd name="T66" fmla="*/ 2147483647 w 378"/>
              <a:gd name="T67" fmla="*/ 2147483647 h 241"/>
              <a:gd name="T68" fmla="*/ 2147483647 w 378"/>
              <a:gd name="T69" fmla="*/ 2147483647 h 241"/>
              <a:gd name="T70" fmla="*/ 2147483647 w 378"/>
              <a:gd name="T71" fmla="*/ 2147483647 h 241"/>
              <a:gd name="T72" fmla="*/ 2147483647 w 378"/>
              <a:gd name="T73" fmla="*/ 2147483647 h 241"/>
              <a:gd name="T74" fmla="*/ 2147483647 w 378"/>
              <a:gd name="T75" fmla="*/ 2147483647 h 241"/>
              <a:gd name="T76" fmla="*/ 2147483647 w 378"/>
              <a:gd name="T77" fmla="*/ 2147483647 h 241"/>
              <a:gd name="T78" fmla="*/ 2147483647 w 378"/>
              <a:gd name="T79" fmla="*/ 2147483647 h 241"/>
              <a:gd name="T80" fmla="*/ 2147483647 w 378"/>
              <a:gd name="T81" fmla="*/ 2147483647 h 241"/>
              <a:gd name="T82" fmla="*/ 2147483647 w 378"/>
              <a:gd name="T83" fmla="*/ 2147483647 h 241"/>
              <a:gd name="T84" fmla="*/ 2147483647 w 378"/>
              <a:gd name="T85" fmla="*/ 2147483647 h 241"/>
              <a:gd name="T86" fmla="*/ 2147483647 w 378"/>
              <a:gd name="T87" fmla="*/ 2147483647 h 241"/>
              <a:gd name="T88" fmla="*/ 2147483647 w 378"/>
              <a:gd name="T89" fmla="*/ 2147483647 h 241"/>
              <a:gd name="T90" fmla="*/ 2147483647 w 378"/>
              <a:gd name="T91" fmla="*/ 0 h 241"/>
              <a:gd name="T92" fmla="*/ 2147483647 w 378"/>
              <a:gd name="T93" fmla="*/ 2147483647 h 241"/>
              <a:gd name="T94" fmla="*/ 0 w 378"/>
              <a:gd name="T95" fmla="*/ 2147483647 h 241"/>
              <a:gd name="T96" fmla="*/ 2147483647 w 378"/>
              <a:gd name="T97" fmla="*/ 2147483647 h 241"/>
              <a:gd name="T98" fmla="*/ 2147483647 w 378"/>
              <a:gd name="T99" fmla="*/ 2147483647 h 241"/>
              <a:gd name="T100" fmla="*/ 2147483647 w 378"/>
              <a:gd name="T101" fmla="*/ 2147483647 h 241"/>
              <a:gd name="T102" fmla="*/ 2147483647 w 378"/>
              <a:gd name="T103" fmla="*/ 2147483647 h 24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78"/>
              <a:gd name="T157" fmla="*/ 0 h 241"/>
              <a:gd name="T158" fmla="*/ 378 w 378"/>
              <a:gd name="T159" fmla="*/ 241 h 24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78" h="241">
                <a:moveTo>
                  <a:pt x="20" y="50"/>
                </a:moveTo>
                <a:lnTo>
                  <a:pt x="39" y="57"/>
                </a:lnTo>
                <a:lnTo>
                  <a:pt x="36" y="70"/>
                </a:lnTo>
                <a:lnTo>
                  <a:pt x="22" y="80"/>
                </a:lnTo>
                <a:lnTo>
                  <a:pt x="26" y="91"/>
                </a:lnTo>
                <a:lnTo>
                  <a:pt x="29" y="100"/>
                </a:lnTo>
                <a:lnTo>
                  <a:pt x="27" y="110"/>
                </a:lnTo>
                <a:lnTo>
                  <a:pt x="27" y="120"/>
                </a:lnTo>
                <a:lnTo>
                  <a:pt x="27" y="131"/>
                </a:lnTo>
                <a:lnTo>
                  <a:pt x="35" y="143"/>
                </a:lnTo>
                <a:lnTo>
                  <a:pt x="44" y="145"/>
                </a:lnTo>
                <a:lnTo>
                  <a:pt x="56" y="148"/>
                </a:lnTo>
                <a:lnTo>
                  <a:pt x="62" y="156"/>
                </a:lnTo>
                <a:lnTo>
                  <a:pt x="65" y="166"/>
                </a:lnTo>
                <a:lnTo>
                  <a:pt x="61" y="174"/>
                </a:lnTo>
                <a:lnTo>
                  <a:pt x="60" y="183"/>
                </a:lnTo>
                <a:lnTo>
                  <a:pt x="62" y="188"/>
                </a:lnTo>
                <a:lnTo>
                  <a:pt x="69" y="191"/>
                </a:lnTo>
                <a:lnTo>
                  <a:pt x="76" y="194"/>
                </a:lnTo>
                <a:lnTo>
                  <a:pt x="88" y="194"/>
                </a:lnTo>
                <a:lnTo>
                  <a:pt x="99" y="192"/>
                </a:lnTo>
                <a:lnTo>
                  <a:pt x="107" y="196"/>
                </a:lnTo>
                <a:lnTo>
                  <a:pt x="117" y="199"/>
                </a:lnTo>
                <a:lnTo>
                  <a:pt x="128" y="200"/>
                </a:lnTo>
                <a:lnTo>
                  <a:pt x="141" y="201"/>
                </a:lnTo>
                <a:lnTo>
                  <a:pt x="151" y="206"/>
                </a:lnTo>
                <a:lnTo>
                  <a:pt x="156" y="211"/>
                </a:lnTo>
                <a:lnTo>
                  <a:pt x="160" y="217"/>
                </a:lnTo>
                <a:lnTo>
                  <a:pt x="161" y="226"/>
                </a:lnTo>
                <a:lnTo>
                  <a:pt x="160" y="231"/>
                </a:lnTo>
                <a:lnTo>
                  <a:pt x="170" y="232"/>
                </a:lnTo>
                <a:lnTo>
                  <a:pt x="182" y="229"/>
                </a:lnTo>
                <a:lnTo>
                  <a:pt x="202" y="230"/>
                </a:lnTo>
                <a:lnTo>
                  <a:pt x="211" y="228"/>
                </a:lnTo>
                <a:lnTo>
                  <a:pt x="218" y="227"/>
                </a:lnTo>
                <a:lnTo>
                  <a:pt x="219" y="231"/>
                </a:lnTo>
                <a:lnTo>
                  <a:pt x="228" y="228"/>
                </a:lnTo>
                <a:lnTo>
                  <a:pt x="238" y="222"/>
                </a:lnTo>
                <a:lnTo>
                  <a:pt x="244" y="222"/>
                </a:lnTo>
                <a:lnTo>
                  <a:pt x="249" y="229"/>
                </a:lnTo>
                <a:lnTo>
                  <a:pt x="260" y="236"/>
                </a:lnTo>
                <a:lnTo>
                  <a:pt x="271" y="240"/>
                </a:lnTo>
                <a:lnTo>
                  <a:pt x="279" y="240"/>
                </a:lnTo>
                <a:lnTo>
                  <a:pt x="288" y="231"/>
                </a:lnTo>
                <a:lnTo>
                  <a:pt x="300" y="222"/>
                </a:lnTo>
                <a:lnTo>
                  <a:pt x="309" y="215"/>
                </a:lnTo>
                <a:lnTo>
                  <a:pt x="319" y="207"/>
                </a:lnTo>
                <a:lnTo>
                  <a:pt x="328" y="199"/>
                </a:lnTo>
                <a:lnTo>
                  <a:pt x="335" y="191"/>
                </a:lnTo>
                <a:lnTo>
                  <a:pt x="335" y="184"/>
                </a:lnTo>
                <a:lnTo>
                  <a:pt x="336" y="173"/>
                </a:lnTo>
                <a:lnTo>
                  <a:pt x="339" y="165"/>
                </a:lnTo>
                <a:lnTo>
                  <a:pt x="350" y="158"/>
                </a:lnTo>
                <a:lnTo>
                  <a:pt x="363" y="148"/>
                </a:lnTo>
                <a:lnTo>
                  <a:pt x="372" y="142"/>
                </a:lnTo>
                <a:lnTo>
                  <a:pt x="376" y="138"/>
                </a:lnTo>
                <a:lnTo>
                  <a:pt x="377" y="138"/>
                </a:lnTo>
                <a:lnTo>
                  <a:pt x="369" y="134"/>
                </a:lnTo>
                <a:lnTo>
                  <a:pt x="355" y="130"/>
                </a:lnTo>
                <a:lnTo>
                  <a:pt x="341" y="124"/>
                </a:lnTo>
                <a:lnTo>
                  <a:pt x="330" y="121"/>
                </a:lnTo>
                <a:lnTo>
                  <a:pt x="316" y="122"/>
                </a:lnTo>
                <a:lnTo>
                  <a:pt x="305" y="123"/>
                </a:lnTo>
                <a:lnTo>
                  <a:pt x="296" y="130"/>
                </a:lnTo>
                <a:lnTo>
                  <a:pt x="292" y="136"/>
                </a:lnTo>
                <a:lnTo>
                  <a:pt x="274" y="143"/>
                </a:lnTo>
                <a:lnTo>
                  <a:pt x="257" y="149"/>
                </a:lnTo>
                <a:lnTo>
                  <a:pt x="241" y="148"/>
                </a:lnTo>
                <a:lnTo>
                  <a:pt x="228" y="147"/>
                </a:lnTo>
                <a:lnTo>
                  <a:pt x="221" y="144"/>
                </a:lnTo>
                <a:lnTo>
                  <a:pt x="214" y="139"/>
                </a:lnTo>
                <a:lnTo>
                  <a:pt x="205" y="131"/>
                </a:lnTo>
                <a:lnTo>
                  <a:pt x="198" y="125"/>
                </a:lnTo>
                <a:lnTo>
                  <a:pt x="189" y="117"/>
                </a:lnTo>
                <a:lnTo>
                  <a:pt x="186" y="103"/>
                </a:lnTo>
                <a:lnTo>
                  <a:pt x="183" y="89"/>
                </a:lnTo>
                <a:lnTo>
                  <a:pt x="174" y="81"/>
                </a:lnTo>
                <a:lnTo>
                  <a:pt x="170" y="67"/>
                </a:lnTo>
                <a:lnTo>
                  <a:pt x="161" y="53"/>
                </a:lnTo>
                <a:lnTo>
                  <a:pt x="151" y="39"/>
                </a:lnTo>
                <a:lnTo>
                  <a:pt x="141" y="27"/>
                </a:lnTo>
                <a:lnTo>
                  <a:pt x="130" y="19"/>
                </a:lnTo>
                <a:lnTo>
                  <a:pt x="122" y="17"/>
                </a:lnTo>
                <a:lnTo>
                  <a:pt x="114" y="17"/>
                </a:lnTo>
                <a:lnTo>
                  <a:pt x="103" y="19"/>
                </a:lnTo>
                <a:lnTo>
                  <a:pt x="90" y="22"/>
                </a:lnTo>
                <a:lnTo>
                  <a:pt x="79" y="22"/>
                </a:lnTo>
                <a:lnTo>
                  <a:pt x="71" y="21"/>
                </a:lnTo>
                <a:lnTo>
                  <a:pt x="61" y="16"/>
                </a:lnTo>
                <a:lnTo>
                  <a:pt x="58" y="13"/>
                </a:lnTo>
                <a:lnTo>
                  <a:pt x="52" y="4"/>
                </a:lnTo>
                <a:lnTo>
                  <a:pt x="42" y="0"/>
                </a:lnTo>
                <a:lnTo>
                  <a:pt x="36" y="2"/>
                </a:lnTo>
                <a:lnTo>
                  <a:pt x="29" y="5"/>
                </a:lnTo>
                <a:lnTo>
                  <a:pt x="8" y="15"/>
                </a:lnTo>
                <a:lnTo>
                  <a:pt x="0" y="15"/>
                </a:lnTo>
                <a:lnTo>
                  <a:pt x="2" y="25"/>
                </a:lnTo>
                <a:lnTo>
                  <a:pt x="12" y="35"/>
                </a:lnTo>
                <a:lnTo>
                  <a:pt x="22" y="42"/>
                </a:lnTo>
                <a:lnTo>
                  <a:pt x="20" y="5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83" name="Freeform 137"/>
          <p:cNvSpPr>
            <a:spLocks/>
          </p:cNvSpPr>
          <p:nvPr/>
        </p:nvSpPr>
        <p:spPr bwMode="auto">
          <a:xfrm>
            <a:off x="5126038" y="1484313"/>
            <a:ext cx="600075" cy="382587"/>
          </a:xfrm>
          <a:custGeom>
            <a:avLst/>
            <a:gdLst>
              <a:gd name="T0" fmla="*/ 2147483647 w 378"/>
              <a:gd name="T1" fmla="*/ 2147483647 h 241"/>
              <a:gd name="T2" fmla="*/ 2147483647 w 378"/>
              <a:gd name="T3" fmla="*/ 2147483647 h 241"/>
              <a:gd name="T4" fmla="*/ 2147483647 w 378"/>
              <a:gd name="T5" fmla="*/ 2147483647 h 241"/>
              <a:gd name="T6" fmla="*/ 2147483647 w 378"/>
              <a:gd name="T7" fmla="*/ 2147483647 h 241"/>
              <a:gd name="T8" fmla="*/ 2147483647 w 378"/>
              <a:gd name="T9" fmla="*/ 2147483647 h 241"/>
              <a:gd name="T10" fmla="*/ 2147483647 w 378"/>
              <a:gd name="T11" fmla="*/ 2147483647 h 241"/>
              <a:gd name="T12" fmla="*/ 2147483647 w 378"/>
              <a:gd name="T13" fmla="*/ 2147483647 h 241"/>
              <a:gd name="T14" fmla="*/ 2147483647 w 378"/>
              <a:gd name="T15" fmla="*/ 2147483647 h 241"/>
              <a:gd name="T16" fmla="*/ 2147483647 w 378"/>
              <a:gd name="T17" fmla="*/ 2147483647 h 241"/>
              <a:gd name="T18" fmla="*/ 2147483647 w 378"/>
              <a:gd name="T19" fmla="*/ 2147483647 h 241"/>
              <a:gd name="T20" fmla="*/ 2147483647 w 378"/>
              <a:gd name="T21" fmla="*/ 2147483647 h 241"/>
              <a:gd name="T22" fmla="*/ 2147483647 w 378"/>
              <a:gd name="T23" fmla="*/ 2147483647 h 241"/>
              <a:gd name="T24" fmla="*/ 2147483647 w 378"/>
              <a:gd name="T25" fmla="*/ 2147483647 h 241"/>
              <a:gd name="T26" fmla="*/ 2147483647 w 378"/>
              <a:gd name="T27" fmla="*/ 2147483647 h 241"/>
              <a:gd name="T28" fmla="*/ 2147483647 w 378"/>
              <a:gd name="T29" fmla="*/ 2147483647 h 241"/>
              <a:gd name="T30" fmla="*/ 2147483647 w 378"/>
              <a:gd name="T31" fmla="*/ 2147483647 h 241"/>
              <a:gd name="T32" fmla="*/ 2147483647 w 378"/>
              <a:gd name="T33" fmla="*/ 2147483647 h 241"/>
              <a:gd name="T34" fmla="*/ 2147483647 w 378"/>
              <a:gd name="T35" fmla="*/ 2147483647 h 241"/>
              <a:gd name="T36" fmla="*/ 2147483647 w 378"/>
              <a:gd name="T37" fmla="*/ 2147483647 h 241"/>
              <a:gd name="T38" fmla="*/ 2147483647 w 378"/>
              <a:gd name="T39" fmla="*/ 2147483647 h 241"/>
              <a:gd name="T40" fmla="*/ 2147483647 w 378"/>
              <a:gd name="T41" fmla="*/ 2147483647 h 241"/>
              <a:gd name="T42" fmla="*/ 2147483647 w 378"/>
              <a:gd name="T43" fmla="*/ 2147483647 h 241"/>
              <a:gd name="T44" fmla="*/ 2147483647 w 378"/>
              <a:gd name="T45" fmla="*/ 2147483647 h 241"/>
              <a:gd name="T46" fmla="*/ 2147483647 w 378"/>
              <a:gd name="T47" fmla="*/ 2147483647 h 241"/>
              <a:gd name="T48" fmla="*/ 2147483647 w 378"/>
              <a:gd name="T49" fmla="*/ 2147483647 h 241"/>
              <a:gd name="T50" fmla="*/ 2147483647 w 378"/>
              <a:gd name="T51" fmla="*/ 2147483647 h 241"/>
              <a:gd name="T52" fmla="*/ 2147483647 w 378"/>
              <a:gd name="T53" fmla="*/ 2147483647 h 241"/>
              <a:gd name="T54" fmla="*/ 2147483647 w 378"/>
              <a:gd name="T55" fmla="*/ 2147483647 h 241"/>
              <a:gd name="T56" fmla="*/ 2147483647 w 378"/>
              <a:gd name="T57" fmla="*/ 2147483647 h 241"/>
              <a:gd name="T58" fmla="*/ 2147483647 w 378"/>
              <a:gd name="T59" fmla="*/ 2147483647 h 241"/>
              <a:gd name="T60" fmla="*/ 2147483647 w 378"/>
              <a:gd name="T61" fmla="*/ 2147483647 h 241"/>
              <a:gd name="T62" fmla="*/ 2147483647 w 378"/>
              <a:gd name="T63" fmla="*/ 2147483647 h 241"/>
              <a:gd name="T64" fmla="*/ 2147483647 w 378"/>
              <a:gd name="T65" fmla="*/ 2147483647 h 241"/>
              <a:gd name="T66" fmla="*/ 2147483647 w 378"/>
              <a:gd name="T67" fmla="*/ 2147483647 h 241"/>
              <a:gd name="T68" fmla="*/ 2147483647 w 378"/>
              <a:gd name="T69" fmla="*/ 2147483647 h 241"/>
              <a:gd name="T70" fmla="*/ 2147483647 w 378"/>
              <a:gd name="T71" fmla="*/ 2147483647 h 241"/>
              <a:gd name="T72" fmla="*/ 2147483647 w 378"/>
              <a:gd name="T73" fmla="*/ 2147483647 h 241"/>
              <a:gd name="T74" fmla="*/ 2147483647 w 378"/>
              <a:gd name="T75" fmla="*/ 2147483647 h 241"/>
              <a:gd name="T76" fmla="*/ 2147483647 w 378"/>
              <a:gd name="T77" fmla="*/ 2147483647 h 241"/>
              <a:gd name="T78" fmla="*/ 2147483647 w 378"/>
              <a:gd name="T79" fmla="*/ 2147483647 h 241"/>
              <a:gd name="T80" fmla="*/ 2147483647 w 378"/>
              <a:gd name="T81" fmla="*/ 2147483647 h 241"/>
              <a:gd name="T82" fmla="*/ 2147483647 w 378"/>
              <a:gd name="T83" fmla="*/ 2147483647 h 241"/>
              <a:gd name="T84" fmla="*/ 2147483647 w 378"/>
              <a:gd name="T85" fmla="*/ 2147483647 h 241"/>
              <a:gd name="T86" fmla="*/ 2147483647 w 378"/>
              <a:gd name="T87" fmla="*/ 2147483647 h 241"/>
              <a:gd name="T88" fmla="*/ 2147483647 w 378"/>
              <a:gd name="T89" fmla="*/ 2147483647 h 241"/>
              <a:gd name="T90" fmla="*/ 2147483647 w 378"/>
              <a:gd name="T91" fmla="*/ 0 h 241"/>
              <a:gd name="T92" fmla="*/ 2147483647 w 378"/>
              <a:gd name="T93" fmla="*/ 2147483647 h 241"/>
              <a:gd name="T94" fmla="*/ 0 w 378"/>
              <a:gd name="T95" fmla="*/ 2147483647 h 241"/>
              <a:gd name="T96" fmla="*/ 2147483647 w 378"/>
              <a:gd name="T97" fmla="*/ 2147483647 h 241"/>
              <a:gd name="T98" fmla="*/ 2147483647 w 378"/>
              <a:gd name="T99" fmla="*/ 2147483647 h 241"/>
              <a:gd name="T100" fmla="*/ 2147483647 w 378"/>
              <a:gd name="T101" fmla="*/ 2147483647 h 241"/>
              <a:gd name="T102" fmla="*/ 2147483647 w 378"/>
              <a:gd name="T103" fmla="*/ 2147483647 h 24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78"/>
              <a:gd name="T157" fmla="*/ 0 h 241"/>
              <a:gd name="T158" fmla="*/ 378 w 378"/>
              <a:gd name="T159" fmla="*/ 241 h 24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78" h="241">
                <a:moveTo>
                  <a:pt x="20" y="50"/>
                </a:moveTo>
                <a:lnTo>
                  <a:pt x="39" y="57"/>
                </a:lnTo>
                <a:lnTo>
                  <a:pt x="36" y="70"/>
                </a:lnTo>
                <a:lnTo>
                  <a:pt x="22" y="80"/>
                </a:lnTo>
                <a:lnTo>
                  <a:pt x="26" y="91"/>
                </a:lnTo>
                <a:lnTo>
                  <a:pt x="29" y="100"/>
                </a:lnTo>
                <a:lnTo>
                  <a:pt x="27" y="110"/>
                </a:lnTo>
                <a:lnTo>
                  <a:pt x="27" y="120"/>
                </a:lnTo>
                <a:lnTo>
                  <a:pt x="27" y="131"/>
                </a:lnTo>
                <a:lnTo>
                  <a:pt x="35" y="143"/>
                </a:lnTo>
                <a:lnTo>
                  <a:pt x="44" y="145"/>
                </a:lnTo>
                <a:lnTo>
                  <a:pt x="56" y="148"/>
                </a:lnTo>
                <a:lnTo>
                  <a:pt x="62" y="156"/>
                </a:lnTo>
                <a:lnTo>
                  <a:pt x="65" y="166"/>
                </a:lnTo>
                <a:lnTo>
                  <a:pt x="61" y="174"/>
                </a:lnTo>
                <a:lnTo>
                  <a:pt x="60" y="183"/>
                </a:lnTo>
                <a:lnTo>
                  <a:pt x="62" y="188"/>
                </a:lnTo>
                <a:lnTo>
                  <a:pt x="69" y="191"/>
                </a:lnTo>
                <a:lnTo>
                  <a:pt x="76" y="194"/>
                </a:lnTo>
                <a:lnTo>
                  <a:pt x="88" y="194"/>
                </a:lnTo>
                <a:lnTo>
                  <a:pt x="99" y="192"/>
                </a:lnTo>
                <a:lnTo>
                  <a:pt x="107" y="196"/>
                </a:lnTo>
                <a:lnTo>
                  <a:pt x="117" y="199"/>
                </a:lnTo>
                <a:lnTo>
                  <a:pt x="128" y="200"/>
                </a:lnTo>
                <a:lnTo>
                  <a:pt x="141" y="201"/>
                </a:lnTo>
                <a:lnTo>
                  <a:pt x="151" y="206"/>
                </a:lnTo>
                <a:lnTo>
                  <a:pt x="156" y="211"/>
                </a:lnTo>
                <a:lnTo>
                  <a:pt x="160" y="217"/>
                </a:lnTo>
                <a:lnTo>
                  <a:pt x="161" y="226"/>
                </a:lnTo>
                <a:lnTo>
                  <a:pt x="160" y="231"/>
                </a:lnTo>
                <a:lnTo>
                  <a:pt x="170" y="232"/>
                </a:lnTo>
                <a:lnTo>
                  <a:pt x="182" y="229"/>
                </a:lnTo>
                <a:lnTo>
                  <a:pt x="202" y="230"/>
                </a:lnTo>
                <a:lnTo>
                  <a:pt x="211" y="228"/>
                </a:lnTo>
                <a:lnTo>
                  <a:pt x="218" y="227"/>
                </a:lnTo>
                <a:lnTo>
                  <a:pt x="219" y="231"/>
                </a:lnTo>
                <a:lnTo>
                  <a:pt x="228" y="228"/>
                </a:lnTo>
                <a:lnTo>
                  <a:pt x="238" y="222"/>
                </a:lnTo>
                <a:lnTo>
                  <a:pt x="244" y="222"/>
                </a:lnTo>
                <a:lnTo>
                  <a:pt x="249" y="229"/>
                </a:lnTo>
                <a:lnTo>
                  <a:pt x="260" y="236"/>
                </a:lnTo>
                <a:lnTo>
                  <a:pt x="271" y="240"/>
                </a:lnTo>
                <a:lnTo>
                  <a:pt x="279" y="240"/>
                </a:lnTo>
                <a:lnTo>
                  <a:pt x="288" y="231"/>
                </a:lnTo>
                <a:lnTo>
                  <a:pt x="300" y="222"/>
                </a:lnTo>
                <a:lnTo>
                  <a:pt x="309" y="215"/>
                </a:lnTo>
                <a:lnTo>
                  <a:pt x="319" y="207"/>
                </a:lnTo>
                <a:lnTo>
                  <a:pt x="328" y="199"/>
                </a:lnTo>
                <a:lnTo>
                  <a:pt x="335" y="191"/>
                </a:lnTo>
                <a:lnTo>
                  <a:pt x="335" y="184"/>
                </a:lnTo>
                <a:lnTo>
                  <a:pt x="336" y="173"/>
                </a:lnTo>
                <a:lnTo>
                  <a:pt x="339" y="165"/>
                </a:lnTo>
                <a:lnTo>
                  <a:pt x="350" y="158"/>
                </a:lnTo>
                <a:lnTo>
                  <a:pt x="363" y="148"/>
                </a:lnTo>
                <a:lnTo>
                  <a:pt x="372" y="142"/>
                </a:lnTo>
                <a:lnTo>
                  <a:pt x="376" y="138"/>
                </a:lnTo>
                <a:lnTo>
                  <a:pt x="377" y="138"/>
                </a:lnTo>
                <a:lnTo>
                  <a:pt x="369" y="134"/>
                </a:lnTo>
                <a:lnTo>
                  <a:pt x="355" y="130"/>
                </a:lnTo>
                <a:lnTo>
                  <a:pt x="341" y="124"/>
                </a:lnTo>
                <a:lnTo>
                  <a:pt x="330" y="121"/>
                </a:lnTo>
                <a:lnTo>
                  <a:pt x="316" y="122"/>
                </a:lnTo>
                <a:lnTo>
                  <a:pt x="305" y="123"/>
                </a:lnTo>
                <a:lnTo>
                  <a:pt x="296" y="130"/>
                </a:lnTo>
                <a:lnTo>
                  <a:pt x="292" y="136"/>
                </a:lnTo>
                <a:lnTo>
                  <a:pt x="274" y="143"/>
                </a:lnTo>
                <a:lnTo>
                  <a:pt x="257" y="149"/>
                </a:lnTo>
                <a:lnTo>
                  <a:pt x="241" y="148"/>
                </a:lnTo>
                <a:lnTo>
                  <a:pt x="228" y="147"/>
                </a:lnTo>
                <a:lnTo>
                  <a:pt x="221" y="144"/>
                </a:lnTo>
                <a:lnTo>
                  <a:pt x="214" y="139"/>
                </a:lnTo>
                <a:lnTo>
                  <a:pt x="205" y="131"/>
                </a:lnTo>
                <a:lnTo>
                  <a:pt x="198" y="125"/>
                </a:lnTo>
                <a:lnTo>
                  <a:pt x="189" y="117"/>
                </a:lnTo>
                <a:lnTo>
                  <a:pt x="186" y="103"/>
                </a:lnTo>
                <a:lnTo>
                  <a:pt x="183" y="89"/>
                </a:lnTo>
                <a:lnTo>
                  <a:pt x="174" y="81"/>
                </a:lnTo>
                <a:lnTo>
                  <a:pt x="170" y="67"/>
                </a:lnTo>
                <a:lnTo>
                  <a:pt x="161" y="53"/>
                </a:lnTo>
                <a:lnTo>
                  <a:pt x="151" y="39"/>
                </a:lnTo>
                <a:lnTo>
                  <a:pt x="141" y="27"/>
                </a:lnTo>
                <a:lnTo>
                  <a:pt x="130" y="19"/>
                </a:lnTo>
                <a:lnTo>
                  <a:pt x="122" y="17"/>
                </a:lnTo>
                <a:lnTo>
                  <a:pt x="114" y="17"/>
                </a:lnTo>
                <a:lnTo>
                  <a:pt x="103" y="19"/>
                </a:lnTo>
                <a:lnTo>
                  <a:pt x="90" y="22"/>
                </a:lnTo>
                <a:lnTo>
                  <a:pt x="79" y="22"/>
                </a:lnTo>
                <a:lnTo>
                  <a:pt x="71" y="21"/>
                </a:lnTo>
                <a:lnTo>
                  <a:pt x="61" y="16"/>
                </a:lnTo>
                <a:lnTo>
                  <a:pt x="58" y="13"/>
                </a:lnTo>
                <a:lnTo>
                  <a:pt x="52" y="4"/>
                </a:lnTo>
                <a:lnTo>
                  <a:pt x="42" y="0"/>
                </a:lnTo>
                <a:lnTo>
                  <a:pt x="36" y="2"/>
                </a:lnTo>
                <a:lnTo>
                  <a:pt x="29" y="5"/>
                </a:lnTo>
                <a:lnTo>
                  <a:pt x="8" y="15"/>
                </a:lnTo>
                <a:lnTo>
                  <a:pt x="0" y="15"/>
                </a:lnTo>
                <a:lnTo>
                  <a:pt x="2" y="25"/>
                </a:lnTo>
                <a:lnTo>
                  <a:pt x="12" y="35"/>
                </a:lnTo>
                <a:lnTo>
                  <a:pt x="22" y="42"/>
                </a:lnTo>
                <a:lnTo>
                  <a:pt x="20" y="5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84" name="Freeform 138"/>
          <p:cNvSpPr>
            <a:spLocks/>
          </p:cNvSpPr>
          <p:nvPr/>
        </p:nvSpPr>
        <p:spPr bwMode="auto">
          <a:xfrm>
            <a:off x="4808538" y="644525"/>
            <a:ext cx="492125" cy="922338"/>
          </a:xfrm>
          <a:custGeom>
            <a:avLst/>
            <a:gdLst>
              <a:gd name="T0" fmla="*/ 2147483647 w 310"/>
              <a:gd name="T1" fmla="*/ 2147483647 h 581"/>
              <a:gd name="T2" fmla="*/ 2147483647 w 310"/>
              <a:gd name="T3" fmla="*/ 2147483647 h 581"/>
              <a:gd name="T4" fmla="*/ 2147483647 w 310"/>
              <a:gd name="T5" fmla="*/ 2147483647 h 581"/>
              <a:gd name="T6" fmla="*/ 2147483647 w 310"/>
              <a:gd name="T7" fmla="*/ 2147483647 h 581"/>
              <a:gd name="T8" fmla="*/ 2147483647 w 310"/>
              <a:gd name="T9" fmla="*/ 2147483647 h 581"/>
              <a:gd name="T10" fmla="*/ 2147483647 w 310"/>
              <a:gd name="T11" fmla="*/ 2147483647 h 581"/>
              <a:gd name="T12" fmla="*/ 2147483647 w 310"/>
              <a:gd name="T13" fmla="*/ 2147483647 h 581"/>
              <a:gd name="T14" fmla="*/ 2147483647 w 310"/>
              <a:gd name="T15" fmla="*/ 2147483647 h 581"/>
              <a:gd name="T16" fmla="*/ 2147483647 w 310"/>
              <a:gd name="T17" fmla="*/ 2147483647 h 581"/>
              <a:gd name="T18" fmla="*/ 2147483647 w 310"/>
              <a:gd name="T19" fmla="*/ 2147483647 h 581"/>
              <a:gd name="T20" fmla="*/ 2147483647 w 310"/>
              <a:gd name="T21" fmla="*/ 2147483647 h 581"/>
              <a:gd name="T22" fmla="*/ 2147483647 w 310"/>
              <a:gd name="T23" fmla="*/ 2147483647 h 581"/>
              <a:gd name="T24" fmla="*/ 2147483647 w 310"/>
              <a:gd name="T25" fmla="*/ 2147483647 h 581"/>
              <a:gd name="T26" fmla="*/ 2147483647 w 310"/>
              <a:gd name="T27" fmla="*/ 2147483647 h 581"/>
              <a:gd name="T28" fmla="*/ 2147483647 w 310"/>
              <a:gd name="T29" fmla="*/ 2147483647 h 581"/>
              <a:gd name="T30" fmla="*/ 2147483647 w 310"/>
              <a:gd name="T31" fmla="*/ 2147483647 h 581"/>
              <a:gd name="T32" fmla="*/ 2147483647 w 310"/>
              <a:gd name="T33" fmla="*/ 2147483647 h 581"/>
              <a:gd name="T34" fmla="*/ 2147483647 w 310"/>
              <a:gd name="T35" fmla="*/ 2147483647 h 581"/>
              <a:gd name="T36" fmla="*/ 2147483647 w 310"/>
              <a:gd name="T37" fmla="*/ 2147483647 h 581"/>
              <a:gd name="T38" fmla="*/ 2147483647 w 310"/>
              <a:gd name="T39" fmla="*/ 2147483647 h 581"/>
              <a:gd name="T40" fmla="*/ 2147483647 w 310"/>
              <a:gd name="T41" fmla="*/ 2147483647 h 581"/>
              <a:gd name="T42" fmla="*/ 2147483647 w 310"/>
              <a:gd name="T43" fmla="*/ 2147483647 h 581"/>
              <a:gd name="T44" fmla="*/ 2147483647 w 310"/>
              <a:gd name="T45" fmla="*/ 2147483647 h 581"/>
              <a:gd name="T46" fmla="*/ 2147483647 w 310"/>
              <a:gd name="T47" fmla="*/ 2147483647 h 581"/>
              <a:gd name="T48" fmla="*/ 2147483647 w 310"/>
              <a:gd name="T49" fmla="*/ 2147483647 h 581"/>
              <a:gd name="T50" fmla="*/ 2147483647 w 310"/>
              <a:gd name="T51" fmla="*/ 2147483647 h 581"/>
              <a:gd name="T52" fmla="*/ 2147483647 w 310"/>
              <a:gd name="T53" fmla="*/ 2147483647 h 581"/>
              <a:gd name="T54" fmla="*/ 2147483647 w 310"/>
              <a:gd name="T55" fmla="*/ 2147483647 h 581"/>
              <a:gd name="T56" fmla="*/ 2147483647 w 310"/>
              <a:gd name="T57" fmla="*/ 2147483647 h 581"/>
              <a:gd name="T58" fmla="*/ 2147483647 w 310"/>
              <a:gd name="T59" fmla="*/ 2147483647 h 581"/>
              <a:gd name="T60" fmla="*/ 2147483647 w 310"/>
              <a:gd name="T61" fmla="*/ 2147483647 h 581"/>
              <a:gd name="T62" fmla="*/ 2147483647 w 310"/>
              <a:gd name="T63" fmla="*/ 2147483647 h 581"/>
              <a:gd name="T64" fmla="*/ 2147483647 w 310"/>
              <a:gd name="T65" fmla="*/ 2147483647 h 581"/>
              <a:gd name="T66" fmla="*/ 2147483647 w 310"/>
              <a:gd name="T67" fmla="*/ 2147483647 h 581"/>
              <a:gd name="T68" fmla="*/ 2147483647 w 310"/>
              <a:gd name="T69" fmla="*/ 2147483647 h 581"/>
              <a:gd name="T70" fmla="*/ 2147483647 w 310"/>
              <a:gd name="T71" fmla="*/ 2147483647 h 581"/>
              <a:gd name="T72" fmla="*/ 2147483647 w 310"/>
              <a:gd name="T73" fmla="*/ 2147483647 h 581"/>
              <a:gd name="T74" fmla="*/ 2147483647 w 310"/>
              <a:gd name="T75" fmla="*/ 2147483647 h 581"/>
              <a:gd name="T76" fmla="*/ 2147483647 w 310"/>
              <a:gd name="T77" fmla="*/ 2147483647 h 581"/>
              <a:gd name="T78" fmla="*/ 0 w 310"/>
              <a:gd name="T79" fmla="*/ 2147483647 h 581"/>
              <a:gd name="T80" fmla="*/ 2147483647 w 310"/>
              <a:gd name="T81" fmla="*/ 2147483647 h 581"/>
              <a:gd name="T82" fmla="*/ 2147483647 w 310"/>
              <a:gd name="T83" fmla="*/ 2147483647 h 581"/>
              <a:gd name="T84" fmla="*/ 2147483647 w 310"/>
              <a:gd name="T85" fmla="*/ 2147483647 h 581"/>
              <a:gd name="T86" fmla="*/ 2147483647 w 310"/>
              <a:gd name="T87" fmla="*/ 2147483647 h 581"/>
              <a:gd name="T88" fmla="*/ 2147483647 w 310"/>
              <a:gd name="T89" fmla="*/ 2147483647 h 581"/>
              <a:gd name="T90" fmla="*/ 2147483647 w 310"/>
              <a:gd name="T91" fmla="*/ 2147483647 h 581"/>
              <a:gd name="T92" fmla="*/ 2147483647 w 310"/>
              <a:gd name="T93" fmla="*/ 2147483647 h 581"/>
              <a:gd name="T94" fmla="*/ 2147483647 w 310"/>
              <a:gd name="T95" fmla="*/ 2147483647 h 581"/>
              <a:gd name="T96" fmla="*/ 2147483647 w 310"/>
              <a:gd name="T97" fmla="*/ 2147483647 h 581"/>
              <a:gd name="T98" fmla="*/ 2147483647 w 310"/>
              <a:gd name="T99" fmla="*/ 2147483647 h 581"/>
              <a:gd name="T100" fmla="*/ 2147483647 w 310"/>
              <a:gd name="T101" fmla="*/ 2147483647 h 581"/>
              <a:gd name="T102" fmla="*/ 2147483647 w 310"/>
              <a:gd name="T103" fmla="*/ 0 h 581"/>
              <a:gd name="T104" fmla="*/ 2147483647 w 310"/>
              <a:gd name="T105" fmla="*/ 2147483647 h 581"/>
              <a:gd name="T106" fmla="*/ 2147483647 w 310"/>
              <a:gd name="T107" fmla="*/ 2147483647 h 581"/>
              <a:gd name="T108" fmla="*/ 2147483647 w 310"/>
              <a:gd name="T109" fmla="*/ 2147483647 h 581"/>
              <a:gd name="T110" fmla="*/ 2147483647 w 310"/>
              <a:gd name="T111" fmla="*/ 2147483647 h 581"/>
              <a:gd name="T112" fmla="*/ 2147483647 w 310"/>
              <a:gd name="T113" fmla="*/ 2147483647 h 581"/>
              <a:gd name="T114" fmla="*/ 2147483647 w 310"/>
              <a:gd name="T115" fmla="*/ 2147483647 h 581"/>
              <a:gd name="T116" fmla="*/ 2147483647 w 310"/>
              <a:gd name="T117" fmla="*/ 2147483647 h 581"/>
              <a:gd name="T118" fmla="*/ 2147483647 w 310"/>
              <a:gd name="T119" fmla="*/ 2147483647 h 581"/>
              <a:gd name="T120" fmla="*/ 2147483647 w 310"/>
              <a:gd name="T121" fmla="*/ 2147483647 h 581"/>
              <a:gd name="T122" fmla="*/ 2147483647 w 310"/>
              <a:gd name="T123" fmla="*/ 2147483647 h 581"/>
              <a:gd name="T124" fmla="*/ 2147483647 w 310"/>
              <a:gd name="T125" fmla="*/ 2147483647 h 58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10"/>
              <a:gd name="T190" fmla="*/ 0 h 581"/>
              <a:gd name="T191" fmla="*/ 310 w 310"/>
              <a:gd name="T192" fmla="*/ 581 h 58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10" h="581">
                <a:moveTo>
                  <a:pt x="309" y="39"/>
                </a:moveTo>
                <a:lnTo>
                  <a:pt x="300" y="53"/>
                </a:lnTo>
                <a:lnTo>
                  <a:pt x="296" y="66"/>
                </a:lnTo>
                <a:lnTo>
                  <a:pt x="293" y="75"/>
                </a:lnTo>
                <a:lnTo>
                  <a:pt x="289" y="83"/>
                </a:lnTo>
                <a:lnTo>
                  <a:pt x="282" y="90"/>
                </a:lnTo>
                <a:lnTo>
                  <a:pt x="280" y="103"/>
                </a:lnTo>
                <a:lnTo>
                  <a:pt x="281" y="114"/>
                </a:lnTo>
                <a:lnTo>
                  <a:pt x="281" y="125"/>
                </a:lnTo>
                <a:lnTo>
                  <a:pt x="280" y="135"/>
                </a:lnTo>
                <a:lnTo>
                  <a:pt x="281" y="146"/>
                </a:lnTo>
                <a:lnTo>
                  <a:pt x="283" y="154"/>
                </a:lnTo>
                <a:lnTo>
                  <a:pt x="284" y="160"/>
                </a:lnTo>
                <a:lnTo>
                  <a:pt x="279" y="173"/>
                </a:lnTo>
                <a:lnTo>
                  <a:pt x="272" y="190"/>
                </a:lnTo>
                <a:lnTo>
                  <a:pt x="264" y="205"/>
                </a:lnTo>
                <a:lnTo>
                  <a:pt x="259" y="214"/>
                </a:lnTo>
                <a:lnTo>
                  <a:pt x="258" y="226"/>
                </a:lnTo>
                <a:lnTo>
                  <a:pt x="257" y="232"/>
                </a:lnTo>
                <a:lnTo>
                  <a:pt x="255" y="240"/>
                </a:lnTo>
                <a:lnTo>
                  <a:pt x="250" y="249"/>
                </a:lnTo>
                <a:lnTo>
                  <a:pt x="242" y="254"/>
                </a:lnTo>
                <a:lnTo>
                  <a:pt x="235" y="264"/>
                </a:lnTo>
                <a:lnTo>
                  <a:pt x="233" y="275"/>
                </a:lnTo>
                <a:lnTo>
                  <a:pt x="233" y="289"/>
                </a:lnTo>
                <a:lnTo>
                  <a:pt x="237" y="297"/>
                </a:lnTo>
                <a:lnTo>
                  <a:pt x="246" y="311"/>
                </a:lnTo>
                <a:lnTo>
                  <a:pt x="252" y="319"/>
                </a:lnTo>
                <a:lnTo>
                  <a:pt x="257" y="337"/>
                </a:lnTo>
                <a:lnTo>
                  <a:pt x="256" y="358"/>
                </a:lnTo>
                <a:lnTo>
                  <a:pt x="254" y="379"/>
                </a:lnTo>
                <a:lnTo>
                  <a:pt x="253" y="397"/>
                </a:lnTo>
                <a:lnTo>
                  <a:pt x="251" y="406"/>
                </a:lnTo>
                <a:lnTo>
                  <a:pt x="243" y="410"/>
                </a:lnTo>
                <a:lnTo>
                  <a:pt x="238" y="413"/>
                </a:lnTo>
                <a:lnTo>
                  <a:pt x="231" y="417"/>
                </a:lnTo>
                <a:lnTo>
                  <a:pt x="222" y="418"/>
                </a:lnTo>
                <a:lnTo>
                  <a:pt x="218" y="412"/>
                </a:lnTo>
                <a:lnTo>
                  <a:pt x="211" y="408"/>
                </a:lnTo>
                <a:lnTo>
                  <a:pt x="204" y="417"/>
                </a:lnTo>
                <a:lnTo>
                  <a:pt x="198" y="431"/>
                </a:lnTo>
                <a:lnTo>
                  <a:pt x="193" y="443"/>
                </a:lnTo>
                <a:lnTo>
                  <a:pt x="190" y="456"/>
                </a:lnTo>
                <a:lnTo>
                  <a:pt x="190" y="471"/>
                </a:lnTo>
                <a:lnTo>
                  <a:pt x="190" y="489"/>
                </a:lnTo>
                <a:lnTo>
                  <a:pt x="191" y="498"/>
                </a:lnTo>
                <a:lnTo>
                  <a:pt x="191" y="509"/>
                </a:lnTo>
                <a:lnTo>
                  <a:pt x="192" y="519"/>
                </a:lnTo>
                <a:lnTo>
                  <a:pt x="194" y="530"/>
                </a:lnTo>
                <a:lnTo>
                  <a:pt x="197" y="538"/>
                </a:lnTo>
                <a:lnTo>
                  <a:pt x="200" y="544"/>
                </a:lnTo>
                <a:lnTo>
                  <a:pt x="202" y="554"/>
                </a:lnTo>
                <a:lnTo>
                  <a:pt x="212" y="564"/>
                </a:lnTo>
                <a:lnTo>
                  <a:pt x="222" y="571"/>
                </a:lnTo>
                <a:lnTo>
                  <a:pt x="220" y="579"/>
                </a:lnTo>
                <a:lnTo>
                  <a:pt x="212" y="580"/>
                </a:lnTo>
                <a:lnTo>
                  <a:pt x="200" y="579"/>
                </a:lnTo>
                <a:lnTo>
                  <a:pt x="196" y="580"/>
                </a:lnTo>
                <a:lnTo>
                  <a:pt x="189" y="578"/>
                </a:lnTo>
                <a:lnTo>
                  <a:pt x="186" y="573"/>
                </a:lnTo>
                <a:lnTo>
                  <a:pt x="185" y="564"/>
                </a:lnTo>
                <a:lnTo>
                  <a:pt x="183" y="559"/>
                </a:lnTo>
                <a:lnTo>
                  <a:pt x="176" y="556"/>
                </a:lnTo>
                <a:lnTo>
                  <a:pt x="163" y="553"/>
                </a:lnTo>
                <a:lnTo>
                  <a:pt x="154" y="547"/>
                </a:lnTo>
                <a:lnTo>
                  <a:pt x="150" y="539"/>
                </a:lnTo>
                <a:lnTo>
                  <a:pt x="148" y="536"/>
                </a:lnTo>
                <a:lnTo>
                  <a:pt x="140" y="530"/>
                </a:lnTo>
                <a:lnTo>
                  <a:pt x="130" y="527"/>
                </a:lnTo>
                <a:lnTo>
                  <a:pt x="118" y="521"/>
                </a:lnTo>
                <a:lnTo>
                  <a:pt x="111" y="521"/>
                </a:lnTo>
                <a:lnTo>
                  <a:pt x="109" y="520"/>
                </a:lnTo>
                <a:lnTo>
                  <a:pt x="100" y="520"/>
                </a:lnTo>
                <a:lnTo>
                  <a:pt x="93" y="524"/>
                </a:lnTo>
                <a:lnTo>
                  <a:pt x="85" y="526"/>
                </a:lnTo>
                <a:lnTo>
                  <a:pt x="85" y="517"/>
                </a:lnTo>
                <a:lnTo>
                  <a:pt x="91" y="512"/>
                </a:lnTo>
                <a:lnTo>
                  <a:pt x="93" y="506"/>
                </a:lnTo>
                <a:lnTo>
                  <a:pt x="86" y="499"/>
                </a:lnTo>
                <a:lnTo>
                  <a:pt x="75" y="500"/>
                </a:lnTo>
                <a:lnTo>
                  <a:pt x="65" y="504"/>
                </a:lnTo>
                <a:lnTo>
                  <a:pt x="64" y="505"/>
                </a:lnTo>
                <a:lnTo>
                  <a:pt x="45" y="431"/>
                </a:lnTo>
                <a:lnTo>
                  <a:pt x="64" y="411"/>
                </a:lnTo>
                <a:lnTo>
                  <a:pt x="76" y="398"/>
                </a:lnTo>
                <a:lnTo>
                  <a:pt x="81" y="389"/>
                </a:lnTo>
                <a:lnTo>
                  <a:pt x="86" y="382"/>
                </a:lnTo>
                <a:lnTo>
                  <a:pt x="96" y="385"/>
                </a:lnTo>
                <a:lnTo>
                  <a:pt x="102" y="381"/>
                </a:lnTo>
                <a:lnTo>
                  <a:pt x="105" y="374"/>
                </a:lnTo>
                <a:lnTo>
                  <a:pt x="114" y="348"/>
                </a:lnTo>
                <a:lnTo>
                  <a:pt x="115" y="336"/>
                </a:lnTo>
                <a:lnTo>
                  <a:pt x="104" y="300"/>
                </a:lnTo>
                <a:lnTo>
                  <a:pt x="101" y="280"/>
                </a:lnTo>
                <a:lnTo>
                  <a:pt x="102" y="263"/>
                </a:lnTo>
                <a:lnTo>
                  <a:pt x="106" y="249"/>
                </a:lnTo>
                <a:lnTo>
                  <a:pt x="101" y="237"/>
                </a:lnTo>
                <a:lnTo>
                  <a:pt x="87" y="226"/>
                </a:lnTo>
                <a:lnTo>
                  <a:pt x="80" y="226"/>
                </a:lnTo>
                <a:lnTo>
                  <a:pt x="71" y="229"/>
                </a:lnTo>
                <a:lnTo>
                  <a:pt x="65" y="232"/>
                </a:lnTo>
                <a:lnTo>
                  <a:pt x="61" y="232"/>
                </a:lnTo>
                <a:lnTo>
                  <a:pt x="56" y="238"/>
                </a:lnTo>
                <a:lnTo>
                  <a:pt x="50" y="237"/>
                </a:lnTo>
                <a:lnTo>
                  <a:pt x="47" y="233"/>
                </a:lnTo>
                <a:lnTo>
                  <a:pt x="47" y="225"/>
                </a:lnTo>
                <a:lnTo>
                  <a:pt x="42" y="213"/>
                </a:lnTo>
                <a:lnTo>
                  <a:pt x="36" y="206"/>
                </a:lnTo>
                <a:lnTo>
                  <a:pt x="33" y="195"/>
                </a:lnTo>
                <a:lnTo>
                  <a:pt x="33" y="186"/>
                </a:lnTo>
                <a:lnTo>
                  <a:pt x="32" y="176"/>
                </a:lnTo>
                <a:lnTo>
                  <a:pt x="26" y="170"/>
                </a:lnTo>
                <a:lnTo>
                  <a:pt x="20" y="163"/>
                </a:lnTo>
                <a:lnTo>
                  <a:pt x="13" y="156"/>
                </a:lnTo>
                <a:lnTo>
                  <a:pt x="7" y="149"/>
                </a:lnTo>
                <a:lnTo>
                  <a:pt x="4" y="141"/>
                </a:lnTo>
                <a:lnTo>
                  <a:pt x="0" y="133"/>
                </a:lnTo>
                <a:lnTo>
                  <a:pt x="5" y="132"/>
                </a:lnTo>
                <a:lnTo>
                  <a:pt x="9" y="129"/>
                </a:lnTo>
                <a:lnTo>
                  <a:pt x="10" y="127"/>
                </a:lnTo>
                <a:lnTo>
                  <a:pt x="15" y="121"/>
                </a:lnTo>
                <a:lnTo>
                  <a:pt x="23" y="116"/>
                </a:lnTo>
                <a:lnTo>
                  <a:pt x="34" y="113"/>
                </a:lnTo>
                <a:lnTo>
                  <a:pt x="38" y="108"/>
                </a:lnTo>
                <a:lnTo>
                  <a:pt x="37" y="103"/>
                </a:lnTo>
                <a:lnTo>
                  <a:pt x="41" y="94"/>
                </a:lnTo>
                <a:lnTo>
                  <a:pt x="46" y="90"/>
                </a:lnTo>
                <a:lnTo>
                  <a:pt x="42" y="86"/>
                </a:lnTo>
                <a:lnTo>
                  <a:pt x="46" y="73"/>
                </a:lnTo>
                <a:lnTo>
                  <a:pt x="50" y="66"/>
                </a:lnTo>
                <a:lnTo>
                  <a:pt x="47" y="62"/>
                </a:lnTo>
                <a:lnTo>
                  <a:pt x="46" y="55"/>
                </a:lnTo>
                <a:lnTo>
                  <a:pt x="53" y="50"/>
                </a:lnTo>
                <a:lnTo>
                  <a:pt x="58" y="50"/>
                </a:lnTo>
                <a:lnTo>
                  <a:pt x="65" y="50"/>
                </a:lnTo>
                <a:lnTo>
                  <a:pt x="69" y="52"/>
                </a:lnTo>
                <a:lnTo>
                  <a:pt x="72" y="53"/>
                </a:lnTo>
                <a:lnTo>
                  <a:pt x="77" y="53"/>
                </a:lnTo>
                <a:lnTo>
                  <a:pt x="77" y="50"/>
                </a:lnTo>
                <a:lnTo>
                  <a:pt x="77" y="44"/>
                </a:lnTo>
                <a:lnTo>
                  <a:pt x="79" y="38"/>
                </a:lnTo>
                <a:lnTo>
                  <a:pt x="87" y="34"/>
                </a:lnTo>
                <a:lnTo>
                  <a:pt x="91" y="31"/>
                </a:lnTo>
                <a:lnTo>
                  <a:pt x="95" y="29"/>
                </a:lnTo>
                <a:lnTo>
                  <a:pt x="101" y="26"/>
                </a:lnTo>
                <a:lnTo>
                  <a:pt x="105" y="23"/>
                </a:lnTo>
                <a:lnTo>
                  <a:pt x="110" y="20"/>
                </a:lnTo>
                <a:lnTo>
                  <a:pt x="114" y="17"/>
                </a:lnTo>
                <a:lnTo>
                  <a:pt x="118" y="14"/>
                </a:lnTo>
                <a:lnTo>
                  <a:pt x="124" y="10"/>
                </a:lnTo>
                <a:lnTo>
                  <a:pt x="129" y="5"/>
                </a:lnTo>
                <a:lnTo>
                  <a:pt x="133" y="2"/>
                </a:lnTo>
                <a:lnTo>
                  <a:pt x="138" y="0"/>
                </a:lnTo>
                <a:lnTo>
                  <a:pt x="143" y="1"/>
                </a:lnTo>
                <a:lnTo>
                  <a:pt x="148" y="3"/>
                </a:lnTo>
                <a:lnTo>
                  <a:pt x="152" y="5"/>
                </a:lnTo>
                <a:lnTo>
                  <a:pt x="155" y="8"/>
                </a:lnTo>
                <a:lnTo>
                  <a:pt x="158" y="11"/>
                </a:lnTo>
                <a:lnTo>
                  <a:pt x="159" y="13"/>
                </a:lnTo>
                <a:lnTo>
                  <a:pt x="161" y="17"/>
                </a:lnTo>
                <a:lnTo>
                  <a:pt x="168" y="18"/>
                </a:lnTo>
                <a:lnTo>
                  <a:pt x="173" y="18"/>
                </a:lnTo>
                <a:lnTo>
                  <a:pt x="180" y="13"/>
                </a:lnTo>
                <a:lnTo>
                  <a:pt x="187" y="14"/>
                </a:lnTo>
                <a:lnTo>
                  <a:pt x="193" y="18"/>
                </a:lnTo>
                <a:lnTo>
                  <a:pt x="199" y="23"/>
                </a:lnTo>
                <a:lnTo>
                  <a:pt x="206" y="29"/>
                </a:lnTo>
                <a:lnTo>
                  <a:pt x="210" y="31"/>
                </a:lnTo>
                <a:lnTo>
                  <a:pt x="213" y="33"/>
                </a:lnTo>
                <a:lnTo>
                  <a:pt x="218" y="30"/>
                </a:lnTo>
                <a:lnTo>
                  <a:pt x="230" y="30"/>
                </a:lnTo>
                <a:lnTo>
                  <a:pt x="239" y="30"/>
                </a:lnTo>
                <a:lnTo>
                  <a:pt x="250" y="33"/>
                </a:lnTo>
                <a:lnTo>
                  <a:pt x="256" y="35"/>
                </a:lnTo>
                <a:lnTo>
                  <a:pt x="262" y="37"/>
                </a:lnTo>
                <a:lnTo>
                  <a:pt x="266" y="38"/>
                </a:lnTo>
                <a:lnTo>
                  <a:pt x="271" y="35"/>
                </a:lnTo>
                <a:lnTo>
                  <a:pt x="280" y="33"/>
                </a:lnTo>
                <a:lnTo>
                  <a:pt x="285" y="36"/>
                </a:lnTo>
                <a:lnTo>
                  <a:pt x="293" y="40"/>
                </a:lnTo>
                <a:lnTo>
                  <a:pt x="298" y="42"/>
                </a:lnTo>
                <a:lnTo>
                  <a:pt x="303" y="41"/>
                </a:lnTo>
                <a:lnTo>
                  <a:pt x="309" y="39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85" name="Freeform 139"/>
          <p:cNvSpPr>
            <a:spLocks/>
          </p:cNvSpPr>
          <p:nvPr/>
        </p:nvSpPr>
        <p:spPr bwMode="auto">
          <a:xfrm>
            <a:off x="4808538" y="644525"/>
            <a:ext cx="492125" cy="922338"/>
          </a:xfrm>
          <a:custGeom>
            <a:avLst/>
            <a:gdLst>
              <a:gd name="T0" fmla="*/ 2147483647 w 310"/>
              <a:gd name="T1" fmla="*/ 2147483647 h 581"/>
              <a:gd name="T2" fmla="*/ 2147483647 w 310"/>
              <a:gd name="T3" fmla="*/ 2147483647 h 581"/>
              <a:gd name="T4" fmla="*/ 2147483647 w 310"/>
              <a:gd name="T5" fmla="*/ 2147483647 h 581"/>
              <a:gd name="T6" fmla="*/ 2147483647 w 310"/>
              <a:gd name="T7" fmla="*/ 2147483647 h 581"/>
              <a:gd name="T8" fmla="*/ 2147483647 w 310"/>
              <a:gd name="T9" fmla="*/ 2147483647 h 581"/>
              <a:gd name="T10" fmla="*/ 2147483647 w 310"/>
              <a:gd name="T11" fmla="*/ 2147483647 h 581"/>
              <a:gd name="T12" fmla="*/ 2147483647 w 310"/>
              <a:gd name="T13" fmla="*/ 2147483647 h 581"/>
              <a:gd name="T14" fmla="*/ 2147483647 w 310"/>
              <a:gd name="T15" fmla="*/ 2147483647 h 581"/>
              <a:gd name="T16" fmla="*/ 2147483647 w 310"/>
              <a:gd name="T17" fmla="*/ 2147483647 h 581"/>
              <a:gd name="T18" fmla="*/ 2147483647 w 310"/>
              <a:gd name="T19" fmla="*/ 2147483647 h 581"/>
              <a:gd name="T20" fmla="*/ 2147483647 w 310"/>
              <a:gd name="T21" fmla="*/ 2147483647 h 581"/>
              <a:gd name="T22" fmla="*/ 2147483647 w 310"/>
              <a:gd name="T23" fmla="*/ 2147483647 h 581"/>
              <a:gd name="T24" fmla="*/ 2147483647 w 310"/>
              <a:gd name="T25" fmla="*/ 2147483647 h 581"/>
              <a:gd name="T26" fmla="*/ 2147483647 w 310"/>
              <a:gd name="T27" fmla="*/ 2147483647 h 581"/>
              <a:gd name="T28" fmla="*/ 2147483647 w 310"/>
              <a:gd name="T29" fmla="*/ 2147483647 h 581"/>
              <a:gd name="T30" fmla="*/ 2147483647 w 310"/>
              <a:gd name="T31" fmla="*/ 2147483647 h 581"/>
              <a:gd name="T32" fmla="*/ 2147483647 w 310"/>
              <a:gd name="T33" fmla="*/ 2147483647 h 581"/>
              <a:gd name="T34" fmla="*/ 2147483647 w 310"/>
              <a:gd name="T35" fmla="*/ 2147483647 h 581"/>
              <a:gd name="T36" fmla="*/ 2147483647 w 310"/>
              <a:gd name="T37" fmla="*/ 2147483647 h 581"/>
              <a:gd name="T38" fmla="*/ 2147483647 w 310"/>
              <a:gd name="T39" fmla="*/ 2147483647 h 581"/>
              <a:gd name="T40" fmla="*/ 2147483647 w 310"/>
              <a:gd name="T41" fmla="*/ 2147483647 h 581"/>
              <a:gd name="T42" fmla="*/ 2147483647 w 310"/>
              <a:gd name="T43" fmla="*/ 2147483647 h 581"/>
              <a:gd name="T44" fmla="*/ 2147483647 w 310"/>
              <a:gd name="T45" fmla="*/ 2147483647 h 581"/>
              <a:gd name="T46" fmla="*/ 2147483647 w 310"/>
              <a:gd name="T47" fmla="*/ 2147483647 h 581"/>
              <a:gd name="T48" fmla="*/ 2147483647 w 310"/>
              <a:gd name="T49" fmla="*/ 2147483647 h 581"/>
              <a:gd name="T50" fmla="*/ 2147483647 w 310"/>
              <a:gd name="T51" fmla="*/ 2147483647 h 581"/>
              <a:gd name="T52" fmla="*/ 2147483647 w 310"/>
              <a:gd name="T53" fmla="*/ 2147483647 h 581"/>
              <a:gd name="T54" fmla="*/ 2147483647 w 310"/>
              <a:gd name="T55" fmla="*/ 2147483647 h 581"/>
              <a:gd name="T56" fmla="*/ 2147483647 w 310"/>
              <a:gd name="T57" fmla="*/ 2147483647 h 581"/>
              <a:gd name="T58" fmla="*/ 2147483647 w 310"/>
              <a:gd name="T59" fmla="*/ 2147483647 h 581"/>
              <a:gd name="T60" fmla="*/ 2147483647 w 310"/>
              <a:gd name="T61" fmla="*/ 2147483647 h 581"/>
              <a:gd name="T62" fmla="*/ 2147483647 w 310"/>
              <a:gd name="T63" fmla="*/ 2147483647 h 581"/>
              <a:gd name="T64" fmla="*/ 2147483647 w 310"/>
              <a:gd name="T65" fmla="*/ 2147483647 h 581"/>
              <a:gd name="T66" fmla="*/ 2147483647 w 310"/>
              <a:gd name="T67" fmla="*/ 2147483647 h 581"/>
              <a:gd name="T68" fmla="*/ 2147483647 w 310"/>
              <a:gd name="T69" fmla="*/ 2147483647 h 581"/>
              <a:gd name="T70" fmla="*/ 2147483647 w 310"/>
              <a:gd name="T71" fmla="*/ 2147483647 h 581"/>
              <a:gd name="T72" fmla="*/ 2147483647 w 310"/>
              <a:gd name="T73" fmla="*/ 2147483647 h 581"/>
              <a:gd name="T74" fmla="*/ 2147483647 w 310"/>
              <a:gd name="T75" fmla="*/ 2147483647 h 581"/>
              <a:gd name="T76" fmla="*/ 2147483647 w 310"/>
              <a:gd name="T77" fmla="*/ 2147483647 h 581"/>
              <a:gd name="T78" fmla="*/ 0 w 310"/>
              <a:gd name="T79" fmla="*/ 2147483647 h 581"/>
              <a:gd name="T80" fmla="*/ 2147483647 w 310"/>
              <a:gd name="T81" fmla="*/ 2147483647 h 581"/>
              <a:gd name="T82" fmla="*/ 2147483647 w 310"/>
              <a:gd name="T83" fmla="*/ 2147483647 h 581"/>
              <a:gd name="T84" fmla="*/ 2147483647 w 310"/>
              <a:gd name="T85" fmla="*/ 2147483647 h 581"/>
              <a:gd name="T86" fmla="*/ 2147483647 w 310"/>
              <a:gd name="T87" fmla="*/ 2147483647 h 581"/>
              <a:gd name="T88" fmla="*/ 2147483647 w 310"/>
              <a:gd name="T89" fmla="*/ 2147483647 h 581"/>
              <a:gd name="T90" fmla="*/ 2147483647 w 310"/>
              <a:gd name="T91" fmla="*/ 2147483647 h 581"/>
              <a:gd name="T92" fmla="*/ 2147483647 w 310"/>
              <a:gd name="T93" fmla="*/ 2147483647 h 581"/>
              <a:gd name="T94" fmla="*/ 2147483647 w 310"/>
              <a:gd name="T95" fmla="*/ 2147483647 h 581"/>
              <a:gd name="T96" fmla="*/ 2147483647 w 310"/>
              <a:gd name="T97" fmla="*/ 2147483647 h 581"/>
              <a:gd name="T98" fmla="*/ 2147483647 w 310"/>
              <a:gd name="T99" fmla="*/ 2147483647 h 581"/>
              <a:gd name="T100" fmla="*/ 2147483647 w 310"/>
              <a:gd name="T101" fmla="*/ 2147483647 h 581"/>
              <a:gd name="T102" fmla="*/ 2147483647 w 310"/>
              <a:gd name="T103" fmla="*/ 0 h 581"/>
              <a:gd name="T104" fmla="*/ 2147483647 w 310"/>
              <a:gd name="T105" fmla="*/ 2147483647 h 581"/>
              <a:gd name="T106" fmla="*/ 2147483647 w 310"/>
              <a:gd name="T107" fmla="*/ 2147483647 h 581"/>
              <a:gd name="T108" fmla="*/ 2147483647 w 310"/>
              <a:gd name="T109" fmla="*/ 2147483647 h 581"/>
              <a:gd name="T110" fmla="*/ 2147483647 w 310"/>
              <a:gd name="T111" fmla="*/ 2147483647 h 581"/>
              <a:gd name="T112" fmla="*/ 2147483647 w 310"/>
              <a:gd name="T113" fmla="*/ 2147483647 h 581"/>
              <a:gd name="T114" fmla="*/ 2147483647 w 310"/>
              <a:gd name="T115" fmla="*/ 2147483647 h 581"/>
              <a:gd name="T116" fmla="*/ 2147483647 w 310"/>
              <a:gd name="T117" fmla="*/ 2147483647 h 581"/>
              <a:gd name="T118" fmla="*/ 2147483647 w 310"/>
              <a:gd name="T119" fmla="*/ 2147483647 h 581"/>
              <a:gd name="T120" fmla="*/ 2147483647 w 310"/>
              <a:gd name="T121" fmla="*/ 2147483647 h 581"/>
              <a:gd name="T122" fmla="*/ 2147483647 w 310"/>
              <a:gd name="T123" fmla="*/ 2147483647 h 581"/>
              <a:gd name="T124" fmla="*/ 2147483647 w 310"/>
              <a:gd name="T125" fmla="*/ 2147483647 h 58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10"/>
              <a:gd name="T190" fmla="*/ 0 h 581"/>
              <a:gd name="T191" fmla="*/ 310 w 310"/>
              <a:gd name="T192" fmla="*/ 581 h 58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10" h="581">
                <a:moveTo>
                  <a:pt x="309" y="39"/>
                </a:moveTo>
                <a:lnTo>
                  <a:pt x="300" y="53"/>
                </a:lnTo>
                <a:lnTo>
                  <a:pt x="296" y="66"/>
                </a:lnTo>
                <a:lnTo>
                  <a:pt x="293" y="75"/>
                </a:lnTo>
                <a:lnTo>
                  <a:pt x="289" y="83"/>
                </a:lnTo>
                <a:lnTo>
                  <a:pt x="282" y="90"/>
                </a:lnTo>
                <a:lnTo>
                  <a:pt x="280" y="103"/>
                </a:lnTo>
                <a:lnTo>
                  <a:pt x="281" y="114"/>
                </a:lnTo>
                <a:lnTo>
                  <a:pt x="281" y="125"/>
                </a:lnTo>
                <a:lnTo>
                  <a:pt x="280" y="135"/>
                </a:lnTo>
                <a:lnTo>
                  <a:pt x="281" y="146"/>
                </a:lnTo>
                <a:lnTo>
                  <a:pt x="283" y="154"/>
                </a:lnTo>
                <a:lnTo>
                  <a:pt x="284" y="160"/>
                </a:lnTo>
                <a:lnTo>
                  <a:pt x="279" y="173"/>
                </a:lnTo>
                <a:lnTo>
                  <a:pt x="272" y="190"/>
                </a:lnTo>
                <a:lnTo>
                  <a:pt x="264" y="205"/>
                </a:lnTo>
                <a:lnTo>
                  <a:pt x="259" y="214"/>
                </a:lnTo>
                <a:lnTo>
                  <a:pt x="258" y="226"/>
                </a:lnTo>
                <a:lnTo>
                  <a:pt x="257" y="232"/>
                </a:lnTo>
                <a:lnTo>
                  <a:pt x="255" y="240"/>
                </a:lnTo>
                <a:lnTo>
                  <a:pt x="250" y="249"/>
                </a:lnTo>
                <a:lnTo>
                  <a:pt x="242" y="254"/>
                </a:lnTo>
                <a:lnTo>
                  <a:pt x="235" y="264"/>
                </a:lnTo>
                <a:lnTo>
                  <a:pt x="233" y="275"/>
                </a:lnTo>
                <a:lnTo>
                  <a:pt x="233" y="289"/>
                </a:lnTo>
                <a:lnTo>
                  <a:pt x="237" y="297"/>
                </a:lnTo>
                <a:lnTo>
                  <a:pt x="246" y="311"/>
                </a:lnTo>
                <a:lnTo>
                  <a:pt x="252" y="319"/>
                </a:lnTo>
                <a:lnTo>
                  <a:pt x="257" y="337"/>
                </a:lnTo>
                <a:lnTo>
                  <a:pt x="256" y="358"/>
                </a:lnTo>
                <a:lnTo>
                  <a:pt x="254" y="379"/>
                </a:lnTo>
                <a:lnTo>
                  <a:pt x="253" y="397"/>
                </a:lnTo>
                <a:lnTo>
                  <a:pt x="251" y="406"/>
                </a:lnTo>
                <a:lnTo>
                  <a:pt x="243" y="410"/>
                </a:lnTo>
                <a:lnTo>
                  <a:pt x="238" y="413"/>
                </a:lnTo>
                <a:lnTo>
                  <a:pt x="231" y="417"/>
                </a:lnTo>
                <a:lnTo>
                  <a:pt x="222" y="418"/>
                </a:lnTo>
                <a:lnTo>
                  <a:pt x="218" y="412"/>
                </a:lnTo>
                <a:lnTo>
                  <a:pt x="211" y="408"/>
                </a:lnTo>
                <a:lnTo>
                  <a:pt x="204" y="417"/>
                </a:lnTo>
                <a:lnTo>
                  <a:pt x="198" y="431"/>
                </a:lnTo>
                <a:lnTo>
                  <a:pt x="193" y="443"/>
                </a:lnTo>
                <a:lnTo>
                  <a:pt x="190" y="456"/>
                </a:lnTo>
                <a:lnTo>
                  <a:pt x="190" y="471"/>
                </a:lnTo>
                <a:lnTo>
                  <a:pt x="190" y="489"/>
                </a:lnTo>
                <a:lnTo>
                  <a:pt x="191" y="498"/>
                </a:lnTo>
                <a:lnTo>
                  <a:pt x="191" y="509"/>
                </a:lnTo>
                <a:lnTo>
                  <a:pt x="192" y="519"/>
                </a:lnTo>
                <a:lnTo>
                  <a:pt x="194" y="530"/>
                </a:lnTo>
                <a:lnTo>
                  <a:pt x="197" y="538"/>
                </a:lnTo>
                <a:lnTo>
                  <a:pt x="200" y="544"/>
                </a:lnTo>
                <a:lnTo>
                  <a:pt x="202" y="554"/>
                </a:lnTo>
                <a:lnTo>
                  <a:pt x="212" y="564"/>
                </a:lnTo>
                <a:lnTo>
                  <a:pt x="222" y="571"/>
                </a:lnTo>
                <a:lnTo>
                  <a:pt x="220" y="579"/>
                </a:lnTo>
                <a:lnTo>
                  <a:pt x="212" y="580"/>
                </a:lnTo>
                <a:lnTo>
                  <a:pt x="200" y="579"/>
                </a:lnTo>
                <a:lnTo>
                  <a:pt x="196" y="580"/>
                </a:lnTo>
                <a:lnTo>
                  <a:pt x="189" y="578"/>
                </a:lnTo>
                <a:lnTo>
                  <a:pt x="186" y="573"/>
                </a:lnTo>
                <a:lnTo>
                  <a:pt x="185" y="564"/>
                </a:lnTo>
                <a:lnTo>
                  <a:pt x="183" y="559"/>
                </a:lnTo>
                <a:lnTo>
                  <a:pt x="176" y="556"/>
                </a:lnTo>
                <a:lnTo>
                  <a:pt x="163" y="553"/>
                </a:lnTo>
                <a:lnTo>
                  <a:pt x="154" y="547"/>
                </a:lnTo>
                <a:lnTo>
                  <a:pt x="150" y="539"/>
                </a:lnTo>
                <a:lnTo>
                  <a:pt x="148" y="536"/>
                </a:lnTo>
                <a:lnTo>
                  <a:pt x="140" y="530"/>
                </a:lnTo>
                <a:lnTo>
                  <a:pt x="130" y="527"/>
                </a:lnTo>
                <a:lnTo>
                  <a:pt x="118" y="521"/>
                </a:lnTo>
                <a:lnTo>
                  <a:pt x="111" y="521"/>
                </a:lnTo>
                <a:lnTo>
                  <a:pt x="109" y="520"/>
                </a:lnTo>
                <a:lnTo>
                  <a:pt x="100" y="520"/>
                </a:lnTo>
                <a:lnTo>
                  <a:pt x="93" y="524"/>
                </a:lnTo>
                <a:lnTo>
                  <a:pt x="85" y="526"/>
                </a:lnTo>
                <a:lnTo>
                  <a:pt x="85" y="517"/>
                </a:lnTo>
                <a:lnTo>
                  <a:pt x="91" y="512"/>
                </a:lnTo>
                <a:lnTo>
                  <a:pt x="93" y="506"/>
                </a:lnTo>
                <a:lnTo>
                  <a:pt x="86" y="499"/>
                </a:lnTo>
                <a:lnTo>
                  <a:pt x="75" y="500"/>
                </a:lnTo>
                <a:lnTo>
                  <a:pt x="65" y="504"/>
                </a:lnTo>
                <a:lnTo>
                  <a:pt x="64" y="505"/>
                </a:lnTo>
                <a:lnTo>
                  <a:pt x="45" y="431"/>
                </a:lnTo>
                <a:lnTo>
                  <a:pt x="64" y="411"/>
                </a:lnTo>
                <a:lnTo>
                  <a:pt x="76" y="398"/>
                </a:lnTo>
                <a:lnTo>
                  <a:pt x="81" y="389"/>
                </a:lnTo>
                <a:lnTo>
                  <a:pt x="86" y="382"/>
                </a:lnTo>
                <a:lnTo>
                  <a:pt x="96" y="385"/>
                </a:lnTo>
                <a:lnTo>
                  <a:pt x="102" y="381"/>
                </a:lnTo>
                <a:lnTo>
                  <a:pt x="105" y="374"/>
                </a:lnTo>
                <a:lnTo>
                  <a:pt x="114" y="348"/>
                </a:lnTo>
                <a:lnTo>
                  <a:pt x="115" y="336"/>
                </a:lnTo>
                <a:lnTo>
                  <a:pt x="104" y="300"/>
                </a:lnTo>
                <a:lnTo>
                  <a:pt x="101" y="280"/>
                </a:lnTo>
                <a:lnTo>
                  <a:pt x="102" y="263"/>
                </a:lnTo>
                <a:lnTo>
                  <a:pt x="106" y="249"/>
                </a:lnTo>
                <a:lnTo>
                  <a:pt x="101" y="237"/>
                </a:lnTo>
                <a:lnTo>
                  <a:pt x="87" y="226"/>
                </a:lnTo>
                <a:lnTo>
                  <a:pt x="80" y="226"/>
                </a:lnTo>
                <a:lnTo>
                  <a:pt x="71" y="229"/>
                </a:lnTo>
                <a:lnTo>
                  <a:pt x="65" y="232"/>
                </a:lnTo>
                <a:lnTo>
                  <a:pt x="61" y="232"/>
                </a:lnTo>
                <a:lnTo>
                  <a:pt x="56" y="238"/>
                </a:lnTo>
                <a:lnTo>
                  <a:pt x="50" y="237"/>
                </a:lnTo>
                <a:lnTo>
                  <a:pt x="47" y="233"/>
                </a:lnTo>
                <a:lnTo>
                  <a:pt x="47" y="225"/>
                </a:lnTo>
                <a:lnTo>
                  <a:pt x="42" y="213"/>
                </a:lnTo>
                <a:lnTo>
                  <a:pt x="36" y="206"/>
                </a:lnTo>
                <a:lnTo>
                  <a:pt x="33" y="195"/>
                </a:lnTo>
                <a:lnTo>
                  <a:pt x="33" y="186"/>
                </a:lnTo>
                <a:lnTo>
                  <a:pt x="32" y="176"/>
                </a:lnTo>
                <a:lnTo>
                  <a:pt x="26" y="170"/>
                </a:lnTo>
                <a:lnTo>
                  <a:pt x="20" y="163"/>
                </a:lnTo>
                <a:lnTo>
                  <a:pt x="13" y="156"/>
                </a:lnTo>
                <a:lnTo>
                  <a:pt x="7" y="149"/>
                </a:lnTo>
                <a:lnTo>
                  <a:pt x="4" y="141"/>
                </a:lnTo>
                <a:lnTo>
                  <a:pt x="0" y="133"/>
                </a:lnTo>
                <a:lnTo>
                  <a:pt x="5" y="132"/>
                </a:lnTo>
                <a:lnTo>
                  <a:pt x="9" y="129"/>
                </a:lnTo>
                <a:lnTo>
                  <a:pt x="10" y="127"/>
                </a:lnTo>
                <a:lnTo>
                  <a:pt x="15" y="121"/>
                </a:lnTo>
                <a:lnTo>
                  <a:pt x="23" y="116"/>
                </a:lnTo>
                <a:lnTo>
                  <a:pt x="34" y="113"/>
                </a:lnTo>
                <a:lnTo>
                  <a:pt x="38" y="108"/>
                </a:lnTo>
                <a:lnTo>
                  <a:pt x="37" y="103"/>
                </a:lnTo>
                <a:lnTo>
                  <a:pt x="41" y="94"/>
                </a:lnTo>
                <a:lnTo>
                  <a:pt x="46" y="90"/>
                </a:lnTo>
                <a:lnTo>
                  <a:pt x="42" y="86"/>
                </a:lnTo>
                <a:lnTo>
                  <a:pt x="46" y="73"/>
                </a:lnTo>
                <a:lnTo>
                  <a:pt x="50" y="66"/>
                </a:lnTo>
                <a:lnTo>
                  <a:pt x="47" y="62"/>
                </a:lnTo>
                <a:lnTo>
                  <a:pt x="46" y="55"/>
                </a:lnTo>
                <a:lnTo>
                  <a:pt x="53" y="50"/>
                </a:lnTo>
                <a:lnTo>
                  <a:pt x="58" y="50"/>
                </a:lnTo>
                <a:lnTo>
                  <a:pt x="65" y="50"/>
                </a:lnTo>
                <a:lnTo>
                  <a:pt x="69" y="52"/>
                </a:lnTo>
                <a:lnTo>
                  <a:pt x="72" y="53"/>
                </a:lnTo>
                <a:lnTo>
                  <a:pt x="77" y="53"/>
                </a:lnTo>
                <a:lnTo>
                  <a:pt x="77" y="50"/>
                </a:lnTo>
                <a:lnTo>
                  <a:pt x="77" y="44"/>
                </a:lnTo>
                <a:lnTo>
                  <a:pt x="79" y="38"/>
                </a:lnTo>
                <a:lnTo>
                  <a:pt x="87" y="34"/>
                </a:lnTo>
                <a:lnTo>
                  <a:pt x="91" y="31"/>
                </a:lnTo>
                <a:lnTo>
                  <a:pt x="95" y="29"/>
                </a:lnTo>
                <a:lnTo>
                  <a:pt x="101" y="26"/>
                </a:lnTo>
                <a:lnTo>
                  <a:pt x="105" y="23"/>
                </a:lnTo>
                <a:lnTo>
                  <a:pt x="110" y="20"/>
                </a:lnTo>
                <a:lnTo>
                  <a:pt x="114" y="17"/>
                </a:lnTo>
                <a:lnTo>
                  <a:pt x="118" y="14"/>
                </a:lnTo>
                <a:lnTo>
                  <a:pt x="124" y="10"/>
                </a:lnTo>
                <a:lnTo>
                  <a:pt x="129" y="5"/>
                </a:lnTo>
                <a:lnTo>
                  <a:pt x="133" y="2"/>
                </a:lnTo>
                <a:lnTo>
                  <a:pt x="138" y="0"/>
                </a:lnTo>
                <a:lnTo>
                  <a:pt x="143" y="1"/>
                </a:lnTo>
                <a:lnTo>
                  <a:pt x="148" y="3"/>
                </a:lnTo>
                <a:lnTo>
                  <a:pt x="152" y="5"/>
                </a:lnTo>
                <a:lnTo>
                  <a:pt x="155" y="8"/>
                </a:lnTo>
                <a:lnTo>
                  <a:pt x="158" y="11"/>
                </a:lnTo>
                <a:lnTo>
                  <a:pt x="159" y="13"/>
                </a:lnTo>
                <a:lnTo>
                  <a:pt x="161" y="17"/>
                </a:lnTo>
                <a:lnTo>
                  <a:pt x="168" y="18"/>
                </a:lnTo>
                <a:lnTo>
                  <a:pt x="173" y="18"/>
                </a:lnTo>
                <a:lnTo>
                  <a:pt x="180" y="13"/>
                </a:lnTo>
                <a:lnTo>
                  <a:pt x="187" y="14"/>
                </a:lnTo>
                <a:lnTo>
                  <a:pt x="193" y="18"/>
                </a:lnTo>
                <a:lnTo>
                  <a:pt x="199" y="23"/>
                </a:lnTo>
                <a:lnTo>
                  <a:pt x="206" y="29"/>
                </a:lnTo>
                <a:lnTo>
                  <a:pt x="210" y="31"/>
                </a:lnTo>
                <a:lnTo>
                  <a:pt x="213" y="33"/>
                </a:lnTo>
                <a:lnTo>
                  <a:pt x="218" y="30"/>
                </a:lnTo>
                <a:lnTo>
                  <a:pt x="230" y="30"/>
                </a:lnTo>
                <a:lnTo>
                  <a:pt x="239" y="30"/>
                </a:lnTo>
                <a:lnTo>
                  <a:pt x="250" y="33"/>
                </a:lnTo>
                <a:lnTo>
                  <a:pt x="256" y="35"/>
                </a:lnTo>
                <a:lnTo>
                  <a:pt x="262" y="37"/>
                </a:lnTo>
                <a:lnTo>
                  <a:pt x="266" y="38"/>
                </a:lnTo>
                <a:lnTo>
                  <a:pt x="271" y="35"/>
                </a:lnTo>
                <a:lnTo>
                  <a:pt x="280" y="33"/>
                </a:lnTo>
                <a:lnTo>
                  <a:pt x="285" y="36"/>
                </a:lnTo>
                <a:lnTo>
                  <a:pt x="293" y="40"/>
                </a:lnTo>
                <a:lnTo>
                  <a:pt x="298" y="42"/>
                </a:lnTo>
                <a:lnTo>
                  <a:pt x="303" y="41"/>
                </a:lnTo>
                <a:lnTo>
                  <a:pt x="309" y="39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86" name="Freeform 140"/>
          <p:cNvSpPr>
            <a:spLocks/>
          </p:cNvSpPr>
          <p:nvPr/>
        </p:nvSpPr>
        <p:spPr bwMode="auto">
          <a:xfrm>
            <a:off x="5572125" y="2206625"/>
            <a:ext cx="809625" cy="703263"/>
          </a:xfrm>
          <a:custGeom>
            <a:avLst/>
            <a:gdLst>
              <a:gd name="T0" fmla="*/ 2147483647 w 510"/>
              <a:gd name="T1" fmla="*/ 2147483647 h 443"/>
              <a:gd name="T2" fmla="*/ 2147483647 w 510"/>
              <a:gd name="T3" fmla="*/ 2147483647 h 443"/>
              <a:gd name="T4" fmla="*/ 2147483647 w 510"/>
              <a:gd name="T5" fmla="*/ 2147483647 h 443"/>
              <a:gd name="T6" fmla="*/ 2147483647 w 510"/>
              <a:gd name="T7" fmla="*/ 2147483647 h 443"/>
              <a:gd name="T8" fmla="*/ 2147483647 w 510"/>
              <a:gd name="T9" fmla="*/ 2147483647 h 443"/>
              <a:gd name="T10" fmla="*/ 2147483647 w 510"/>
              <a:gd name="T11" fmla="*/ 2147483647 h 443"/>
              <a:gd name="T12" fmla="*/ 2147483647 w 510"/>
              <a:gd name="T13" fmla="*/ 2147483647 h 443"/>
              <a:gd name="T14" fmla="*/ 2147483647 w 510"/>
              <a:gd name="T15" fmla="*/ 2147483647 h 443"/>
              <a:gd name="T16" fmla="*/ 2147483647 w 510"/>
              <a:gd name="T17" fmla="*/ 2147483647 h 443"/>
              <a:gd name="T18" fmla="*/ 2147483647 w 510"/>
              <a:gd name="T19" fmla="*/ 2147483647 h 443"/>
              <a:gd name="T20" fmla="*/ 2147483647 w 510"/>
              <a:gd name="T21" fmla="*/ 2147483647 h 443"/>
              <a:gd name="T22" fmla="*/ 2147483647 w 510"/>
              <a:gd name="T23" fmla="*/ 2147483647 h 443"/>
              <a:gd name="T24" fmla="*/ 2147483647 w 510"/>
              <a:gd name="T25" fmla="*/ 2147483647 h 443"/>
              <a:gd name="T26" fmla="*/ 2147483647 w 510"/>
              <a:gd name="T27" fmla="*/ 2147483647 h 443"/>
              <a:gd name="T28" fmla="*/ 2147483647 w 510"/>
              <a:gd name="T29" fmla="*/ 2147483647 h 443"/>
              <a:gd name="T30" fmla="*/ 2147483647 w 510"/>
              <a:gd name="T31" fmla="*/ 2147483647 h 443"/>
              <a:gd name="T32" fmla="*/ 0 w 510"/>
              <a:gd name="T33" fmla="*/ 2147483647 h 443"/>
              <a:gd name="T34" fmla="*/ 2147483647 w 510"/>
              <a:gd name="T35" fmla="*/ 2147483647 h 443"/>
              <a:gd name="T36" fmla="*/ 2147483647 w 510"/>
              <a:gd name="T37" fmla="*/ 2147483647 h 443"/>
              <a:gd name="T38" fmla="*/ 2147483647 w 510"/>
              <a:gd name="T39" fmla="*/ 2147483647 h 443"/>
              <a:gd name="T40" fmla="*/ 2147483647 w 510"/>
              <a:gd name="T41" fmla="*/ 2147483647 h 443"/>
              <a:gd name="T42" fmla="*/ 2147483647 w 510"/>
              <a:gd name="T43" fmla="*/ 2147483647 h 443"/>
              <a:gd name="T44" fmla="*/ 2147483647 w 510"/>
              <a:gd name="T45" fmla="*/ 2147483647 h 443"/>
              <a:gd name="T46" fmla="*/ 2147483647 w 510"/>
              <a:gd name="T47" fmla="*/ 2147483647 h 443"/>
              <a:gd name="T48" fmla="*/ 2147483647 w 510"/>
              <a:gd name="T49" fmla="*/ 2147483647 h 443"/>
              <a:gd name="T50" fmla="*/ 2147483647 w 510"/>
              <a:gd name="T51" fmla="*/ 2147483647 h 443"/>
              <a:gd name="T52" fmla="*/ 2147483647 w 510"/>
              <a:gd name="T53" fmla="*/ 2147483647 h 443"/>
              <a:gd name="T54" fmla="*/ 2147483647 w 510"/>
              <a:gd name="T55" fmla="*/ 2147483647 h 443"/>
              <a:gd name="T56" fmla="*/ 2147483647 w 510"/>
              <a:gd name="T57" fmla="*/ 2147483647 h 443"/>
              <a:gd name="T58" fmla="*/ 2147483647 w 510"/>
              <a:gd name="T59" fmla="*/ 2147483647 h 443"/>
              <a:gd name="T60" fmla="*/ 2147483647 w 510"/>
              <a:gd name="T61" fmla="*/ 2147483647 h 443"/>
              <a:gd name="T62" fmla="*/ 2147483647 w 510"/>
              <a:gd name="T63" fmla="*/ 2147483647 h 443"/>
              <a:gd name="T64" fmla="*/ 2147483647 w 510"/>
              <a:gd name="T65" fmla="*/ 2147483647 h 443"/>
              <a:gd name="T66" fmla="*/ 2147483647 w 510"/>
              <a:gd name="T67" fmla="*/ 2147483647 h 443"/>
              <a:gd name="T68" fmla="*/ 2147483647 w 510"/>
              <a:gd name="T69" fmla="*/ 2147483647 h 443"/>
              <a:gd name="T70" fmla="*/ 2147483647 w 510"/>
              <a:gd name="T71" fmla="*/ 2147483647 h 443"/>
              <a:gd name="T72" fmla="*/ 2147483647 w 510"/>
              <a:gd name="T73" fmla="*/ 2147483647 h 443"/>
              <a:gd name="T74" fmla="*/ 2147483647 w 510"/>
              <a:gd name="T75" fmla="*/ 2147483647 h 443"/>
              <a:gd name="T76" fmla="*/ 2147483647 w 510"/>
              <a:gd name="T77" fmla="*/ 2147483647 h 443"/>
              <a:gd name="T78" fmla="*/ 2147483647 w 510"/>
              <a:gd name="T79" fmla="*/ 2147483647 h 443"/>
              <a:gd name="T80" fmla="*/ 2147483647 w 510"/>
              <a:gd name="T81" fmla="*/ 2147483647 h 443"/>
              <a:gd name="T82" fmla="*/ 2147483647 w 510"/>
              <a:gd name="T83" fmla="*/ 2147483647 h 443"/>
              <a:gd name="T84" fmla="*/ 2147483647 w 510"/>
              <a:gd name="T85" fmla="*/ 2147483647 h 443"/>
              <a:gd name="T86" fmla="*/ 2147483647 w 510"/>
              <a:gd name="T87" fmla="*/ 2147483647 h 443"/>
              <a:gd name="T88" fmla="*/ 2147483647 w 510"/>
              <a:gd name="T89" fmla="*/ 2147483647 h 443"/>
              <a:gd name="T90" fmla="*/ 2147483647 w 510"/>
              <a:gd name="T91" fmla="*/ 2147483647 h 443"/>
              <a:gd name="T92" fmla="*/ 2147483647 w 510"/>
              <a:gd name="T93" fmla="*/ 2147483647 h 443"/>
              <a:gd name="T94" fmla="*/ 2147483647 w 510"/>
              <a:gd name="T95" fmla="*/ 2147483647 h 443"/>
              <a:gd name="T96" fmla="*/ 2147483647 w 510"/>
              <a:gd name="T97" fmla="*/ 2147483647 h 443"/>
              <a:gd name="T98" fmla="*/ 2147483647 w 510"/>
              <a:gd name="T99" fmla="*/ 2147483647 h 443"/>
              <a:gd name="T100" fmla="*/ 2147483647 w 510"/>
              <a:gd name="T101" fmla="*/ 2147483647 h 44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10"/>
              <a:gd name="T154" fmla="*/ 0 h 443"/>
              <a:gd name="T155" fmla="*/ 510 w 510"/>
              <a:gd name="T156" fmla="*/ 443 h 44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10" h="443">
                <a:moveTo>
                  <a:pt x="509" y="421"/>
                </a:moveTo>
                <a:lnTo>
                  <a:pt x="368" y="241"/>
                </a:lnTo>
                <a:lnTo>
                  <a:pt x="365" y="234"/>
                </a:lnTo>
                <a:lnTo>
                  <a:pt x="350" y="221"/>
                </a:lnTo>
                <a:lnTo>
                  <a:pt x="341" y="213"/>
                </a:lnTo>
                <a:lnTo>
                  <a:pt x="328" y="198"/>
                </a:lnTo>
                <a:lnTo>
                  <a:pt x="313" y="182"/>
                </a:lnTo>
                <a:lnTo>
                  <a:pt x="306" y="174"/>
                </a:lnTo>
                <a:lnTo>
                  <a:pt x="285" y="151"/>
                </a:lnTo>
                <a:lnTo>
                  <a:pt x="270" y="139"/>
                </a:lnTo>
                <a:lnTo>
                  <a:pt x="266" y="127"/>
                </a:lnTo>
                <a:lnTo>
                  <a:pt x="260" y="119"/>
                </a:lnTo>
                <a:lnTo>
                  <a:pt x="250" y="118"/>
                </a:lnTo>
                <a:lnTo>
                  <a:pt x="242" y="116"/>
                </a:lnTo>
                <a:lnTo>
                  <a:pt x="234" y="117"/>
                </a:lnTo>
                <a:lnTo>
                  <a:pt x="229" y="122"/>
                </a:lnTo>
                <a:lnTo>
                  <a:pt x="225" y="130"/>
                </a:lnTo>
                <a:lnTo>
                  <a:pt x="218" y="129"/>
                </a:lnTo>
                <a:lnTo>
                  <a:pt x="218" y="126"/>
                </a:lnTo>
                <a:lnTo>
                  <a:pt x="219" y="51"/>
                </a:lnTo>
                <a:lnTo>
                  <a:pt x="216" y="45"/>
                </a:lnTo>
                <a:lnTo>
                  <a:pt x="207" y="41"/>
                </a:lnTo>
                <a:lnTo>
                  <a:pt x="200" y="38"/>
                </a:lnTo>
                <a:lnTo>
                  <a:pt x="186" y="40"/>
                </a:lnTo>
                <a:lnTo>
                  <a:pt x="178" y="39"/>
                </a:lnTo>
                <a:lnTo>
                  <a:pt x="171" y="36"/>
                </a:lnTo>
                <a:lnTo>
                  <a:pt x="158" y="32"/>
                </a:lnTo>
                <a:lnTo>
                  <a:pt x="143" y="30"/>
                </a:lnTo>
                <a:lnTo>
                  <a:pt x="130" y="23"/>
                </a:lnTo>
                <a:lnTo>
                  <a:pt x="121" y="17"/>
                </a:lnTo>
                <a:lnTo>
                  <a:pt x="114" y="8"/>
                </a:lnTo>
                <a:lnTo>
                  <a:pt x="104" y="1"/>
                </a:lnTo>
                <a:lnTo>
                  <a:pt x="96" y="0"/>
                </a:lnTo>
                <a:lnTo>
                  <a:pt x="0" y="128"/>
                </a:lnTo>
                <a:lnTo>
                  <a:pt x="2" y="138"/>
                </a:lnTo>
                <a:lnTo>
                  <a:pt x="1" y="148"/>
                </a:lnTo>
                <a:lnTo>
                  <a:pt x="4" y="156"/>
                </a:lnTo>
                <a:lnTo>
                  <a:pt x="11" y="161"/>
                </a:lnTo>
                <a:lnTo>
                  <a:pt x="16" y="166"/>
                </a:lnTo>
                <a:lnTo>
                  <a:pt x="15" y="176"/>
                </a:lnTo>
                <a:lnTo>
                  <a:pt x="20" y="181"/>
                </a:lnTo>
                <a:lnTo>
                  <a:pt x="25" y="183"/>
                </a:lnTo>
                <a:lnTo>
                  <a:pt x="28" y="194"/>
                </a:lnTo>
                <a:lnTo>
                  <a:pt x="34" y="199"/>
                </a:lnTo>
                <a:lnTo>
                  <a:pt x="40" y="202"/>
                </a:lnTo>
                <a:lnTo>
                  <a:pt x="51" y="209"/>
                </a:lnTo>
                <a:lnTo>
                  <a:pt x="63" y="214"/>
                </a:lnTo>
                <a:lnTo>
                  <a:pt x="74" y="217"/>
                </a:lnTo>
                <a:lnTo>
                  <a:pt x="89" y="222"/>
                </a:lnTo>
                <a:lnTo>
                  <a:pt x="106" y="226"/>
                </a:lnTo>
                <a:lnTo>
                  <a:pt x="120" y="231"/>
                </a:lnTo>
                <a:lnTo>
                  <a:pt x="131" y="235"/>
                </a:lnTo>
                <a:lnTo>
                  <a:pt x="139" y="239"/>
                </a:lnTo>
                <a:lnTo>
                  <a:pt x="150" y="241"/>
                </a:lnTo>
                <a:lnTo>
                  <a:pt x="162" y="241"/>
                </a:lnTo>
                <a:lnTo>
                  <a:pt x="172" y="242"/>
                </a:lnTo>
                <a:lnTo>
                  <a:pt x="188" y="246"/>
                </a:lnTo>
                <a:lnTo>
                  <a:pt x="204" y="252"/>
                </a:lnTo>
                <a:lnTo>
                  <a:pt x="218" y="253"/>
                </a:lnTo>
                <a:lnTo>
                  <a:pt x="226" y="257"/>
                </a:lnTo>
                <a:lnTo>
                  <a:pt x="235" y="261"/>
                </a:lnTo>
                <a:lnTo>
                  <a:pt x="242" y="267"/>
                </a:lnTo>
                <a:lnTo>
                  <a:pt x="243" y="276"/>
                </a:lnTo>
                <a:lnTo>
                  <a:pt x="255" y="284"/>
                </a:lnTo>
                <a:lnTo>
                  <a:pt x="268" y="291"/>
                </a:lnTo>
                <a:lnTo>
                  <a:pt x="282" y="297"/>
                </a:lnTo>
                <a:lnTo>
                  <a:pt x="283" y="305"/>
                </a:lnTo>
                <a:lnTo>
                  <a:pt x="292" y="315"/>
                </a:lnTo>
                <a:lnTo>
                  <a:pt x="296" y="319"/>
                </a:lnTo>
                <a:lnTo>
                  <a:pt x="301" y="323"/>
                </a:lnTo>
                <a:lnTo>
                  <a:pt x="310" y="328"/>
                </a:lnTo>
                <a:lnTo>
                  <a:pt x="323" y="323"/>
                </a:lnTo>
                <a:lnTo>
                  <a:pt x="333" y="322"/>
                </a:lnTo>
                <a:lnTo>
                  <a:pt x="337" y="320"/>
                </a:lnTo>
                <a:lnTo>
                  <a:pt x="349" y="319"/>
                </a:lnTo>
                <a:lnTo>
                  <a:pt x="352" y="331"/>
                </a:lnTo>
                <a:lnTo>
                  <a:pt x="360" y="334"/>
                </a:lnTo>
                <a:lnTo>
                  <a:pt x="351" y="343"/>
                </a:lnTo>
                <a:lnTo>
                  <a:pt x="340" y="350"/>
                </a:lnTo>
                <a:lnTo>
                  <a:pt x="344" y="356"/>
                </a:lnTo>
                <a:lnTo>
                  <a:pt x="348" y="361"/>
                </a:lnTo>
                <a:lnTo>
                  <a:pt x="354" y="370"/>
                </a:lnTo>
                <a:lnTo>
                  <a:pt x="363" y="383"/>
                </a:lnTo>
                <a:lnTo>
                  <a:pt x="371" y="391"/>
                </a:lnTo>
                <a:lnTo>
                  <a:pt x="381" y="397"/>
                </a:lnTo>
                <a:lnTo>
                  <a:pt x="392" y="395"/>
                </a:lnTo>
                <a:lnTo>
                  <a:pt x="398" y="400"/>
                </a:lnTo>
                <a:lnTo>
                  <a:pt x="398" y="411"/>
                </a:lnTo>
                <a:lnTo>
                  <a:pt x="412" y="417"/>
                </a:lnTo>
                <a:lnTo>
                  <a:pt x="428" y="422"/>
                </a:lnTo>
                <a:lnTo>
                  <a:pt x="439" y="426"/>
                </a:lnTo>
                <a:lnTo>
                  <a:pt x="451" y="429"/>
                </a:lnTo>
                <a:lnTo>
                  <a:pt x="460" y="427"/>
                </a:lnTo>
                <a:lnTo>
                  <a:pt x="463" y="435"/>
                </a:lnTo>
                <a:lnTo>
                  <a:pt x="469" y="440"/>
                </a:lnTo>
                <a:lnTo>
                  <a:pt x="483" y="442"/>
                </a:lnTo>
                <a:lnTo>
                  <a:pt x="493" y="438"/>
                </a:lnTo>
                <a:lnTo>
                  <a:pt x="504" y="433"/>
                </a:lnTo>
                <a:lnTo>
                  <a:pt x="509" y="421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87" name="Freeform 141"/>
          <p:cNvSpPr>
            <a:spLocks/>
          </p:cNvSpPr>
          <p:nvPr/>
        </p:nvSpPr>
        <p:spPr bwMode="auto">
          <a:xfrm>
            <a:off x="5572125" y="2206625"/>
            <a:ext cx="809625" cy="703263"/>
          </a:xfrm>
          <a:custGeom>
            <a:avLst/>
            <a:gdLst>
              <a:gd name="T0" fmla="*/ 2147483647 w 510"/>
              <a:gd name="T1" fmla="*/ 2147483647 h 443"/>
              <a:gd name="T2" fmla="*/ 2147483647 w 510"/>
              <a:gd name="T3" fmla="*/ 2147483647 h 443"/>
              <a:gd name="T4" fmla="*/ 2147483647 w 510"/>
              <a:gd name="T5" fmla="*/ 2147483647 h 443"/>
              <a:gd name="T6" fmla="*/ 2147483647 w 510"/>
              <a:gd name="T7" fmla="*/ 2147483647 h 443"/>
              <a:gd name="T8" fmla="*/ 2147483647 w 510"/>
              <a:gd name="T9" fmla="*/ 2147483647 h 443"/>
              <a:gd name="T10" fmla="*/ 2147483647 w 510"/>
              <a:gd name="T11" fmla="*/ 2147483647 h 443"/>
              <a:gd name="T12" fmla="*/ 2147483647 w 510"/>
              <a:gd name="T13" fmla="*/ 2147483647 h 443"/>
              <a:gd name="T14" fmla="*/ 2147483647 w 510"/>
              <a:gd name="T15" fmla="*/ 2147483647 h 443"/>
              <a:gd name="T16" fmla="*/ 2147483647 w 510"/>
              <a:gd name="T17" fmla="*/ 2147483647 h 443"/>
              <a:gd name="T18" fmla="*/ 2147483647 w 510"/>
              <a:gd name="T19" fmla="*/ 2147483647 h 443"/>
              <a:gd name="T20" fmla="*/ 2147483647 w 510"/>
              <a:gd name="T21" fmla="*/ 2147483647 h 443"/>
              <a:gd name="T22" fmla="*/ 2147483647 w 510"/>
              <a:gd name="T23" fmla="*/ 2147483647 h 443"/>
              <a:gd name="T24" fmla="*/ 2147483647 w 510"/>
              <a:gd name="T25" fmla="*/ 2147483647 h 443"/>
              <a:gd name="T26" fmla="*/ 2147483647 w 510"/>
              <a:gd name="T27" fmla="*/ 2147483647 h 443"/>
              <a:gd name="T28" fmla="*/ 2147483647 w 510"/>
              <a:gd name="T29" fmla="*/ 2147483647 h 443"/>
              <a:gd name="T30" fmla="*/ 2147483647 w 510"/>
              <a:gd name="T31" fmla="*/ 2147483647 h 443"/>
              <a:gd name="T32" fmla="*/ 0 w 510"/>
              <a:gd name="T33" fmla="*/ 2147483647 h 443"/>
              <a:gd name="T34" fmla="*/ 2147483647 w 510"/>
              <a:gd name="T35" fmla="*/ 2147483647 h 443"/>
              <a:gd name="T36" fmla="*/ 2147483647 w 510"/>
              <a:gd name="T37" fmla="*/ 2147483647 h 443"/>
              <a:gd name="T38" fmla="*/ 2147483647 w 510"/>
              <a:gd name="T39" fmla="*/ 2147483647 h 443"/>
              <a:gd name="T40" fmla="*/ 2147483647 w 510"/>
              <a:gd name="T41" fmla="*/ 2147483647 h 443"/>
              <a:gd name="T42" fmla="*/ 2147483647 w 510"/>
              <a:gd name="T43" fmla="*/ 2147483647 h 443"/>
              <a:gd name="T44" fmla="*/ 2147483647 w 510"/>
              <a:gd name="T45" fmla="*/ 2147483647 h 443"/>
              <a:gd name="T46" fmla="*/ 2147483647 w 510"/>
              <a:gd name="T47" fmla="*/ 2147483647 h 443"/>
              <a:gd name="T48" fmla="*/ 2147483647 w 510"/>
              <a:gd name="T49" fmla="*/ 2147483647 h 443"/>
              <a:gd name="T50" fmla="*/ 2147483647 w 510"/>
              <a:gd name="T51" fmla="*/ 2147483647 h 443"/>
              <a:gd name="T52" fmla="*/ 2147483647 w 510"/>
              <a:gd name="T53" fmla="*/ 2147483647 h 443"/>
              <a:gd name="T54" fmla="*/ 2147483647 w 510"/>
              <a:gd name="T55" fmla="*/ 2147483647 h 443"/>
              <a:gd name="T56" fmla="*/ 2147483647 w 510"/>
              <a:gd name="T57" fmla="*/ 2147483647 h 443"/>
              <a:gd name="T58" fmla="*/ 2147483647 w 510"/>
              <a:gd name="T59" fmla="*/ 2147483647 h 443"/>
              <a:gd name="T60" fmla="*/ 2147483647 w 510"/>
              <a:gd name="T61" fmla="*/ 2147483647 h 443"/>
              <a:gd name="T62" fmla="*/ 2147483647 w 510"/>
              <a:gd name="T63" fmla="*/ 2147483647 h 443"/>
              <a:gd name="T64" fmla="*/ 2147483647 w 510"/>
              <a:gd name="T65" fmla="*/ 2147483647 h 443"/>
              <a:gd name="T66" fmla="*/ 2147483647 w 510"/>
              <a:gd name="T67" fmla="*/ 2147483647 h 443"/>
              <a:gd name="T68" fmla="*/ 2147483647 w 510"/>
              <a:gd name="T69" fmla="*/ 2147483647 h 443"/>
              <a:gd name="T70" fmla="*/ 2147483647 w 510"/>
              <a:gd name="T71" fmla="*/ 2147483647 h 443"/>
              <a:gd name="T72" fmla="*/ 2147483647 w 510"/>
              <a:gd name="T73" fmla="*/ 2147483647 h 443"/>
              <a:gd name="T74" fmla="*/ 2147483647 w 510"/>
              <a:gd name="T75" fmla="*/ 2147483647 h 443"/>
              <a:gd name="T76" fmla="*/ 2147483647 w 510"/>
              <a:gd name="T77" fmla="*/ 2147483647 h 443"/>
              <a:gd name="T78" fmla="*/ 2147483647 w 510"/>
              <a:gd name="T79" fmla="*/ 2147483647 h 443"/>
              <a:gd name="T80" fmla="*/ 2147483647 w 510"/>
              <a:gd name="T81" fmla="*/ 2147483647 h 443"/>
              <a:gd name="T82" fmla="*/ 2147483647 w 510"/>
              <a:gd name="T83" fmla="*/ 2147483647 h 443"/>
              <a:gd name="T84" fmla="*/ 2147483647 w 510"/>
              <a:gd name="T85" fmla="*/ 2147483647 h 443"/>
              <a:gd name="T86" fmla="*/ 2147483647 w 510"/>
              <a:gd name="T87" fmla="*/ 2147483647 h 443"/>
              <a:gd name="T88" fmla="*/ 2147483647 w 510"/>
              <a:gd name="T89" fmla="*/ 2147483647 h 443"/>
              <a:gd name="T90" fmla="*/ 2147483647 w 510"/>
              <a:gd name="T91" fmla="*/ 2147483647 h 443"/>
              <a:gd name="T92" fmla="*/ 2147483647 w 510"/>
              <a:gd name="T93" fmla="*/ 2147483647 h 443"/>
              <a:gd name="T94" fmla="*/ 2147483647 w 510"/>
              <a:gd name="T95" fmla="*/ 2147483647 h 443"/>
              <a:gd name="T96" fmla="*/ 2147483647 w 510"/>
              <a:gd name="T97" fmla="*/ 2147483647 h 443"/>
              <a:gd name="T98" fmla="*/ 2147483647 w 510"/>
              <a:gd name="T99" fmla="*/ 2147483647 h 443"/>
              <a:gd name="T100" fmla="*/ 2147483647 w 510"/>
              <a:gd name="T101" fmla="*/ 2147483647 h 44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10"/>
              <a:gd name="T154" fmla="*/ 0 h 443"/>
              <a:gd name="T155" fmla="*/ 510 w 510"/>
              <a:gd name="T156" fmla="*/ 443 h 44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10" h="443">
                <a:moveTo>
                  <a:pt x="509" y="421"/>
                </a:moveTo>
                <a:lnTo>
                  <a:pt x="368" y="241"/>
                </a:lnTo>
                <a:lnTo>
                  <a:pt x="365" y="234"/>
                </a:lnTo>
                <a:lnTo>
                  <a:pt x="350" y="221"/>
                </a:lnTo>
                <a:lnTo>
                  <a:pt x="341" y="213"/>
                </a:lnTo>
                <a:lnTo>
                  <a:pt x="328" y="198"/>
                </a:lnTo>
                <a:lnTo>
                  <a:pt x="313" y="182"/>
                </a:lnTo>
                <a:lnTo>
                  <a:pt x="306" y="174"/>
                </a:lnTo>
                <a:lnTo>
                  <a:pt x="285" y="151"/>
                </a:lnTo>
                <a:lnTo>
                  <a:pt x="270" y="139"/>
                </a:lnTo>
                <a:lnTo>
                  <a:pt x="266" y="127"/>
                </a:lnTo>
                <a:lnTo>
                  <a:pt x="260" y="119"/>
                </a:lnTo>
                <a:lnTo>
                  <a:pt x="250" y="118"/>
                </a:lnTo>
                <a:lnTo>
                  <a:pt x="242" y="116"/>
                </a:lnTo>
                <a:lnTo>
                  <a:pt x="234" y="117"/>
                </a:lnTo>
                <a:lnTo>
                  <a:pt x="229" y="122"/>
                </a:lnTo>
                <a:lnTo>
                  <a:pt x="225" y="130"/>
                </a:lnTo>
                <a:lnTo>
                  <a:pt x="218" y="129"/>
                </a:lnTo>
                <a:lnTo>
                  <a:pt x="218" y="126"/>
                </a:lnTo>
                <a:lnTo>
                  <a:pt x="219" y="51"/>
                </a:lnTo>
                <a:lnTo>
                  <a:pt x="216" y="45"/>
                </a:lnTo>
                <a:lnTo>
                  <a:pt x="207" y="41"/>
                </a:lnTo>
                <a:lnTo>
                  <a:pt x="200" y="38"/>
                </a:lnTo>
                <a:lnTo>
                  <a:pt x="186" y="40"/>
                </a:lnTo>
                <a:lnTo>
                  <a:pt x="178" y="39"/>
                </a:lnTo>
                <a:lnTo>
                  <a:pt x="171" y="36"/>
                </a:lnTo>
                <a:lnTo>
                  <a:pt x="158" y="32"/>
                </a:lnTo>
                <a:lnTo>
                  <a:pt x="143" y="30"/>
                </a:lnTo>
                <a:lnTo>
                  <a:pt x="130" y="23"/>
                </a:lnTo>
                <a:lnTo>
                  <a:pt x="121" y="17"/>
                </a:lnTo>
                <a:lnTo>
                  <a:pt x="114" y="8"/>
                </a:lnTo>
                <a:lnTo>
                  <a:pt x="104" y="1"/>
                </a:lnTo>
                <a:lnTo>
                  <a:pt x="96" y="0"/>
                </a:lnTo>
                <a:lnTo>
                  <a:pt x="0" y="128"/>
                </a:lnTo>
                <a:lnTo>
                  <a:pt x="2" y="138"/>
                </a:lnTo>
                <a:lnTo>
                  <a:pt x="1" y="148"/>
                </a:lnTo>
                <a:lnTo>
                  <a:pt x="4" y="156"/>
                </a:lnTo>
                <a:lnTo>
                  <a:pt x="11" y="161"/>
                </a:lnTo>
                <a:lnTo>
                  <a:pt x="16" y="166"/>
                </a:lnTo>
                <a:lnTo>
                  <a:pt x="15" y="176"/>
                </a:lnTo>
                <a:lnTo>
                  <a:pt x="20" y="181"/>
                </a:lnTo>
                <a:lnTo>
                  <a:pt x="25" y="183"/>
                </a:lnTo>
                <a:lnTo>
                  <a:pt x="28" y="194"/>
                </a:lnTo>
                <a:lnTo>
                  <a:pt x="34" y="199"/>
                </a:lnTo>
                <a:lnTo>
                  <a:pt x="40" y="202"/>
                </a:lnTo>
                <a:lnTo>
                  <a:pt x="51" y="209"/>
                </a:lnTo>
                <a:lnTo>
                  <a:pt x="63" y="214"/>
                </a:lnTo>
                <a:lnTo>
                  <a:pt x="74" y="217"/>
                </a:lnTo>
                <a:lnTo>
                  <a:pt x="89" y="222"/>
                </a:lnTo>
                <a:lnTo>
                  <a:pt x="106" y="226"/>
                </a:lnTo>
                <a:lnTo>
                  <a:pt x="120" y="231"/>
                </a:lnTo>
                <a:lnTo>
                  <a:pt x="131" y="235"/>
                </a:lnTo>
                <a:lnTo>
                  <a:pt x="139" y="239"/>
                </a:lnTo>
                <a:lnTo>
                  <a:pt x="150" y="241"/>
                </a:lnTo>
                <a:lnTo>
                  <a:pt x="162" y="241"/>
                </a:lnTo>
                <a:lnTo>
                  <a:pt x="172" y="242"/>
                </a:lnTo>
                <a:lnTo>
                  <a:pt x="188" y="246"/>
                </a:lnTo>
                <a:lnTo>
                  <a:pt x="204" y="252"/>
                </a:lnTo>
                <a:lnTo>
                  <a:pt x="218" y="253"/>
                </a:lnTo>
                <a:lnTo>
                  <a:pt x="226" y="257"/>
                </a:lnTo>
                <a:lnTo>
                  <a:pt x="235" y="261"/>
                </a:lnTo>
                <a:lnTo>
                  <a:pt x="242" y="267"/>
                </a:lnTo>
                <a:lnTo>
                  <a:pt x="243" y="276"/>
                </a:lnTo>
                <a:lnTo>
                  <a:pt x="255" y="284"/>
                </a:lnTo>
                <a:lnTo>
                  <a:pt x="268" y="291"/>
                </a:lnTo>
                <a:lnTo>
                  <a:pt x="282" y="297"/>
                </a:lnTo>
                <a:lnTo>
                  <a:pt x="283" y="305"/>
                </a:lnTo>
                <a:lnTo>
                  <a:pt x="292" y="315"/>
                </a:lnTo>
                <a:lnTo>
                  <a:pt x="296" y="319"/>
                </a:lnTo>
                <a:lnTo>
                  <a:pt x="301" y="323"/>
                </a:lnTo>
                <a:lnTo>
                  <a:pt x="310" y="328"/>
                </a:lnTo>
                <a:lnTo>
                  <a:pt x="323" y="323"/>
                </a:lnTo>
                <a:lnTo>
                  <a:pt x="333" y="322"/>
                </a:lnTo>
                <a:lnTo>
                  <a:pt x="337" y="320"/>
                </a:lnTo>
                <a:lnTo>
                  <a:pt x="349" y="319"/>
                </a:lnTo>
                <a:lnTo>
                  <a:pt x="352" y="331"/>
                </a:lnTo>
                <a:lnTo>
                  <a:pt x="360" y="334"/>
                </a:lnTo>
                <a:lnTo>
                  <a:pt x="351" y="343"/>
                </a:lnTo>
                <a:lnTo>
                  <a:pt x="340" y="350"/>
                </a:lnTo>
                <a:lnTo>
                  <a:pt x="344" y="356"/>
                </a:lnTo>
                <a:lnTo>
                  <a:pt x="348" y="361"/>
                </a:lnTo>
                <a:lnTo>
                  <a:pt x="354" y="370"/>
                </a:lnTo>
                <a:lnTo>
                  <a:pt x="363" y="383"/>
                </a:lnTo>
                <a:lnTo>
                  <a:pt x="371" y="391"/>
                </a:lnTo>
                <a:lnTo>
                  <a:pt x="381" y="397"/>
                </a:lnTo>
                <a:lnTo>
                  <a:pt x="392" y="395"/>
                </a:lnTo>
                <a:lnTo>
                  <a:pt x="398" y="400"/>
                </a:lnTo>
                <a:lnTo>
                  <a:pt x="398" y="411"/>
                </a:lnTo>
                <a:lnTo>
                  <a:pt x="412" y="417"/>
                </a:lnTo>
                <a:lnTo>
                  <a:pt x="428" y="422"/>
                </a:lnTo>
                <a:lnTo>
                  <a:pt x="439" y="426"/>
                </a:lnTo>
                <a:lnTo>
                  <a:pt x="451" y="429"/>
                </a:lnTo>
                <a:lnTo>
                  <a:pt x="460" y="427"/>
                </a:lnTo>
                <a:lnTo>
                  <a:pt x="463" y="435"/>
                </a:lnTo>
                <a:lnTo>
                  <a:pt x="469" y="440"/>
                </a:lnTo>
                <a:lnTo>
                  <a:pt x="483" y="442"/>
                </a:lnTo>
                <a:lnTo>
                  <a:pt x="493" y="438"/>
                </a:lnTo>
                <a:lnTo>
                  <a:pt x="504" y="433"/>
                </a:lnTo>
                <a:lnTo>
                  <a:pt x="509" y="421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88" name="Freeform 142"/>
          <p:cNvSpPr>
            <a:spLocks/>
          </p:cNvSpPr>
          <p:nvPr/>
        </p:nvSpPr>
        <p:spPr bwMode="auto">
          <a:xfrm>
            <a:off x="3840163" y="2270125"/>
            <a:ext cx="577850" cy="255588"/>
          </a:xfrm>
          <a:custGeom>
            <a:avLst/>
            <a:gdLst>
              <a:gd name="T0" fmla="*/ 2147483647 w 364"/>
              <a:gd name="T1" fmla="*/ 2147483647 h 161"/>
              <a:gd name="T2" fmla="*/ 2147483647 w 364"/>
              <a:gd name="T3" fmla="*/ 2147483647 h 161"/>
              <a:gd name="T4" fmla="*/ 2147483647 w 364"/>
              <a:gd name="T5" fmla="*/ 2147483647 h 161"/>
              <a:gd name="T6" fmla="*/ 2147483647 w 364"/>
              <a:gd name="T7" fmla="*/ 2147483647 h 161"/>
              <a:gd name="T8" fmla="*/ 2147483647 w 364"/>
              <a:gd name="T9" fmla="*/ 2147483647 h 161"/>
              <a:gd name="T10" fmla="*/ 2147483647 w 364"/>
              <a:gd name="T11" fmla="*/ 2147483647 h 161"/>
              <a:gd name="T12" fmla="*/ 2147483647 w 364"/>
              <a:gd name="T13" fmla="*/ 2147483647 h 161"/>
              <a:gd name="T14" fmla="*/ 2147483647 w 364"/>
              <a:gd name="T15" fmla="*/ 2147483647 h 161"/>
              <a:gd name="T16" fmla="*/ 2147483647 w 364"/>
              <a:gd name="T17" fmla="*/ 2147483647 h 161"/>
              <a:gd name="T18" fmla="*/ 2147483647 w 364"/>
              <a:gd name="T19" fmla="*/ 2147483647 h 161"/>
              <a:gd name="T20" fmla="*/ 2147483647 w 364"/>
              <a:gd name="T21" fmla="*/ 2147483647 h 161"/>
              <a:gd name="T22" fmla="*/ 2147483647 w 364"/>
              <a:gd name="T23" fmla="*/ 2147483647 h 161"/>
              <a:gd name="T24" fmla="*/ 2147483647 w 364"/>
              <a:gd name="T25" fmla="*/ 2147483647 h 161"/>
              <a:gd name="T26" fmla="*/ 2147483647 w 364"/>
              <a:gd name="T27" fmla="*/ 2147483647 h 161"/>
              <a:gd name="T28" fmla="*/ 2147483647 w 364"/>
              <a:gd name="T29" fmla="*/ 2147483647 h 161"/>
              <a:gd name="T30" fmla="*/ 2147483647 w 364"/>
              <a:gd name="T31" fmla="*/ 2147483647 h 161"/>
              <a:gd name="T32" fmla="*/ 2147483647 w 364"/>
              <a:gd name="T33" fmla="*/ 2147483647 h 161"/>
              <a:gd name="T34" fmla="*/ 2147483647 w 364"/>
              <a:gd name="T35" fmla="*/ 2147483647 h 161"/>
              <a:gd name="T36" fmla="*/ 2147483647 w 364"/>
              <a:gd name="T37" fmla="*/ 2147483647 h 161"/>
              <a:gd name="T38" fmla="*/ 2147483647 w 364"/>
              <a:gd name="T39" fmla="*/ 2147483647 h 161"/>
              <a:gd name="T40" fmla="*/ 0 w 364"/>
              <a:gd name="T41" fmla="*/ 2147483647 h 161"/>
              <a:gd name="T42" fmla="*/ 2147483647 w 364"/>
              <a:gd name="T43" fmla="*/ 2147483647 h 161"/>
              <a:gd name="T44" fmla="*/ 2147483647 w 364"/>
              <a:gd name="T45" fmla="*/ 2147483647 h 161"/>
              <a:gd name="T46" fmla="*/ 2147483647 w 364"/>
              <a:gd name="T47" fmla="*/ 2147483647 h 161"/>
              <a:gd name="T48" fmla="*/ 2147483647 w 364"/>
              <a:gd name="T49" fmla="*/ 2147483647 h 161"/>
              <a:gd name="T50" fmla="*/ 2147483647 w 364"/>
              <a:gd name="T51" fmla="*/ 2147483647 h 161"/>
              <a:gd name="T52" fmla="*/ 2147483647 w 364"/>
              <a:gd name="T53" fmla="*/ 2147483647 h 161"/>
              <a:gd name="T54" fmla="*/ 2147483647 w 364"/>
              <a:gd name="T55" fmla="*/ 0 h 161"/>
              <a:gd name="T56" fmla="*/ 2147483647 w 364"/>
              <a:gd name="T57" fmla="*/ 2147483647 h 161"/>
              <a:gd name="T58" fmla="*/ 2147483647 w 364"/>
              <a:gd name="T59" fmla="*/ 2147483647 h 161"/>
              <a:gd name="T60" fmla="*/ 2147483647 w 364"/>
              <a:gd name="T61" fmla="*/ 2147483647 h 161"/>
              <a:gd name="T62" fmla="*/ 2147483647 w 364"/>
              <a:gd name="T63" fmla="*/ 2147483647 h 161"/>
              <a:gd name="T64" fmla="*/ 2147483647 w 364"/>
              <a:gd name="T65" fmla="*/ 2147483647 h 161"/>
              <a:gd name="T66" fmla="*/ 2147483647 w 364"/>
              <a:gd name="T67" fmla="*/ 2147483647 h 161"/>
              <a:gd name="T68" fmla="*/ 2147483647 w 364"/>
              <a:gd name="T69" fmla="*/ 2147483647 h 161"/>
              <a:gd name="T70" fmla="*/ 2147483647 w 364"/>
              <a:gd name="T71" fmla="*/ 2147483647 h 161"/>
              <a:gd name="T72" fmla="*/ 2147483647 w 364"/>
              <a:gd name="T73" fmla="*/ 2147483647 h 161"/>
              <a:gd name="T74" fmla="*/ 2147483647 w 364"/>
              <a:gd name="T75" fmla="*/ 2147483647 h 161"/>
              <a:gd name="T76" fmla="*/ 2147483647 w 364"/>
              <a:gd name="T77" fmla="*/ 2147483647 h 161"/>
              <a:gd name="T78" fmla="*/ 2147483647 w 364"/>
              <a:gd name="T79" fmla="*/ 2147483647 h 161"/>
              <a:gd name="T80" fmla="*/ 2147483647 w 364"/>
              <a:gd name="T81" fmla="*/ 2147483647 h 161"/>
              <a:gd name="T82" fmla="*/ 2147483647 w 364"/>
              <a:gd name="T83" fmla="*/ 2147483647 h 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64"/>
              <a:gd name="T127" fmla="*/ 0 h 161"/>
              <a:gd name="T128" fmla="*/ 364 w 364"/>
              <a:gd name="T129" fmla="*/ 161 h 16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64" h="161">
                <a:moveTo>
                  <a:pt x="166" y="160"/>
                </a:moveTo>
                <a:lnTo>
                  <a:pt x="162" y="159"/>
                </a:lnTo>
                <a:lnTo>
                  <a:pt x="155" y="155"/>
                </a:lnTo>
                <a:lnTo>
                  <a:pt x="151" y="150"/>
                </a:lnTo>
                <a:lnTo>
                  <a:pt x="147" y="150"/>
                </a:lnTo>
                <a:lnTo>
                  <a:pt x="144" y="147"/>
                </a:lnTo>
                <a:lnTo>
                  <a:pt x="138" y="143"/>
                </a:lnTo>
                <a:lnTo>
                  <a:pt x="138" y="136"/>
                </a:lnTo>
                <a:lnTo>
                  <a:pt x="137" y="130"/>
                </a:lnTo>
                <a:lnTo>
                  <a:pt x="132" y="124"/>
                </a:lnTo>
                <a:lnTo>
                  <a:pt x="129" y="119"/>
                </a:lnTo>
                <a:lnTo>
                  <a:pt x="121" y="109"/>
                </a:lnTo>
                <a:lnTo>
                  <a:pt x="115" y="106"/>
                </a:lnTo>
                <a:lnTo>
                  <a:pt x="106" y="104"/>
                </a:lnTo>
                <a:lnTo>
                  <a:pt x="101" y="105"/>
                </a:lnTo>
                <a:lnTo>
                  <a:pt x="97" y="104"/>
                </a:lnTo>
                <a:lnTo>
                  <a:pt x="96" y="99"/>
                </a:lnTo>
                <a:lnTo>
                  <a:pt x="97" y="91"/>
                </a:lnTo>
                <a:lnTo>
                  <a:pt x="93" y="85"/>
                </a:lnTo>
                <a:lnTo>
                  <a:pt x="89" y="79"/>
                </a:lnTo>
                <a:lnTo>
                  <a:pt x="83" y="76"/>
                </a:lnTo>
                <a:lnTo>
                  <a:pt x="77" y="76"/>
                </a:lnTo>
                <a:lnTo>
                  <a:pt x="70" y="77"/>
                </a:lnTo>
                <a:lnTo>
                  <a:pt x="63" y="80"/>
                </a:lnTo>
                <a:lnTo>
                  <a:pt x="59" y="82"/>
                </a:lnTo>
                <a:lnTo>
                  <a:pt x="53" y="81"/>
                </a:lnTo>
                <a:lnTo>
                  <a:pt x="44" y="77"/>
                </a:lnTo>
                <a:lnTo>
                  <a:pt x="41" y="72"/>
                </a:lnTo>
                <a:lnTo>
                  <a:pt x="38" y="75"/>
                </a:lnTo>
                <a:lnTo>
                  <a:pt x="37" y="81"/>
                </a:lnTo>
                <a:lnTo>
                  <a:pt x="36" y="86"/>
                </a:lnTo>
                <a:lnTo>
                  <a:pt x="34" y="91"/>
                </a:lnTo>
                <a:lnTo>
                  <a:pt x="29" y="91"/>
                </a:lnTo>
                <a:lnTo>
                  <a:pt x="23" y="85"/>
                </a:lnTo>
                <a:lnTo>
                  <a:pt x="18" y="80"/>
                </a:lnTo>
                <a:lnTo>
                  <a:pt x="14" y="75"/>
                </a:lnTo>
                <a:lnTo>
                  <a:pt x="10" y="72"/>
                </a:lnTo>
                <a:lnTo>
                  <a:pt x="4" y="71"/>
                </a:lnTo>
                <a:lnTo>
                  <a:pt x="2" y="68"/>
                </a:lnTo>
                <a:lnTo>
                  <a:pt x="1" y="65"/>
                </a:lnTo>
                <a:lnTo>
                  <a:pt x="0" y="58"/>
                </a:lnTo>
                <a:lnTo>
                  <a:pt x="1" y="53"/>
                </a:lnTo>
                <a:lnTo>
                  <a:pt x="5" y="47"/>
                </a:lnTo>
                <a:lnTo>
                  <a:pt x="4" y="40"/>
                </a:lnTo>
                <a:lnTo>
                  <a:pt x="2" y="36"/>
                </a:lnTo>
                <a:lnTo>
                  <a:pt x="0" y="28"/>
                </a:lnTo>
                <a:lnTo>
                  <a:pt x="1" y="23"/>
                </a:lnTo>
                <a:lnTo>
                  <a:pt x="5" y="20"/>
                </a:lnTo>
                <a:lnTo>
                  <a:pt x="8" y="16"/>
                </a:lnTo>
                <a:lnTo>
                  <a:pt x="7" y="11"/>
                </a:lnTo>
                <a:lnTo>
                  <a:pt x="9" y="7"/>
                </a:lnTo>
                <a:lnTo>
                  <a:pt x="89" y="4"/>
                </a:lnTo>
                <a:lnTo>
                  <a:pt x="96" y="4"/>
                </a:lnTo>
                <a:lnTo>
                  <a:pt x="104" y="1"/>
                </a:lnTo>
                <a:lnTo>
                  <a:pt x="109" y="0"/>
                </a:lnTo>
                <a:lnTo>
                  <a:pt x="115" y="2"/>
                </a:lnTo>
                <a:lnTo>
                  <a:pt x="120" y="6"/>
                </a:lnTo>
                <a:lnTo>
                  <a:pt x="121" y="12"/>
                </a:lnTo>
                <a:lnTo>
                  <a:pt x="127" y="17"/>
                </a:lnTo>
                <a:lnTo>
                  <a:pt x="131" y="20"/>
                </a:lnTo>
                <a:lnTo>
                  <a:pt x="133" y="24"/>
                </a:lnTo>
                <a:lnTo>
                  <a:pt x="133" y="30"/>
                </a:lnTo>
                <a:lnTo>
                  <a:pt x="136" y="36"/>
                </a:lnTo>
                <a:lnTo>
                  <a:pt x="137" y="41"/>
                </a:lnTo>
                <a:lnTo>
                  <a:pt x="141" y="45"/>
                </a:lnTo>
                <a:lnTo>
                  <a:pt x="145" y="50"/>
                </a:lnTo>
                <a:lnTo>
                  <a:pt x="152" y="54"/>
                </a:lnTo>
                <a:lnTo>
                  <a:pt x="160" y="53"/>
                </a:lnTo>
                <a:lnTo>
                  <a:pt x="167" y="48"/>
                </a:lnTo>
                <a:lnTo>
                  <a:pt x="177" y="47"/>
                </a:lnTo>
                <a:lnTo>
                  <a:pt x="186" y="46"/>
                </a:lnTo>
                <a:lnTo>
                  <a:pt x="205" y="45"/>
                </a:lnTo>
                <a:lnTo>
                  <a:pt x="220" y="43"/>
                </a:lnTo>
                <a:lnTo>
                  <a:pt x="239" y="41"/>
                </a:lnTo>
                <a:lnTo>
                  <a:pt x="250" y="39"/>
                </a:lnTo>
                <a:lnTo>
                  <a:pt x="252" y="42"/>
                </a:lnTo>
                <a:lnTo>
                  <a:pt x="363" y="111"/>
                </a:lnTo>
                <a:lnTo>
                  <a:pt x="362" y="150"/>
                </a:lnTo>
                <a:lnTo>
                  <a:pt x="168" y="160"/>
                </a:lnTo>
                <a:lnTo>
                  <a:pt x="166" y="16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89" name="Freeform 143"/>
          <p:cNvSpPr>
            <a:spLocks/>
          </p:cNvSpPr>
          <p:nvPr/>
        </p:nvSpPr>
        <p:spPr bwMode="auto">
          <a:xfrm>
            <a:off x="3840163" y="2270125"/>
            <a:ext cx="577850" cy="255588"/>
          </a:xfrm>
          <a:custGeom>
            <a:avLst/>
            <a:gdLst>
              <a:gd name="T0" fmla="*/ 2147483647 w 364"/>
              <a:gd name="T1" fmla="*/ 2147483647 h 161"/>
              <a:gd name="T2" fmla="*/ 2147483647 w 364"/>
              <a:gd name="T3" fmla="*/ 2147483647 h 161"/>
              <a:gd name="T4" fmla="*/ 2147483647 w 364"/>
              <a:gd name="T5" fmla="*/ 2147483647 h 161"/>
              <a:gd name="T6" fmla="*/ 2147483647 w 364"/>
              <a:gd name="T7" fmla="*/ 2147483647 h 161"/>
              <a:gd name="T8" fmla="*/ 2147483647 w 364"/>
              <a:gd name="T9" fmla="*/ 2147483647 h 161"/>
              <a:gd name="T10" fmla="*/ 2147483647 w 364"/>
              <a:gd name="T11" fmla="*/ 2147483647 h 161"/>
              <a:gd name="T12" fmla="*/ 2147483647 w 364"/>
              <a:gd name="T13" fmla="*/ 2147483647 h 161"/>
              <a:gd name="T14" fmla="*/ 2147483647 w 364"/>
              <a:gd name="T15" fmla="*/ 2147483647 h 161"/>
              <a:gd name="T16" fmla="*/ 2147483647 w 364"/>
              <a:gd name="T17" fmla="*/ 2147483647 h 161"/>
              <a:gd name="T18" fmla="*/ 2147483647 w 364"/>
              <a:gd name="T19" fmla="*/ 2147483647 h 161"/>
              <a:gd name="T20" fmla="*/ 2147483647 w 364"/>
              <a:gd name="T21" fmla="*/ 2147483647 h 161"/>
              <a:gd name="T22" fmla="*/ 2147483647 w 364"/>
              <a:gd name="T23" fmla="*/ 2147483647 h 161"/>
              <a:gd name="T24" fmla="*/ 2147483647 w 364"/>
              <a:gd name="T25" fmla="*/ 2147483647 h 161"/>
              <a:gd name="T26" fmla="*/ 2147483647 w 364"/>
              <a:gd name="T27" fmla="*/ 2147483647 h 161"/>
              <a:gd name="T28" fmla="*/ 2147483647 w 364"/>
              <a:gd name="T29" fmla="*/ 2147483647 h 161"/>
              <a:gd name="T30" fmla="*/ 2147483647 w 364"/>
              <a:gd name="T31" fmla="*/ 2147483647 h 161"/>
              <a:gd name="T32" fmla="*/ 2147483647 w 364"/>
              <a:gd name="T33" fmla="*/ 2147483647 h 161"/>
              <a:gd name="T34" fmla="*/ 2147483647 w 364"/>
              <a:gd name="T35" fmla="*/ 2147483647 h 161"/>
              <a:gd name="T36" fmla="*/ 2147483647 w 364"/>
              <a:gd name="T37" fmla="*/ 2147483647 h 161"/>
              <a:gd name="T38" fmla="*/ 2147483647 w 364"/>
              <a:gd name="T39" fmla="*/ 2147483647 h 161"/>
              <a:gd name="T40" fmla="*/ 0 w 364"/>
              <a:gd name="T41" fmla="*/ 2147483647 h 161"/>
              <a:gd name="T42" fmla="*/ 2147483647 w 364"/>
              <a:gd name="T43" fmla="*/ 2147483647 h 161"/>
              <a:gd name="T44" fmla="*/ 2147483647 w 364"/>
              <a:gd name="T45" fmla="*/ 2147483647 h 161"/>
              <a:gd name="T46" fmla="*/ 2147483647 w 364"/>
              <a:gd name="T47" fmla="*/ 2147483647 h 161"/>
              <a:gd name="T48" fmla="*/ 2147483647 w 364"/>
              <a:gd name="T49" fmla="*/ 2147483647 h 161"/>
              <a:gd name="T50" fmla="*/ 2147483647 w 364"/>
              <a:gd name="T51" fmla="*/ 2147483647 h 161"/>
              <a:gd name="T52" fmla="*/ 2147483647 w 364"/>
              <a:gd name="T53" fmla="*/ 2147483647 h 161"/>
              <a:gd name="T54" fmla="*/ 2147483647 w 364"/>
              <a:gd name="T55" fmla="*/ 0 h 161"/>
              <a:gd name="T56" fmla="*/ 2147483647 w 364"/>
              <a:gd name="T57" fmla="*/ 2147483647 h 161"/>
              <a:gd name="T58" fmla="*/ 2147483647 w 364"/>
              <a:gd name="T59" fmla="*/ 2147483647 h 161"/>
              <a:gd name="T60" fmla="*/ 2147483647 w 364"/>
              <a:gd name="T61" fmla="*/ 2147483647 h 161"/>
              <a:gd name="T62" fmla="*/ 2147483647 w 364"/>
              <a:gd name="T63" fmla="*/ 2147483647 h 161"/>
              <a:gd name="T64" fmla="*/ 2147483647 w 364"/>
              <a:gd name="T65" fmla="*/ 2147483647 h 161"/>
              <a:gd name="T66" fmla="*/ 2147483647 w 364"/>
              <a:gd name="T67" fmla="*/ 2147483647 h 161"/>
              <a:gd name="T68" fmla="*/ 2147483647 w 364"/>
              <a:gd name="T69" fmla="*/ 2147483647 h 161"/>
              <a:gd name="T70" fmla="*/ 2147483647 w 364"/>
              <a:gd name="T71" fmla="*/ 2147483647 h 161"/>
              <a:gd name="T72" fmla="*/ 2147483647 w 364"/>
              <a:gd name="T73" fmla="*/ 2147483647 h 161"/>
              <a:gd name="T74" fmla="*/ 2147483647 w 364"/>
              <a:gd name="T75" fmla="*/ 2147483647 h 161"/>
              <a:gd name="T76" fmla="*/ 2147483647 w 364"/>
              <a:gd name="T77" fmla="*/ 2147483647 h 161"/>
              <a:gd name="T78" fmla="*/ 2147483647 w 364"/>
              <a:gd name="T79" fmla="*/ 2147483647 h 161"/>
              <a:gd name="T80" fmla="*/ 2147483647 w 364"/>
              <a:gd name="T81" fmla="*/ 2147483647 h 161"/>
              <a:gd name="T82" fmla="*/ 2147483647 w 364"/>
              <a:gd name="T83" fmla="*/ 2147483647 h 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64"/>
              <a:gd name="T127" fmla="*/ 0 h 161"/>
              <a:gd name="T128" fmla="*/ 364 w 364"/>
              <a:gd name="T129" fmla="*/ 161 h 16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64" h="161">
                <a:moveTo>
                  <a:pt x="166" y="160"/>
                </a:moveTo>
                <a:lnTo>
                  <a:pt x="162" y="159"/>
                </a:lnTo>
                <a:lnTo>
                  <a:pt x="155" y="155"/>
                </a:lnTo>
                <a:lnTo>
                  <a:pt x="151" y="150"/>
                </a:lnTo>
                <a:lnTo>
                  <a:pt x="147" y="150"/>
                </a:lnTo>
                <a:lnTo>
                  <a:pt x="144" y="147"/>
                </a:lnTo>
                <a:lnTo>
                  <a:pt x="138" y="143"/>
                </a:lnTo>
                <a:lnTo>
                  <a:pt x="138" y="136"/>
                </a:lnTo>
                <a:lnTo>
                  <a:pt x="137" y="130"/>
                </a:lnTo>
                <a:lnTo>
                  <a:pt x="132" y="124"/>
                </a:lnTo>
                <a:lnTo>
                  <a:pt x="129" y="119"/>
                </a:lnTo>
                <a:lnTo>
                  <a:pt x="121" y="109"/>
                </a:lnTo>
                <a:lnTo>
                  <a:pt x="115" y="106"/>
                </a:lnTo>
                <a:lnTo>
                  <a:pt x="106" y="104"/>
                </a:lnTo>
                <a:lnTo>
                  <a:pt x="101" y="105"/>
                </a:lnTo>
                <a:lnTo>
                  <a:pt x="97" y="104"/>
                </a:lnTo>
                <a:lnTo>
                  <a:pt x="96" y="99"/>
                </a:lnTo>
                <a:lnTo>
                  <a:pt x="97" y="91"/>
                </a:lnTo>
                <a:lnTo>
                  <a:pt x="93" y="85"/>
                </a:lnTo>
                <a:lnTo>
                  <a:pt x="89" y="79"/>
                </a:lnTo>
                <a:lnTo>
                  <a:pt x="83" y="76"/>
                </a:lnTo>
                <a:lnTo>
                  <a:pt x="77" y="76"/>
                </a:lnTo>
                <a:lnTo>
                  <a:pt x="70" y="77"/>
                </a:lnTo>
                <a:lnTo>
                  <a:pt x="63" y="80"/>
                </a:lnTo>
                <a:lnTo>
                  <a:pt x="59" y="82"/>
                </a:lnTo>
                <a:lnTo>
                  <a:pt x="53" y="81"/>
                </a:lnTo>
                <a:lnTo>
                  <a:pt x="44" y="77"/>
                </a:lnTo>
                <a:lnTo>
                  <a:pt x="41" y="72"/>
                </a:lnTo>
                <a:lnTo>
                  <a:pt x="38" y="75"/>
                </a:lnTo>
                <a:lnTo>
                  <a:pt x="37" y="81"/>
                </a:lnTo>
                <a:lnTo>
                  <a:pt x="36" y="86"/>
                </a:lnTo>
                <a:lnTo>
                  <a:pt x="34" y="91"/>
                </a:lnTo>
                <a:lnTo>
                  <a:pt x="29" y="91"/>
                </a:lnTo>
                <a:lnTo>
                  <a:pt x="23" y="85"/>
                </a:lnTo>
                <a:lnTo>
                  <a:pt x="18" y="80"/>
                </a:lnTo>
                <a:lnTo>
                  <a:pt x="14" y="75"/>
                </a:lnTo>
                <a:lnTo>
                  <a:pt x="10" y="72"/>
                </a:lnTo>
                <a:lnTo>
                  <a:pt x="4" y="71"/>
                </a:lnTo>
                <a:lnTo>
                  <a:pt x="2" y="68"/>
                </a:lnTo>
                <a:lnTo>
                  <a:pt x="1" y="65"/>
                </a:lnTo>
                <a:lnTo>
                  <a:pt x="0" y="58"/>
                </a:lnTo>
                <a:lnTo>
                  <a:pt x="1" y="53"/>
                </a:lnTo>
                <a:lnTo>
                  <a:pt x="5" y="47"/>
                </a:lnTo>
                <a:lnTo>
                  <a:pt x="4" y="40"/>
                </a:lnTo>
                <a:lnTo>
                  <a:pt x="2" y="36"/>
                </a:lnTo>
                <a:lnTo>
                  <a:pt x="0" y="28"/>
                </a:lnTo>
                <a:lnTo>
                  <a:pt x="1" y="23"/>
                </a:lnTo>
                <a:lnTo>
                  <a:pt x="5" y="20"/>
                </a:lnTo>
                <a:lnTo>
                  <a:pt x="8" y="16"/>
                </a:lnTo>
                <a:lnTo>
                  <a:pt x="7" y="11"/>
                </a:lnTo>
                <a:lnTo>
                  <a:pt x="9" y="7"/>
                </a:lnTo>
                <a:lnTo>
                  <a:pt x="89" y="4"/>
                </a:lnTo>
                <a:lnTo>
                  <a:pt x="96" y="4"/>
                </a:lnTo>
                <a:lnTo>
                  <a:pt x="104" y="1"/>
                </a:lnTo>
                <a:lnTo>
                  <a:pt x="109" y="0"/>
                </a:lnTo>
                <a:lnTo>
                  <a:pt x="115" y="2"/>
                </a:lnTo>
                <a:lnTo>
                  <a:pt x="120" y="6"/>
                </a:lnTo>
                <a:lnTo>
                  <a:pt x="121" y="12"/>
                </a:lnTo>
                <a:lnTo>
                  <a:pt x="127" y="17"/>
                </a:lnTo>
                <a:lnTo>
                  <a:pt x="131" y="20"/>
                </a:lnTo>
                <a:lnTo>
                  <a:pt x="133" y="24"/>
                </a:lnTo>
                <a:lnTo>
                  <a:pt x="133" y="30"/>
                </a:lnTo>
                <a:lnTo>
                  <a:pt x="136" y="36"/>
                </a:lnTo>
                <a:lnTo>
                  <a:pt x="137" y="41"/>
                </a:lnTo>
                <a:lnTo>
                  <a:pt x="141" y="45"/>
                </a:lnTo>
                <a:lnTo>
                  <a:pt x="145" y="50"/>
                </a:lnTo>
                <a:lnTo>
                  <a:pt x="152" y="54"/>
                </a:lnTo>
                <a:lnTo>
                  <a:pt x="160" y="53"/>
                </a:lnTo>
                <a:lnTo>
                  <a:pt x="167" y="48"/>
                </a:lnTo>
                <a:lnTo>
                  <a:pt x="177" y="47"/>
                </a:lnTo>
                <a:lnTo>
                  <a:pt x="186" y="46"/>
                </a:lnTo>
                <a:lnTo>
                  <a:pt x="205" y="45"/>
                </a:lnTo>
                <a:lnTo>
                  <a:pt x="220" y="43"/>
                </a:lnTo>
                <a:lnTo>
                  <a:pt x="239" y="41"/>
                </a:lnTo>
                <a:lnTo>
                  <a:pt x="250" y="39"/>
                </a:lnTo>
                <a:lnTo>
                  <a:pt x="252" y="42"/>
                </a:lnTo>
                <a:lnTo>
                  <a:pt x="363" y="111"/>
                </a:lnTo>
                <a:lnTo>
                  <a:pt x="362" y="150"/>
                </a:lnTo>
                <a:lnTo>
                  <a:pt x="168" y="160"/>
                </a:lnTo>
                <a:lnTo>
                  <a:pt x="166" y="16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90" name="Freeform 144"/>
          <p:cNvSpPr>
            <a:spLocks/>
          </p:cNvSpPr>
          <p:nvPr/>
        </p:nvSpPr>
        <p:spPr bwMode="auto">
          <a:xfrm>
            <a:off x="4233863" y="1590675"/>
            <a:ext cx="592137" cy="857250"/>
          </a:xfrm>
          <a:custGeom>
            <a:avLst/>
            <a:gdLst>
              <a:gd name="T0" fmla="*/ 2147483647 w 373"/>
              <a:gd name="T1" fmla="*/ 2147483647 h 540"/>
              <a:gd name="T2" fmla="*/ 2147483647 w 373"/>
              <a:gd name="T3" fmla="*/ 2147483647 h 540"/>
              <a:gd name="T4" fmla="*/ 2147483647 w 373"/>
              <a:gd name="T5" fmla="*/ 2147483647 h 540"/>
              <a:gd name="T6" fmla="*/ 2147483647 w 373"/>
              <a:gd name="T7" fmla="*/ 2147483647 h 540"/>
              <a:gd name="T8" fmla="*/ 2147483647 w 373"/>
              <a:gd name="T9" fmla="*/ 2147483647 h 540"/>
              <a:gd name="T10" fmla="*/ 2147483647 w 373"/>
              <a:gd name="T11" fmla="*/ 2147483647 h 540"/>
              <a:gd name="T12" fmla="*/ 2147483647 w 373"/>
              <a:gd name="T13" fmla="*/ 2147483647 h 540"/>
              <a:gd name="T14" fmla="*/ 2147483647 w 373"/>
              <a:gd name="T15" fmla="*/ 2147483647 h 540"/>
              <a:gd name="T16" fmla="*/ 2147483647 w 373"/>
              <a:gd name="T17" fmla="*/ 2147483647 h 540"/>
              <a:gd name="T18" fmla="*/ 2147483647 w 373"/>
              <a:gd name="T19" fmla="*/ 2147483647 h 540"/>
              <a:gd name="T20" fmla="*/ 2147483647 w 373"/>
              <a:gd name="T21" fmla="*/ 2147483647 h 540"/>
              <a:gd name="T22" fmla="*/ 2147483647 w 373"/>
              <a:gd name="T23" fmla="*/ 2147483647 h 540"/>
              <a:gd name="T24" fmla="*/ 2147483647 w 373"/>
              <a:gd name="T25" fmla="*/ 2147483647 h 540"/>
              <a:gd name="T26" fmla="*/ 2147483647 w 373"/>
              <a:gd name="T27" fmla="*/ 2147483647 h 540"/>
              <a:gd name="T28" fmla="*/ 2147483647 w 373"/>
              <a:gd name="T29" fmla="*/ 2147483647 h 540"/>
              <a:gd name="T30" fmla="*/ 2147483647 w 373"/>
              <a:gd name="T31" fmla="*/ 2147483647 h 540"/>
              <a:gd name="T32" fmla="*/ 2147483647 w 373"/>
              <a:gd name="T33" fmla="*/ 2147483647 h 540"/>
              <a:gd name="T34" fmla="*/ 2147483647 w 373"/>
              <a:gd name="T35" fmla="*/ 2147483647 h 540"/>
              <a:gd name="T36" fmla="*/ 2147483647 w 373"/>
              <a:gd name="T37" fmla="*/ 2147483647 h 540"/>
              <a:gd name="T38" fmla="*/ 2147483647 w 373"/>
              <a:gd name="T39" fmla="*/ 2147483647 h 540"/>
              <a:gd name="T40" fmla="*/ 2147483647 w 373"/>
              <a:gd name="T41" fmla="*/ 2147483647 h 540"/>
              <a:gd name="T42" fmla="*/ 2147483647 w 373"/>
              <a:gd name="T43" fmla="*/ 2147483647 h 540"/>
              <a:gd name="T44" fmla="*/ 2147483647 w 373"/>
              <a:gd name="T45" fmla="*/ 2147483647 h 540"/>
              <a:gd name="T46" fmla="*/ 2147483647 w 373"/>
              <a:gd name="T47" fmla="*/ 2147483647 h 540"/>
              <a:gd name="T48" fmla="*/ 2147483647 w 373"/>
              <a:gd name="T49" fmla="*/ 2147483647 h 540"/>
              <a:gd name="T50" fmla="*/ 2147483647 w 373"/>
              <a:gd name="T51" fmla="*/ 2147483647 h 540"/>
              <a:gd name="T52" fmla="*/ 2147483647 w 373"/>
              <a:gd name="T53" fmla="*/ 2147483647 h 540"/>
              <a:gd name="T54" fmla="*/ 2147483647 w 373"/>
              <a:gd name="T55" fmla="*/ 2147483647 h 540"/>
              <a:gd name="T56" fmla="*/ 2147483647 w 373"/>
              <a:gd name="T57" fmla="*/ 2147483647 h 540"/>
              <a:gd name="T58" fmla="*/ 2147483647 w 373"/>
              <a:gd name="T59" fmla="*/ 2147483647 h 540"/>
              <a:gd name="T60" fmla="*/ 2147483647 w 373"/>
              <a:gd name="T61" fmla="*/ 2147483647 h 540"/>
              <a:gd name="T62" fmla="*/ 2147483647 w 373"/>
              <a:gd name="T63" fmla="*/ 2147483647 h 540"/>
              <a:gd name="T64" fmla="*/ 2147483647 w 373"/>
              <a:gd name="T65" fmla="*/ 2147483647 h 540"/>
              <a:gd name="T66" fmla="*/ 2147483647 w 373"/>
              <a:gd name="T67" fmla="*/ 2147483647 h 540"/>
              <a:gd name="T68" fmla="*/ 2147483647 w 373"/>
              <a:gd name="T69" fmla="*/ 2147483647 h 540"/>
              <a:gd name="T70" fmla="*/ 2147483647 w 373"/>
              <a:gd name="T71" fmla="*/ 2147483647 h 540"/>
              <a:gd name="T72" fmla="*/ 2147483647 w 373"/>
              <a:gd name="T73" fmla="*/ 2147483647 h 540"/>
              <a:gd name="T74" fmla="*/ 2147483647 w 373"/>
              <a:gd name="T75" fmla="*/ 2147483647 h 540"/>
              <a:gd name="T76" fmla="*/ 2147483647 w 373"/>
              <a:gd name="T77" fmla="*/ 0 h 540"/>
              <a:gd name="T78" fmla="*/ 2147483647 w 373"/>
              <a:gd name="T79" fmla="*/ 2147483647 h 540"/>
              <a:gd name="T80" fmla="*/ 2147483647 w 373"/>
              <a:gd name="T81" fmla="*/ 2147483647 h 540"/>
              <a:gd name="T82" fmla="*/ 2147483647 w 373"/>
              <a:gd name="T83" fmla="*/ 2147483647 h 540"/>
              <a:gd name="T84" fmla="*/ 2147483647 w 373"/>
              <a:gd name="T85" fmla="*/ 2147483647 h 540"/>
              <a:gd name="T86" fmla="*/ 2147483647 w 373"/>
              <a:gd name="T87" fmla="*/ 2147483647 h 540"/>
              <a:gd name="T88" fmla="*/ 2147483647 w 373"/>
              <a:gd name="T89" fmla="*/ 2147483647 h 540"/>
              <a:gd name="T90" fmla="*/ 2147483647 w 373"/>
              <a:gd name="T91" fmla="*/ 2147483647 h 540"/>
              <a:gd name="T92" fmla="*/ 2147483647 w 373"/>
              <a:gd name="T93" fmla="*/ 2147483647 h 540"/>
              <a:gd name="T94" fmla="*/ 2147483647 w 373"/>
              <a:gd name="T95" fmla="*/ 2147483647 h 540"/>
              <a:gd name="T96" fmla="*/ 2147483647 w 373"/>
              <a:gd name="T97" fmla="*/ 2147483647 h 540"/>
              <a:gd name="T98" fmla="*/ 2147483647 w 373"/>
              <a:gd name="T99" fmla="*/ 2147483647 h 540"/>
              <a:gd name="T100" fmla="*/ 2147483647 w 373"/>
              <a:gd name="T101" fmla="*/ 2147483647 h 540"/>
              <a:gd name="T102" fmla="*/ 2147483647 w 373"/>
              <a:gd name="T103" fmla="*/ 2147483647 h 540"/>
              <a:gd name="T104" fmla="*/ 2147483647 w 373"/>
              <a:gd name="T105" fmla="*/ 2147483647 h 540"/>
              <a:gd name="T106" fmla="*/ 2147483647 w 373"/>
              <a:gd name="T107" fmla="*/ 2147483647 h 540"/>
              <a:gd name="T108" fmla="*/ 2147483647 w 373"/>
              <a:gd name="T109" fmla="*/ 2147483647 h 540"/>
              <a:gd name="T110" fmla="*/ 2147483647 w 373"/>
              <a:gd name="T111" fmla="*/ 2147483647 h 540"/>
              <a:gd name="T112" fmla="*/ 2147483647 w 373"/>
              <a:gd name="T113" fmla="*/ 2147483647 h 540"/>
              <a:gd name="T114" fmla="*/ 2147483647 w 373"/>
              <a:gd name="T115" fmla="*/ 2147483647 h 540"/>
              <a:gd name="T116" fmla="*/ 2147483647 w 373"/>
              <a:gd name="T117" fmla="*/ 2147483647 h 540"/>
              <a:gd name="T118" fmla="*/ 2147483647 w 373"/>
              <a:gd name="T119" fmla="*/ 2147483647 h 540"/>
              <a:gd name="T120" fmla="*/ 2147483647 w 373"/>
              <a:gd name="T121" fmla="*/ 2147483647 h 540"/>
              <a:gd name="T122" fmla="*/ 0 w 373"/>
              <a:gd name="T123" fmla="*/ 2147483647 h 54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73"/>
              <a:gd name="T187" fmla="*/ 0 h 540"/>
              <a:gd name="T188" fmla="*/ 373 w 373"/>
              <a:gd name="T189" fmla="*/ 540 h 54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73" h="540">
                <a:moveTo>
                  <a:pt x="4" y="470"/>
                </a:moveTo>
                <a:lnTo>
                  <a:pt x="115" y="539"/>
                </a:lnTo>
                <a:lnTo>
                  <a:pt x="128" y="538"/>
                </a:lnTo>
                <a:lnTo>
                  <a:pt x="133" y="533"/>
                </a:lnTo>
                <a:lnTo>
                  <a:pt x="138" y="530"/>
                </a:lnTo>
                <a:lnTo>
                  <a:pt x="145" y="530"/>
                </a:lnTo>
                <a:lnTo>
                  <a:pt x="155" y="531"/>
                </a:lnTo>
                <a:lnTo>
                  <a:pt x="158" y="524"/>
                </a:lnTo>
                <a:lnTo>
                  <a:pt x="159" y="516"/>
                </a:lnTo>
                <a:lnTo>
                  <a:pt x="159" y="507"/>
                </a:lnTo>
                <a:lnTo>
                  <a:pt x="157" y="500"/>
                </a:lnTo>
                <a:lnTo>
                  <a:pt x="160" y="490"/>
                </a:lnTo>
                <a:lnTo>
                  <a:pt x="166" y="487"/>
                </a:lnTo>
                <a:lnTo>
                  <a:pt x="174" y="487"/>
                </a:lnTo>
                <a:lnTo>
                  <a:pt x="180" y="487"/>
                </a:lnTo>
                <a:lnTo>
                  <a:pt x="186" y="486"/>
                </a:lnTo>
                <a:lnTo>
                  <a:pt x="192" y="480"/>
                </a:lnTo>
                <a:lnTo>
                  <a:pt x="195" y="473"/>
                </a:lnTo>
                <a:lnTo>
                  <a:pt x="199" y="470"/>
                </a:lnTo>
                <a:lnTo>
                  <a:pt x="205" y="469"/>
                </a:lnTo>
                <a:lnTo>
                  <a:pt x="217" y="474"/>
                </a:lnTo>
                <a:lnTo>
                  <a:pt x="225" y="480"/>
                </a:lnTo>
                <a:lnTo>
                  <a:pt x="234" y="484"/>
                </a:lnTo>
                <a:lnTo>
                  <a:pt x="241" y="485"/>
                </a:lnTo>
                <a:lnTo>
                  <a:pt x="246" y="484"/>
                </a:lnTo>
                <a:lnTo>
                  <a:pt x="255" y="479"/>
                </a:lnTo>
                <a:lnTo>
                  <a:pt x="273" y="470"/>
                </a:lnTo>
                <a:lnTo>
                  <a:pt x="273" y="469"/>
                </a:lnTo>
                <a:lnTo>
                  <a:pt x="264" y="458"/>
                </a:lnTo>
                <a:lnTo>
                  <a:pt x="255" y="460"/>
                </a:lnTo>
                <a:lnTo>
                  <a:pt x="248" y="459"/>
                </a:lnTo>
                <a:lnTo>
                  <a:pt x="247" y="448"/>
                </a:lnTo>
                <a:lnTo>
                  <a:pt x="254" y="444"/>
                </a:lnTo>
                <a:lnTo>
                  <a:pt x="255" y="440"/>
                </a:lnTo>
                <a:lnTo>
                  <a:pt x="249" y="433"/>
                </a:lnTo>
                <a:lnTo>
                  <a:pt x="248" y="422"/>
                </a:lnTo>
                <a:lnTo>
                  <a:pt x="254" y="412"/>
                </a:lnTo>
                <a:lnTo>
                  <a:pt x="261" y="410"/>
                </a:lnTo>
                <a:lnTo>
                  <a:pt x="268" y="409"/>
                </a:lnTo>
                <a:lnTo>
                  <a:pt x="272" y="405"/>
                </a:lnTo>
                <a:lnTo>
                  <a:pt x="272" y="401"/>
                </a:lnTo>
                <a:lnTo>
                  <a:pt x="273" y="395"/>
                </a:lnTo>
                <a:lnTo>
                  <a:pt x="277" y="389"/>
                </a:lnTo>
                <a:lnTo>
                  <a:pt x="286" y="387"/>
                </a:lnTo>
                <a:lnTo>
                  <a:pt x="293" y="385"/>
                </a:lnTo>
                <a:lnTo>
                  <a:pt x="301" y="377"/>
                </a:lnTo>
                <a:lnTo>
                  <a:pt x="305" y="370"/>
                </a:lnTo>
                <a:lnTo>
                  <a:pt x="307" y="362"/>
                </a:lnTo>
                <a:lnTo>
                  <a:pt x="307" y="359"/>
                </a:lnTo>
                <a:lnTo>
                  <a:pt x="308" y="348"/>
                </a:lnTo>
                <a:lnTo>
                  <a:pt x="309" y="341"/>
                </a:lnTo>
                <a:lnTo>
                  <a:pt x="311" y="331"/>
                </a:lnTo>
                <a:lnTo>
                  <a:pt x="311" y="321"/>
                </a:lnTo>
                <a:lnTo>
                  <a:pt x="314" y="311"/>
                </a:lnTo>
                <a:lnTo>
                  <a:pt x="319" y="305"/>
                </a:lnTo>
                <a:lnTo>
                  <a:pt x="325" y="303"/>
                </a:lnTo>
                <a:lnTo>
                  <a:pt x="334" y="304"/>
                </a:lnTo>
                <a:lnTo>
                  <a:pt x="339" y="301"/>
                </a:lnTo>
                <a:lnTo>
                  <a:pt x="338" y="295"/>
                </a:lnTo>
                <a:lnTo>
                  <a:pt x="331" y="291"/>
                </a:lnTo>
                <a:lnTo>
                  <a:pt x="321" y="290"/>
                </a:lnTo>
                <a:lnTo>
                  <a:pt x="311" y="289"/>
                </a:lnTo>
                <a:lnTo>
                  <a:pt x="302" y="289"/>
                </a:lnTo>
                <a:lnTo>
                  <a:pt x="297" y="280"/>
                </a:lnTo>
                <a:lnTo>
                  <a:pt x="296" y="265"/>
                </a:lnTo>
                <a:lnTo>
                  <a:pt x="297" y="251"/>
                </a:lnTo>
                <a:lnTo>
                  <a:pt x="298" y="242"/>
                </a:lnTo>
                <a:lnTo>
                  <a:pt x="299" y="229"/>
                </a:lnTo>
                <a:lnTo>
                  <a:pt x="299" y="215"/>
                </a:lnTo>
                <a:lnTo>
                  <a:pt x="298" y="205"/>
                </a:lnTo>
                <a:lnTo>
                  <a:pt x="293" y="200"/>
                </a:lnTo>
                <a:lnTo>
                  <a:pt x="292" y="193"/>
                </a:lnTo>
                <a:lnTo>
                  <a:pt x="285" y="184"/>
                </a:lnTo>
                <a:lnTo>
                  <a:pt x="278" y="191"/>
                </a:lnTo>
                <a:lnTo>
                  <a:pt x="272" y="197"/>
                </a:lnTo>
                <a:lnTo>
                  <a:pt x="266" y="197"/>
                </a:lnTo>
                <a:lnTo>
                  <a:pt x="261" y="194"/>
                </a:lnTo>
                <a:lnTo>
                  <a:pt x="256" y="201"/>
                </a:lnTo>
                <a:lnTo>
                  <a:pt x="256" y="206"/>
                </a:lnTo>
                <a:lnTo>
                  <a:pt x="252" y="212"/>
                </a:lnTo>
                <a:lnTo>
                  <a:pt x="246" y="217"/>
                </a:lnTo>
                <a:lnTo>
                  <a:pt x="240" y="220"/>
                </a:lnTo>
                <a:lnTo>
                  <a:pt x="232" y="223"/>
                </a:lnTo>
                <a:lnTo>
                  <a:pt x="224" y="216"/>
                </a:lnTo>
                <a:lnTo>
                  <a:pt x="221" y="208"/>
                </a:lnTo>
                <a:lnTo>
                  <a:pt x="217" y="200"/>
                </a:lnTo>
                <a:lnTo>
                  <a:pt x="217" y="189"/>
                </a:lnTo>
                <a:lnTo>
                  <a:pt x="225" y="186"/>
                </a:lnTo>
                <a:lnTo>
                  <a:pt x="232" y="189"/>
                </a:lnTo>
                <a:lnTo>
                  <a:pt x="238" y="191"/>
                </a:lnTo>
                <a:lnTo>
                  <a:pt x="243" y="192"/>
                </a:lnTo>
                <a:lnTo>
                  <a:pt x="249" y="188"/>
                </a:lnTo>
                <a:lnTo>
                  <a:pt x="254" y="180"/>
                </a:lnTo>
                <a:lnTo>
                  <a:pt x="259" y="173"/>
                </a:lnTo>
                <a:lnTo>
                  <a:pt x="267" y="170"/>
                </a:lnTo>
                <a:lnTo>
                  <a:pt x="276" y="166"/>
                </a:lnTo>
                <a:lnTo>
                  <a:pt x="286" y="165"/>
                </a:lnTo>
                <a:lnTo>
                  <a:pt x="295" y="162"/>
                </a:lnTo>
                <a:lnTo>
                  <a:pt x="303" y="159"/>
                </a:lnTo>
                <a:lnTo>
                  <a:pt x="313" y="156"/>
                </a:lnTo>
                <a:lnTo>
                  <a:pt x="319" y="152"/>
                </a:lnTo>
                <a:lnTo>
                  <a:pt x="325" y="147"/>
                </a:lnTo>
                <a:lnTo>
                  <a:pt x="332" y="142"/>
                </a:lnTo>
                <a:lnTo>
                  <a:pt x="340" y="131"/>
                </a:lnTo>
                <a:lnTo>
                  <a:pt x="349" y="125"/>
                </a:lnTo>
                <a:lnTo>
                  <a:pt x="354" y="117"/>
                </a:lnTo>
                <a:lnTo>
                  <a:pt x="360" y="113"/>
                </a:lnTo>
                <a:lnTo>
                  <a:pt x="367" y="106"/>
                </a:lnTo>
                <a:lnTo>
                  <a:pt x="372" y="102"/>
                </a:lnTo>
                <a:lnTo>
                  <a:pt x="358" y="95"/>
                </a:lnTo>
                <a:lnTo>
                  <a:pt x="349" y="98"/>
                </a:lnTo>
                <a:lnTo>
                  <a:pt x="338" y="97"/>
                </a:lnTo>
                <a:lnTo>
                  <a:pt x="330" y="94"/>
                </a:lnTo>
                <a:lnTo>
                  <a:pt x="322" y="90"/>
                </a:lnTo>
                <a:lnTo>
                  <a:pt x="319" y="87"/>
                </a:lnTo>
                <a:lnTo>
                  <a:pt x="314" y="79"/>
                </a:lnTo>
                <a:lnTo>
                  <a:pt x="311" y="71"/>
                </a:lnTo>
                <a:lnTo>
                  <a:pt x="306" y="63"/>
                </a:lnTo>
                <a:lnTo>
                  <a:pt x="300" y="57"/>
                </a:lnTo>
                <a:lnTo>
                  <a:pt x="296" y="49"/>
                </a:lnTo>
                <a:lnTo>
                  <a:pt x="292" y="45"/>
                </a:lnTo>
                <a:lnTo>
                  <a:pt x="285" y="43"/>
                </a:lnTo>
                <a:lnTo>
                  <a:pt x="275" y="45"/>
                </a:lnTo>
                <a:lnTo>
                  <a:pt x="265" y="58"/>
                </a:lnTo>
                <a:lnTo>
                  <a:pt x="261" y="66"/>
                </a:lnTo>
                <a:lnTo>
                  <a:pt x="256" y="71"/>
                </a:lnTo>
                <a:lnTo>
                  <a:pt x="251" y="72"/>
                </a:lnTo>
                <a:lnTo>
                  <a:pt x="242" y="70"/>
                </a:lnTo>
                <a:lnTo>
                  <a:pt x="235" y="66"/>
                </a:lnTo>
                <a:lnTo>
                  <a:pt x="227" y="67"/>
                </a:lnTo>
                <a:lnTo>
                  <a:pt x="222" y="76"/>
                </a:lnTo>
                <a:lnTo>
                  <a:pt x="218" y="81"/>
                </a:lnTo>
                <a:lnTo>
                  <a:pt x="211" y="82"/>
                </a:lnTo>
                <a:lnTo>
                  <a:pt x="203" y="83"/>
                </a:lnTo>
                <a:lnTo>
                  <a:pt x="196" y="83"/>
                </a:lnTo>
                <a:lnTo>
                  <a:pt x="188" y="84"/>
                </a:lnTo>
                <a:lnTo>
                  <a:pt x="177" y="84"/>
                </a:lnTo>
                <a:lnTo>
                  <a:pt x="173" y="81"/>
                </a:lnTo>
                <a:lnTo>
                  <a:pt x="171" y="75"/>
                </a:lnTo>
                <a:lnTo>
                  <a:pt x="168" y="64"/>
                </a:lnTo>
                <a:lnTo>
                  <a:pt x="165" y="53"/>
                </a:lnTo>
                <a:lnTo>
                  <a:pt x="165" y="42"/>
                </a:lnTo>
                <a:lnTo>
                  <a:pt x="165" y="34"/>
                </a:lnTo>
                <a:lnTo>
                  <a:pt x="164" y="26"/>
                </a:lnTo>
                <a:lnTo>
                  <a:pt x="167" y="16"/>
                </a:lnTo>
                <a:lnTo>
                  <a:pt x="169" y="6"/>
                </a:lnTo>
                <a:lnTo>
                  <a:pt x="158" y="7"/>
                </a:lnTo>
                <a:lnTo>
                  <a:pt x="150" y="4"/>
                </a:lnTo>
                <a:lnTo>
                  <a:pt x="140" y="4"/>
                </a:lnTo>
                <a:lnTo>
                  <a:pt x="129" y="6"/>
                </a:lnTo>
                <a:lnTo>
                  <a:pt x="121" y="8"/>
                </a:lnTo>
                <a:lnTo>
                  <a:pt x="113" y="7"/>
                </a:lnTo>
                <a:lnTo>
                  <a:pt x="109" y="2"/>
                </a:lnTo>
                <a:lnTo>
                  <a:pt x="103" y="0"/>
                </a:lnTo>
                <a:lnTo>
                  <a:pt x="95" y="9"/>
                </a:lnTo>
                <a:lnTo>
                  <a:pt x="86" y="17"/>
                </a:lnTo>
                <a:lnTo>
                  <a:pt x="87" y="17"/>
                </a:lnTo>
                <a:lnTo>
                  <a:pt x="88" y="22"/>
                </a:lnTo>
                <a:lnTo>
                  <a:pt x="90" y="25"/>
                </a:lnTo>
                <a:lnTo>
                  <a:pt x="92" y="28"/>
                </a:lnTo>
                <a:lnTo>
                  <a:pt x="95" y="31"/>
                </a:lnTo>
                <a:lnTo>
                  <a:pt x="96" y="36"/>
                </a:lnTo>
                <a:lnTo>
                  <a:pt x="96" y="43"/>
                </a:lnTo>
                <a:lnTo>
                  <a:pt x="93" y="49"/>
                </a:lnTo>
                <a:lnTo>
                  <a:pt x="92" y="55"/>
                </a:lnTo>
                <a:lnTo>
                  <a:pt x="92" y="61"/>
                </a:lnTo>
                <a:lnTo>
                  <a:pt x="95" y="65"/>
                </a:lnTo>
                <a:lnTo>
                  <a:pt x="98" y="70"/>
                </a:lnTo>
                <a:lnTo>
                  <a:pt x="99" y="77"/>
                </a:lnTo>
                <a:lnTo>
                  <a:pt x="96" y="82"/>
                </a:lnTo>
                <a:lnTo>
                  <a:pt x="97" y="87"/>
                </a:lnTo>
                <a:lnTo>
                  <a:pt x="99" y="91"/>
                </a:lnTo>
                <a:lnTo>
                  <a:pt x="98" y="97"/>
                </a:lnTo>
                <a:lnTo>
                  <a:pt x="94" y="99"/>
                </a:lnTo>
                <a:lnTo>
                  <a:pt x="93" y="105"/>
                </a:lnTo>
                <a:lnTo>
                  <a:pt x="96" y="109"/>
                </a:lnTo>
                <a:lnTo>
                  <a:pt x="103" y="109"/>
                </a:lnTo>
                <a:lnTo>
                  <a:pt x="109" y="111"/>
                </a:lnTo>
                <a:lnTo>
                  <a:pt x="107" y="120"/>
                </a:lnTo>
                <a:lnTo>
                  <a:pt x="101" y="123"/>
                </a:lnTo>
                <a:lnTo>
                  <a:pt x="102" y="128"/>
                </a:lnTo>
                <a:lnTo>
                  <a:pt x="102" y="131"/>
                </a:lnTo>
                <a:lnTo>
                  <a:pt x="106" y="133"/>
                </a:lnTo>
                <a:lnTo>
                  <a:pt x="102" y="140"/>
                </a:lnTo>
                <a:lnTo>
                  <a:pt x="96" y="146"/>
                </a:lnTo>
                <a:lnTo>
                  <a:pt x="91" y="151"/>
                </a:lnTo>
                <a:lnTo>
                  <a:pt x="89" y="159"/>
                </a:lnTo>
                <a:lnTo>
                  <a:pt x="86" y="168"/>
                </a:lnTo>
                <a:lnTo>
                  <a:pt x="86" y="177"/>
                </a:lnTo>
                <a:lnTo>
                  <a:pt x="88" y="186"/>
                </a:lnTo>
                <a:lnTo>
                  <a:pt x="91" y="193"/>
                </a:lnTo>
                <a:lnTo>
                  <a:pt x="97" y="201"/>
                </a:lnTo>
                <a:lnTo>
                  <a:pt x="105" y="204"/>
                </a:lnTo>
                <a:lnTo>
                  <a:pt x="109" y="212"/>
                </a:lnTo>
                <a:lnTo>
                  <a:pt x="109" y="222"/>
                </a:lnTo>
                <a:lnTo>
                  <a:pt x="109" y="230"/>
                </a:lnTo>
                <a:lnTo>
                  <a:pt x="109" y="237"/>
                </a:lnTo>
                <a:lnTo>
                  <a:pt x="108" y="246"/>
                </a:lnTo>
                <a:lnTo>
                  <a:pt x="107" y="251"/>
                </a:lnTo>
                <a:lnTo>
                  <a:pt x="106" y="255"/>
                </a:lnTo>
                <a:lnTo>
                  <a:pt x="104" y="262"/>
                </a:lnTo>
                <a:lnTo>
                  <a:pt x="103" y="267"/>
                </a:lnTo>
                <a:lnTo>
                  <a:pt x="103" y="274"/>
                </a:lnTo>
                <a:lnTo>
                  <a:pt x="105" y="276"/>
                </a:lnTo>
                <a:lnTo>
                  <a:pt x="109" y="281"/>
                </a:lnTo>
                <a:lnTo>
                  <a:pt x="110" y="288"/>
                </a:lnTo>
                <a:lnTo>
                  <a:pt x="108" y="292"/>
                </a:lnTo>
                <a:lnTo>
                  <a:pt x="112" y="297"/>
                </a:lnTo>
                <a:lnTo>
                  <a:pt x="112" y="304"/>
                </a:lnTo>
                <a:lnTo>
                  <a:pt x="101" y="305"/>
                </a:lnTo>
                <a:lnTo>
                  <a:pt x="94" y="302"/>
                </a:lnTo>
                <a:lnTo>
                  <a:pt x="88" y="308"/>
                </a:lnTo>
                <a:lnTo>
                  <a:pt x="87" y="314"/>
                </a:lnTo>
                <a:lnTo>
                  <a:pt x="87" y="324"/>
                </a:lnTo>
                <a:lnTo>
                  <a:pt x="86" y="335"/>
                </a:lnTo>
                <a:lnTo>
                  <a:pt x="81" y="342"/>
                </a:lnTo>
                <a:lnTo>
                  <a:pt x="77" y="348"/>
                </a:lnTo>
                <a:lnTo>
                  <a:pt x="71" y="348"/>
                </a:lnTo>
                <a:lnTo>
                  <a:pt x="73" y="398"/>
                </a:lnTo>
                <a:lnTo>
                  <a:pt x="76" y="404"/>
                </a:lnTo>
                <a:lnTo>
                  <a:pt x="81" y="410"/>
                </a:lnTo>
                <a:lnTo>
                  <a:pt x="84" y="414"/>
                </a:lnTo>
                <a:lnTo>
                  <a:pt x="88" y="420"/>
                </a:lnTo>
                <a:lnTo>
                  <a:pt x="92" y="426"/>
                </a:lnTo>
                <a:lnTo>
                  <a:pt x="94" y="431"/>
                </a:lnTo>
                <a:lnTo>
                  <a:pt x="95" y="436"/>
                </a:lnTo>
                <a:lnTo>
                  <a:pt x="95" y="442"/>
                </a:lnTo>
                <a:lnTo>
                  <a:pt x="91" y="446"/>
                </a:lnTo>
                <a:lnTo>
                  <a:pt x="86" y="449"/>
                </a:lnTo>
                <a:lnTo>
                  <a:pt x="81" y="451"/>
                </a:lnTo>
                <a:lnTo>
                  <a:pt x="77" y="455"/>
                </a:lnTo>
                <a:lnTo>
                  <a:pt x="74" y="458"/>
                </a:lnTo>
                <a:lnTo>
                  <a:pt x="71" y="457"/>
                </a:lnTo>
                <a:lnTo>
                  <a:pt x="69" y="454"/>
                </a:lnTo>
                <a:lnTo>
                  <a:pt x="65" y="457"/>
                </a:lnTo>
                <a:lnTo>
                  <a:pt x="64" y="461"/>
                </a:lnTo>
                <a:lnTo>
                  <a:pt x="60" y="467"/>
                </a:lnTo>
                <a:lnTo>
                  <a:pt x="51" y="468"/>
                </a:lnTo>
                <a:lnTo>
                  <a:pt x="44" y="471"/>
                </a:lnTo>
                <a:lnTo>
                  <a:pt x="37" y="475"/>
                </a:lnTo>
                <a:lnTo>
                  <a:pt x="25" y="481"/>
                </a:lnTo>
                <a:lnTo>
                  <a:pt x="19" y="476"/>
                </a:lnTo>
                <a:lnTo>
                  <a:pt x="12" y="471"/>
                </a:lnTo>
                <a:lnTo>
                  <a:pt x="2" y="467"/>
                </a:lnTo>
                <a:lnTo>
                  <a:pt x="0" y="468"/>
                </a:lnTo>
                <a:lnTo>
                  <a:pt x="4" y="47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91" name="Freeform 145"/>
          <p:cNvSpPr>
            <a:spLocks/>
          </p:cNvSpPr>
          <p:nvPr/>
        </p:nvSpPr>
        <p:spPr bwMode="auto">
          <a:xfrm>
            <a:off x="4233863" y="1590675"/>
            <a:ext cx="592137" cy="857250"/>
          </a:xfrm>
          <a:custGeom>
            <a:avLst/>
            <a:gdLst>
              <a:gd name="T0" fmla="*/ 2147483647 w 373"/>
              <a:gd name="T1" fmla="*/ 2147483647 h 540"/>
              <a:gd name="T2" fmla="*/ 2147483647 w 373"/>
              <a:gd name="T3" fmla="*/ 2147483647 h 540"/>
              <a:gd name="T4" fmla="*/ 2147483647 w 373"/>
              <a:gd name="T5" fmla="*/ 2147483647 h 540"/>
              <a:gd name="T6" fmla="*/ 2147483647 w 373"/>
              <a:gd name="T7" fmla="*/ 2147483647 h 540"/>
              <a:gd name="T8" fmla="*/ 2147483647 w 373"/>
              <a:gd name="T9" fmla="*/ 2147483647 h 540"/>
              <a:gd name="T10" fmla="*/ 2147483647 w 373"/>
              <a:gd name="T11" fmla="*/ 2147483647 h 540"/>
              <a:gd name="T12" fmla="*/ 2147483647 w 373"/>
              <a:gd name="T13" fmla="*/ 2147483647 h 540"/>
              <a:gd name="T14" fmla="*/ 2147483647 w 373"/>
              <a:gd name="T15" fmla="*/ 2147483647 h 540"/>
              <a:gd name="T16" fmla="*/ 2147483647 w 373"/>
              <a:gd name="T17" fmla="*/ 2147483647 h 540"/>
              <a:gd name="T18" fmla="*/ 2147483647 w 373"/>
              <a:gd name="T19" fmla="*/ 2147483647 h 540"/>
              <a:gd name="T20" fmla="*/ 2147483647 w 373"/>
              <a:gd name="T21" fmla="*/ 2147483647 h 540"/>
              <a:gd name="T22" fmla="*/ 2147483647 w 373"/>
              <a:gd name="T23" fmla="*/ 2147483647 h 540"/>
              <a:gd name="T24" fmla="*/ 2147483647 w 373"/>
              <a:gd name="T25" fmla="*/ 2147483647 h 540"/>
              <a:gd name="T26" fmla="*/ 2147483647 w 373"/>
              <a:gd name="T27" fmla="*/ 2147483647 h 540"/>
              <a:gd name="T28" fmla="*/ 2147483647 w 373"/>
              <a:gd name="T29" fmla="*/ 2147483647 h 540"/>
              <a:gd name="T30" fmla="*/ 2147483647 w 373"/>
              <a:gd name="T31" fmla="*/ 2147483647 h 540"/>
              <a:gd name="T32" fmla="*/ 2147483647 w 373"/>
              <a:gd name="T33" fmla="*/ 2147483647 h 540"/>
              <a:gd name="T34" fmla="*/ 2147483647 w 373"/>
              <a:gd name="T35" fmla="*/ 2147483647 h 540"/>
              <a:gd name="T36" fmla="*/ 2147483647 w 373"/>
              <a:gd name="T37" fmla="*/ 2147483647 h 540"/>
              <a:gd name="T38" fmla="*/ 2147483647 w 373"/>
              <a:gd name="T39" fmla="*/ 2147483647 h 540"/>
              <a:gd name="T40" fmla="*/ 2147483647 w 373"/>
              <a:gd name="T41" fmla="*/ 2147483647 h 540"/>
              <a:gd name="T42" fmla="*/ 2147483647 w 373"/>
              <a:gd name="T43" fmla="*/ 2147483647 h 540"/>
              <a:gd name="T44" fmla="*/ 2147483647 w 373"/>
              <a:gd name="T45" fmla="*/ 2147483647 h 540"/>
              <a:gd name="T46" fmla="*/ 2147483647 w 373"/>
              <a:gd name="T47" fmla="*/ 2147483647 h 540"/>
              <a:gd name="T48" fmla="*/ 2147483647 w 373"/>
              <a:gd name="T49" fmla="*/ 2147483647 h 540"/>
              <a:gd name="T50" fmla="*/ 2147483647 w 373"/>
              <a:gd name="T51" fmla="*/ 2147483647 h 540"/>
              <a:gd name="T52" fmla="*/ 2147483647 w 373"/>
              <a:gd name="T53" fmla="*/ 2147483647 h 540"/>
              <a:gd name="T54" fmla="*/ 2147483647 w 373"/>
              <a:gd name="T55" fmla="*/ 2147483647 h 540"/>
              <a:gd name="T56" fmla="*/ 2147483647 w 373"/>
              <a:gd name="T57" fmla="*/ 2147483647 h 540"/>
              <a:gd name="T58" fmla="*/ 2147483647 w 373"/>
              <a:gd name="T59" fmla="*/ 2147483647 h 540"/>
              <a:gd name="T60" fmla="*/ 2147483647 w 373"/>
              <a:gd name="T61" fmla="*/ 2147483647 h 540"/>
              <a:gd name="T62" fmla="*/ 2147483647 w 373"/>
              <a:gd name="T63" fmla="*/ 2147483647 h 540"/>
              <a:gd name="T64" fmla="*/ 2147483647 w 373"/>
              <a:gd name="T65" fmla="*/ 2147483647 h 540"/>
              <a:gd name="T66" fmla="*/ 2147483647 w 373"/>
              <a:gd name="T67" fmla="*/ 2147483647 h 540"/>
              <a:gd name="T68" fmla="*/ 2147483647 w 373"/>
              <a:gd name="T69" fmla="*/ 2147483647 h 540"/>
              <a:gd name="T70" fmla="*/ 2147483647 w 373"/>
              <a:gd name="T71" fmla="*/ 2147483647 h 540"/>
              <a:gd name="T72" fmla="*/ 2147483647 w 373"/>
              <a:gd name="T73" fmla="*/ 2147483647 h 540"/>
              <a:gd name="T74" fmla="*/ 2147483647 w 373"/>
              <a:gd name="T75" fmla="*/ 2147483647 h 540"/>
              <a:gd name="T76" fmla="*/ 2147483647 w 373"/>
              <a:gd name="T77" fmla="*/ 0 h 540"/>
              <a:gd name="T78" fmla="*/ 2147483647 w 373"/>
              <a:gd name="T79" fmla="*/ 2147483647 h 540"/>
              <a:gd name="T80" fmla="*/ 2147483647 w 373"/>
              <a:gd name="T81" fmla="*/ 2147483647 h 540"/>
              <a:gd name="T82" fmla="*/ 2147483647 w 373"/>
              <a:gd name="T83" fmla="*/ 2147483647 h 540"/>
              <a:gd name="T84" fmla="*/ 2147483647 w 373"/>
              <a:gd name="T85" fmla="*/ 2147483647 h 540"/>
              <a:gd name="T86" fmla="*/ 2147483647 w 373"/>
              <a:gd name="T87" fmla="*/ 2147483647 h 540"/>
              <a:gd name="T88" fmla="*/ 2147483647 w 373"/>
              <a:gd name="T89" fmla="*/ 2147483647 h 540"/>
              <a:gd name="T90" fmla="*/ 2147483647 w 373"/>
              <a:gd name="T91" fmla="*/ 2147483647 h 540"/>
              <a:gd name="T92" fmla="*/ 2147483647 w 373"/>
              <a:gd name="T93" fmla="*/ 2147483647 h 540"/>
              <a:gd name="T94" fmla="*/ 2147483647 w 373"/>
              <a:gd name="T95" fmla="*/ 2147483647 h 540"/>
              <a:gd name="T96" fmla="*/ 2147483647 w 373"/>
              <a:gd name="T97" fmla="*/ 2147483647 h 540"/>
              <a:gd name="T98" fmla="*/ 2147483647 w 373"/>
              <a:gd name="T99" fmla="*/ 2147483647 h 540"/>
              <a:gd name="T100" fmla="*/ 2147483647 w 373"/>
              <a:gd name="T101" fmla="*/ 2147483647 h 540"/>
              <a:gd name="T102" fmla="*/ 2147483647 w 373"/>
              <a:gd name="T103" fmla="*/ 2147483647 h 540"/>
              <a:gd name="T104" fmla="*/ 2147483647 w 373"/>
              <a:gd name="T105" fmla="*/ 2147483647 h 540"/>
              <a:gd name="T106" fmla="*/ 2147483647 w 373"/>
              <a:gd name="T107" fmla="*/ 2147483647 h 540"/>
              <a:gd name="T108" fmla="*/ 2147483647 w 373"/>
              <a:gd name="T109" fmla="*/ 2147483647 h 540"/>
              <a:gd name="T110" fmla="*/ 2147483647 w 373"/>
              <a:gd name="T111" fmla="*/ 2147483647 h 540"/>
              <a:gd name="T112" fmla="*/ 2147483647 w 373"/>
              <a:gd name="T113" fmla="*/ 2147483647 h 540"/>
              <a:gd name="T114" fmla="*/ 2147483647 w 373"/>
              <a:gd name="T115" fmla="*/ 2147483647 h 540"/>
              <a:gd name="T116" fmla="*/ 2147483647 w 373"/>
              <a:gd name="T117" fmla="*/ 2147483647 h 540"/>
              <a:gd name="T118" fmla="*/ 2147483647 w 373"/>
              <a:gd name="T119" fmla="*/ 2147483647 h 540"/>
              <a:gd name="T120" fmla="*/ 2147483647 w 373"/>
              <a:gd name="T121" fmla="*/ 2147483647 h 540"/>
              <a:gd name="T122" fmla="*/ 0 w 373"/>
              <a:gd name="T123" fmla="*/ 2147483647 h 54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73"/>
              <a:gd name="T187" fmla="*/ 0 h 540"/>
              <a:gd name="T188" fmla="*/ 373 w 373"/>
              <a:gd name="T189" fmla="*/ 540 h 54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73" h="540">
                <a:moveTo>
                  <a:pt x="4" y="470"/>
                </a:moveTo>
                <a:lnTo>
                  <a:pt x="115" y="539"/>
                </a:lnTo>
                <a:lnTo>
                  <a:pt x="128" y="538"/>
                </a:lnTo>
                <a:lnTo>
                  <a:pt x="133" y="533"/>
                </a:lnTo>
                <a:lnTo>
                  <a:pt x="138" y="530"/>
                </a:lnTo>
                <a:lnTo>
                  <a:pt x="145" y="530"/>
                </a:lnTo>
                <a:lnTo>
                  <a:pt x="155" y="531"/>
                </a:lnTo>
                <a:lnTo>
                  <a:pt x="158" y="524"/>
                </a:lnTo>
                <a:lnTo>
                  <a:pt x="159" y="516"/>
                </a:lnTo>
                <a:lnTo>
                  <a:pt x="159" y="507"/>
                </a:lnTo>
                <a:lnTo>
                  <a:pt x="157" y="500"/>
                </a:lnTo>
                <a:lnTo>
                  <a:pt x="160" y="490"/>
                </a:lnTo>
                <a:lnTo>
                  <a:pt x="166" y="487"/>
                </a:lnTo>
                <a:lnTo>
                  <a:pt x="174" y="487"/>
                </a:lnTo>
                <a:lnTo>
                  <a:pt x="180" y="487"/>
                </a:lnTo>
                <a:lnTo>
                  <a:pt x="186" y="486"/>
                </a:lnTo>
                <a:lnTo>
                  <a:pt x="192" y="480"/>
                </a:lnTo>
                <a:lnTo>
                  <a:pt x="195" y="473"/>
                </a:lnTo>
                <a:lnTo>
                  <a:pt x="199" y="470"/>
                </a:lnTo>
                <a:lnTo>
                  <a:pt x="205" y="469"/>
                </a:lnTo>
                <a:lnTo>
                  <a:pt x="217" y="474"/>
                </a:lnTo>
                <a:lnTo>
                  <a:pt x="225" y="480"/>
                </a:lnTo>
                <a:lnTo>
                  <a:pt x="234" y="484"/>
                </a:lnTo>
                <a:lnTo>
                  <a:pt x="241" y="485"/>
                </a:lnTo>
                <a:lnTo>
                  <a:pt x="246" y="484"/>
                </a:lnTo>
                <a:lnTo>
                  <a:pt x="255" y="479"/>
                </a:lnTo>
                <a:lnTo>
                  <a:pt x="273" y="470"/>
                </a:lnTo>
                <a:lnTo>
                  <a:pt x="273" y="469"/>
                </a:lnTo>
                <a:lnTo>
                  <a:pt x="264" y="458"/>
                </a:lnTo>
                <a:lnTo>
                  <a:pt x="255" y="460"/>
                </a:lnTo>
                <a:lnTo>
                  <a:pt x="248" y="459"/>
                </a:lnTo>
                <a:lnTo>
                  <a:pt x="247" y="448"/>
                </a:lnTo>
                <a:lnTo>
                  <a:pt x="254" y="444"/>
                </a:lnTo>
                <a:lnTo>
                  <a:pt x="255" y="440"/>
                </a:lnTo>
                <a:lnTo>
                  <a:pt x="249" y="433"/>
                </a:lnTo>
                <a:lnTo>
                  <a:pt x="248" y="422"/>
                </a:lnTo>
                <a:lnTo>
                  <a:pt x="254" y="412"/>
                </a:lnTo>
                <a:lnTo>
                  <a:pt x="261" y="410"/>
                </a:lnTo>
                <a:lnTo>
                  <a:pt x="268" y="409"/>
                </a:lnTo>
                <a:lnTo>
                  <a:pt x="272" y="405"/>
                </a:lnTo>
                <a:lnTo>
                  <a:pt x="272" y="401"/>
                </a:lnTo>
                <a:lnTo>
                  <a:pt x="273" y="395"/>
                </a:lnTo>
                <a:lnTo>
                  <a:pt x="277" y="389"/>
                </a:lnTo>
                <a:lnTo>
                  <a:pt x="286" y="387"/>
                </a:lnTo>
                <a:lnTo>
                  <a:pt x="293" y="385"/>
                </a:lnTo>
                <a:lnTo>
                  <a:pt x="301" y="377"/>
                </a:lnTo>
                <a:lnTo>
                  <a:pt x="305" y="370"/>
                </a:lnTo>
                <a:lnTo>
                  <a:pt x="307" y="362"/>
                </a:lnTo>
                <a:lnTo>
                  <a:pt x="307" y="359"/>
                </a:lnTo>
                <a:lnTo>
                  <a:pt x="308" y="348"/>
                </a:lnTo>
                <a:lnTo>
                  <a:pt x="309" y="341"/>
                </a:lnTo>
                <a:lnTo>
                  <a:pt x="311" y="331"/>
                </a:lnTo>
                <a:lnTo>
                  <a:pt x="311" y="321"/>
                </a:lnTo>
                <a:lnTo>
                  <a:pt x="314" y="311"/>
                </a:lnTo>
                <a:lnTo>
                  <a:pt x="319" y="305"/>
                </a:lnTo>
                <a:lnTo>
                  <a:pt x="325" y="303"/>
                </a:lnTo>
                <a:lnTo>
                  <a:pt x="334" y="304"/>
                </a:lnTo>
                <a:lnTo>
                  <a:pt x="339" y="301"/>
                </a:lnTo>
                <a:lnTo>
                  <a:pt x="338" y="295"/>
                </a:lnTo>
                <a:lnTo>
                  <a:pt x="331" y="291"/>
                </a:lnTo>
                <a:lnTo>
                  <a:pt x="321" y="290"/>
                </a:lnTo>
                <a:lnTo>
                  <a:pt x="311" y="289"/>
                </a:lnTo>
                <a:lnTo>
                  <a:pt x="302" y="289"/>
                </a:lnTo>
                <a:lnTo>
                  <a:pt x="297" y="280"/>
                </a:lnTo>
                <a:lnTo>
                  <a:pt x="296" y="265"/>
                </a:lnTo>
                <a:lnTo>
                  <a:pt x="297" y="251"/>
                </a:lnTo>
                <a:lnTo>
                  <a:pt x="298" y="242"/>
                </a:lnTo>
                <a:lnTo>
                  <a:pt x="299" y="229"/>
                </a:lnTo>
                <a:lnTo>
                  <a:pt x="299" y="215"/>
                </a:lnTo>
                <a:lnTo>
                  <a:pt x="298" y="205"/>
                </a:lnTo>
                <a:lnTo>
                  <a:pt x="293" y="200"/>
                </a:lnTo>
                <a:lnTo>
                  <a:pt x="292" y="193"/>
                </a:lnTo>
                <a:lnTo>
                  <a:pt x="285" y="184"/>
                </a:lnTo>
                <a:lnTo>
                  <a:pt x="278" y="191"/>
                </a:lnTo>
                <a:lnTo>
                  <a:pt x="272" y="197"/>
                </a:lnTo>
                <a:lnTo>
                  <a:pt x="266" y="197"/>
                </a:lnTo>
                <a:lnTo>
                  <a:pt x="261" y="194"/>
                </a:lnTo>
                <a:lnTo>
                  <a:pt x="256" y="201"/>
                </a:lnTo>
                <a:lnTo>
                  <a:pt x="256" y="206"/>
                </a:lnTo>
                <a:lnTo>
                  <a:pt x="252" y="212"/>
                </a:lnTo>
                <a:lnTo>
                  <a:pt x="246" y="217"/>
                </a:lnTo>
                <a:lnTo>
                  <a:pt x="240" y="220"/>
                </a:lnTo>
                <a:lnTo>
                  <a:pt x="232" y="223"/>
                </a:lnTo>
                <a:lnTo>
                  <a:pt x="224" y="216"/>
                </a:lnTo>
                <a:lnTo>
                  <a:pt x="221" y="208"/>
                </a:lnTo>
                <a:lnTo>
                  <a:pt x="217" y="200"/>
                </a:lnTo>
                <a:lnTo>
                  <a:pt x="217" y="189"/>
                </a:lnTo>
                <a:lnTo>
                  <a:pt x="225" y="186"/>
                </a:lnTo>
                <a:lnTo>
                  <a:pt x="232" y="189"/>
                </a:lnTo>
                <a:lnTo>
                  <a:pt x="238" y="191"/>
                </a:lnTo>
                <a:lnTo>
                  <a:pt x="243" y="192"/>
                </a:lnTo>
                <a:lnTo>
                  <a:pt x="249" y="188"/>
                </a:lnTo>
                <a:lnTo>
                  <a:pt x="254" y="180"/>
                </a:lnTo>
                <a:lnTo>
                  <a:pt x="259" y="173"/>
                </a:lnTo>
                <a:lnTo>
                  <a:pt x="267" y="170"/>
                </a:lnTo>
                <a:lnTo>
                  <a:pt x="276" y="166"/>
                </a:lnTo>
                <a:lnTo>
                  <a:pt x="286" y="165"/>
                </a:lnTo>
                <a:lnTo>
                  <a:pt x="295" y="162"/>
                </a:lnTo>
                <a:lnTo>
                  <a:pt x="303" y="159"/>
                </a:lnTo>
                <a:lnTo>
                  <a:pt x="313" y="156"/>
                </a:lnTo>
                <a:lnTo>
                  <a:pt x="319" y="152"/>
                </a:lnTo>
                <a:lnTo>
                  <a:pt x="325" y="147"/>
                </a:lnTo>
                <a:lnTo>
                  <a:pt x="332" y="142"/>
                </a:lnTo>
                <a:lnTo>
                  <a:pt x="340" y="131"/>
                </a:lnTo>
                <a:lnTo>
                  <a:pt x="349" y="125"/>
                </a:lnTo>
                <a:lnTo>
                  <a:pt x="354" y="117"/>
                </a:lnTo>
                <a:lnTo>
                  <a:pt x="360" y="113"/>
                </a:lnTo>
                <a:lnTo>
                  <a:pt x="367" y="106"/>
                </a:lnTo>
                <a:lnTo>
                  <a:pt x="372" y="102"/>
                </a:lnTo>
                <a:lnTo>
                  <a:pt x="358" y="95"/>
                </a:lnTo>
                <a:lnTo>
                  <a:pt x="349" y="98"/>
                </a:lnTo>
                <a:lnTo>
                  <a:pt x="338" y="97"/>
                </a:lnTo>
                <a:lnTo>
                  <a:pt x="330" y="94"/>
                </a:lnTo>
                <a:lnTo>
                  <a:pt x="322" y="90"/>
                </a:lnTo>
                <a:lnTo>
                  <a:pt x="319" y="87"/>
                </a:lnTo>
                <a:lnTo>
                  <a:pt x="314" y="79"/>
                </a:lnTo>
                <a:lnTo>
                  <a:pt x="311" y="71"/>
                </a:lnTo>
                <a:lnTo>
                  <a:pt x="306" y="63"/>
                </a:lnTo>
                <a:lnTo>
                  <a:pt x="300" y="57"/>
                </a:lnTo>
                <a:lnTo>
                  <a:pt x="296" y="49"/>
                </a:lnTo>
                <a:lnTo>
                  <a:pt x="292" y="45"/>
                </a:lnTo>
                <a:lnTo>
                  <a:pt x="285" y="43"/>
                </a:lnTo>
                <a:lnTo>
                  <a:pt x="275" y="45"/>
                </a:lnTo>
                <a:lnTo>
                  <a:pt x="265" y="58"/>
                </a:lnTo>
                <a:lnTo>
                  <a:pt x="261" y="66"/>
                </a:lnTo>
                <a:lnTo>
                  <a:pt x="256" y="71"/>
                </a:lnTo>
                <a:lnTo>
                  <a:pt x="251" y="72"/>
                </a:lnTo>
                <a:lnTo>
                  <a:pt x="242" y="70"/>
                </a:lnTo>
                <a:lnTo>
                  <a:pt x="235" y="66"/>
                </a:lnTo>
                <a:lnTo>
                  <a:pt x="227" y="67"/>
                </a:lnTo>
                <a:lnTo>
                  <a:pt x="222" y="76"/>
                </a:lnTo>
                <a:lnTo>
                  <a:pt x="218" y="81"/>
                </a:lnTo>
                <a:lnTo>
                  <a:pt x="211" y="82"/>
                </a:lnTo>
                <a:lnTo>
                  <a:pt x="203" y="83"/>
                </a:lnTo>
                <a:lnTo>
                  <a:pt x="196" y="83"/>
                </a:lnTo>
                <a:lnTo>
                  <a:pt x="188" y="84"/>
                </a:lnTo>
                <a:lnTo>
                  <a:pt x="177" y="84"/>
                </a:lnTo>
                <a:lnTo>
                  <a:pt x="173" y="81"/>
                </a:lnTo>
                <a:lnTo>
                  <a:pt x="171" y="75"/>
                </a:lnTo>
                <a:lnTo>
                  <a:pt x="168" y="64"/>
                </a:lnTo>
                <a:lnTo>
                  <a:pt x="165" y="53"/>
                </a:lnTo>
                <a:lnTo>
                  <a:pt x="165" y="42"/>
                </a:lnTo>
                <a:lnTo>
                  <a:pt x="165" y="34"/>
                </a:lnTo>
                <a:lnTo>
                  <a:pt x="164" y="26"/>
                </a:lnTo>
                <a:lnTo>
                  <a:pt x="167" y="16"/>
                </a:lnTo>
                <a:lnTo>
                  <a:pt x="169" y="6"/>
                </a:lnTo>
                <a:lnTo>
                  <a:pt x="158" y="7"/>
                </a:lnTo>
                <a:lnTo>
                  <a:pt x="150" y="4"/>
                </a:lnTo>
                <a:lnTo>
                  <a:pt x="140" y="4"/>
                </a:lnTo>
                <a:lnTo>
                  <a:pt x="129" y="6"/>
                </a:lnTo>
                <a:lnTo>
                  <a:pt x="121" y="8"/>
                </a:lnTo>
                <a:lnTo>
                  <a:pt x="113" y="7"/>
                </a:lnTo>
                <a:lnTo>
                  <a:pt x="109" y="2"/>
                </a:lnTo>
                <a:lnTo>
                  <a:pt x="103" y="0"/>
                </a:lnTo>
                <a:lnTo>
                  <a:pt x="95" y="9"/>
                </a:lnTo>
                <a:lnTo>
                  <a:pt x="86" y="17"/>
                </a:lnTo>
                <a:lnTo>
                  <a:pt x="87" y="17"/>
                </a:lnTo>
                <a:lnTo>
                  <a:pt x="88" y="22"/>
                </a:lnTo>
                <a:lnTo>
                  <a:pt x="90" y="25"/>
                </a:lnTo>
                <a:lnTo>
                  <a:pt x="92" y="28"/>
                </a:lnTo>
                <a:lnTo>
                  <a:pt x="95" y="31"/>
                </a:lnTo>
                <a:lnTo>
                  <a:pt x="96" y="36"/>
                </a:lnTo>
                <a:lnTo>
                  <a:pt x="96" y="43"/>
                </a:lnTo>
                <a:lnTo>
                  <a:pt x="93" y="49"/>
                </a:lnTo>
                <a:lnTo>
                  <a:pt x="92" y="55"/>
                </a:lnTo>
                <a:lnTo>
                  <a:pt x="92" y="61"/>
                </a:lnTo>
                <a:lnTo>
                  <a:pt x="95" y="65"/>
                </a:lnTo>
                <a:lnTo>
                  <a:pt x="98" y="70"/>
                </a:lnTo>
                <a:lnTo>
                  <a:pt x="99" y="77"/>
                </a:lnTo>
                <a:lnTo>
                  <a:pt x="96" y="82"/>
                </a:lnTo>
                <a:lnTo>
                  <a:pt x="97" y="87"/>
                </a:lnTo>
                <a:lnTo>
                  <a:pt x="99" y="91"/>
                </a:lnTo>
                <a:lnTo>
                  <a:pt x="98" y="97"/>
                </a:lnTo>
                <a:lnTo>
                  <a:pt x="94" y="99"/>
                </a:lnTo>
                <a:lnTo>
                  <a:pt x="93" y="105"/>
                </a:lnTo>
                <a:lnTo>
                  <a:pt x="96" y="109"/>
                </a:lnTo>
                <a:lnTo>
                  <a:pt x="103" y="109"/>
                </a:lnTo>
                <a:lnTo>
                  <a:pt x="109" y="111"/>
                </a:lnTo>
                <a:lnTo>
                  <a:pt x="107" y="120"/>
                </a:lnTo>
                <a:lnTo>
                  <a:pt x="101" y="123"/>
                </a:lnTo>
                <a:lnTo>
                  <a:pt x="102" y="128"/>
                </a:lnTo>
                <a:lnTo>
                  <a:pt x="102" y="131"/>
                </a:lnTo>
                <a:lnTo>
                  <a:pt x="106" y="133"/>
                </a:lnTo>
                <a:lnTo>
                  <a:pt x="102" y="140"/>
                </a:lnTo>
                <a:lnTo>
                  <a:pt x="96" y="146"/>
                </a:lnTo>
                <a:lnTo>
                  <a:pt x="91" y="151"/>
                </a:lnTo>
                <a:lnTo>
                  <a:pt x="89" y="159"/>
                </a:lnTo>
                <a:lnTo>
                  <a:pt x="86" y="168"/>
                </a:lnTo>
                <a:lnTo>
                  <a:pt x="86" y="177"/>
                </a:lnTo>
                <a:lnTo>
                  <a:pt x="88" y="186"/>
                </a:lnTo>
                <a:lnTo>
                  <a:pt x="91" y="193"/>
                </a:lnTo>
                <a:lnTo>
                  <a:pt x="97" y="201"/>
                </a:lnTo>
                <a:lnTo>
                  <a:pt x="105" y="204"/>
                </a:lnTo>
                <a:lnTo>
                  <a:pt x="109" y="212"/>
                </a:lnTo>
                <a:lnTo>
                  <a:pt x="109" y="222"/>
                </a:lnTo>
                <a:lnTo>
                  <a:pt x="109" y="230"/>
                </a:lnTo>
                <a:lnTo>
                  <a:pt x="109" y="237"/>
                </a:lnTo>
                <a:lnTo>
                  <a:pt x="108" y="246"/>
                </a:lnTo>
                <a:lnTo>
                  <a:pt x="107" y="251"/>
                </a:lnTo>
                <a:lnTo>
                  <a:pt x="106" y="255"/>
                </a:lnTo>
                <a:lnTo>
                  <a:pt x="104" y="262"/>
                </a:lnTo>
                <a:lnTo>
                  <a:pt x="103" y="267"/>
                </a:lnTo>
                <a:lnTo>
                  <a:pt x="103" y="274"/>
                </a:lnTo>
                <a:lnTo>
                  <a:pt x="105" y="276"/>
                </a:lnTo>
                <a:lnTo>
                  <a:pt x="109" y="281"/>
                </a:lnTo>
                <a:lnTo>
                  <a:pt x="110" y="288"/>
                </a:lnTo>
                <a:lnTo>
                  <a:pt x="108" y="292"/>
                </a:lnTo>
                <a:lnTo>
                  <a:pt x="112" y="297"/>
                </a:lnTo>
                <a:lnTo>
                  <a:pt x="112" y="304"/>
                </a:lnTo>
                <a:lnTo>
                  <a:pt x="101" y="305"/>
                </a:lnTo>
                <a:lnTo>
                  <a:pt x="94" y="302"/>
                </a:lnTo>
                <a:lnTo>
                  <a:pt x="88" y="308"/>
                </a:lnTo>
                <a:lnTo>
                  <a:pt x="87" y="314"/>
                </a:lnTo>
                <a:lnTo>
                  <a:pt x="87" y="324"/>
                </a:lnTo>
                <a:lnTo>
                  <a:pt x="86" y="335"/>
                </a:lnTo>
                <a:lnTo>
                  <a:pt x="81" y="342"/>
                </a:lnTo>
                <a:lnTo>
                  <a:pt x="77" y="348"/>
                </a:lnTo>
                <a:lnTo>
                  <a:pt x="71" y="348"/>
                </a:lnTo>
                <a:lnTo>
                  <a:pt x="73" y="398"/>
                </a:lnTo>
                <a:lnTo>
                  <a:pt x="76" y="404"/>
                </a:lnTo>
                <a:lnTo>
                  <a:pt x="81" y="410"/>
                </a:lnTo>
                <a:lnTo>
                  <a:pt x="84" y="414"/>
                </a:lnTo>
                <a:lnTo>
                  <a:pt x="88" y="420"/>
                </a:lnTo>
                <a:lnTo>
                  <a:pt x="92" y="426"/>
                </a:lnTo>
                <a:lnTo>
                  <a:pt x="94" y="431"/>
                </a:lnTo>
                <a:lnTo>
                  <a:pt x="95" y="436"/>
                </a:lnTo>
                <a:lnTo>
                  <a:pt x="95" y="442"/>
                </a:lnTo>
                <a:lnTo>
                  <a:pt x="91" y="446"/>
                </a:lnTo>
                <a:lnTo>
                  <a:pt x="86" y="449"/>
                </a:lnTo>
                <a:lnTo>
                  <a:pt x="81" y="451"/>
                </a:lnTo>
                <a:lnTo>
                  <a:pt x="77" y="455"/>
                </a:lnTo>
                <a:lnTo>
                  <a:pt x="74" y="458"/>
                </a:lnTo>
                <a:lnTo>
                  <a:pt x="71" y="457"/>
                </a:lnTo>
                <a:lnTo>
                  <a:pt x="69" y="454"/>
                </a:lnTo>
                <a:lnTo>
                  <a:pt x="65" y="457"/>
                </a:lnTo>
                <a:lnTo>
                  <a:pt x="64" y="461"/>
                </a:lnTo>
                <a:lnTo>
                  <a:pt x="60" y="467"/>
                </a:lnTo>
                <a:lnTo>
                  <a:pt x="51" y="468"/>
                </a:lnTo>
                <a:lnTo>
                  <a:pt x="44" y="471"/>
                </a:lnTo>
                <a:lnTo>
                  <a:pt x="37" y="475"/>
                </a:lnTo>
                <a:lnTo>
                  <a:pt x="25" y="481"/>
                </a:lnTo>
                <a:lnTo>
                  <a:pt x="19" y="476"/>
                </a:lnTo>
                <a:lnTo>
                  <a:pt x="12" y="471"/>
                </a:lnTo>
                <a:lnTo>
                  <a:pt x="2" y="467"/>
                </a:lnTo>
                <a:lnTo>
                  <a:pt x="0" y="468"/>
                </a:lnTo>
                <a:lnTo>
                  <a:pt x="4" y="47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92" name="Freeform 146"/>
          <p:cNvSpPr>
            <a:spLocks/>
          </p:cNvSpPr>
          <p:nvPr/>
        </p:nvSpPr>
        <p:spPr bwMode="auto">
          <a:xfrm>
            <a:off x="4414838" y="2335213"/>
            <a:ext cx="603250" cy="530225"/>
          </a:xfrm>
          <a:custGeom>
            <a:avLst/>
            <a:gdLst>
              <a:gd name="T0" fmla="*/ 2147483647 w 380"/>
              <a:gd name="T1" fmla="*/ 2147483647 h 334"/>
              <a:gd name="T2" fmla="*/ 2147483647 w 380"/>
              <a:gd name="T3" fmla="*/ 2147483647 h 334"/>
              <a:gd name="T4" fmla="*/ 2147483647 w 380"/>
              <a:gd name="T5" fmla="*/ 2147483647 h 334"/>
              <a:gd name="T6" fmla="*/ 2147483647 w 380"/>
              <a:gd name="T7" fmla="*/ 2147483647 h 334"/>
              <a:gd name="T8" fmla="*/ 2147483647 w 380"/>
              <a:gd name="T9" fmla="*/ 2147483647 h 334"/>
              <a:gd name="T10" fmla="*/ 2147483647 w 380"/>
              <a:gd name="T11" fmla="*/ 2147483647 h 334"/>
              <a:gd name="T12" fmla="*/ 2147483647 w 380"/>
              <a:gd name="T13" fmla="*/ 2147483647 h 334"/>
              <a:gd name="T14" fmla="*/ 2147483647 w 380"/>
              <a:gd name="T15" fmla="*/ 2147483647 h 334"/>
              <a:gd name="T16" fmla="*/ 2147483647 w 380"/>
              <a:gd name="T17" fmla="*/ 0 h 334"/>
              <a:gd name="T18" fmla="*/ 2147483647 w 380"/>
              <a:gd name="T19" fmla="*/ 2147483647 h 334"/>
              <a:gd name="T20" fmla="*/ 2147483647 w 380"/>
              <a:gd name="T21" fmla="*/ 2147483647 h 334"/>
              <a:gd name="T22" fmla="*/ 2147483647 w 380"/>
              <a:gd name="T23" fmla="*/ 2147483647 h 334"/>
              <a:gd name="T24" fmla="*/ 2147483647 w 380"/>
              <a:gd name="T25" fmla="*/ 2147483647 h 334"/>
              <a:gd name="T26" fmla="*/ 2147483647 w 380"/>
              <a:gd name="T27" fmla="*/ 2147483647 h 334"/>
              <a:gd name="T28" fmla="*/ 2147483647 w 380"/>
              <a:gd name="T29" fmla="*/ 2147483647 h 334"/>
              <a:gd name="T30" fmla="*/ 2147483647 w 380"/>
              <a:gd name="T31" fmla="*/ 2147483647 h 334"/>
              <a:gd name="T32" fmla="*/ 2147483647 w 380"/>
              <a:gd name="T33" fmla="*/ 2147483647 h 334"/>
              <a:gd name="T34" fmla="*/ 2147483647 w 380"/>
              <a:gd name="T35" fmla="*/ 2147483647 h 334"/>
              <a:gd name="T36" fmla="*/ 2147483647 w 380"/>
              <a:gd name="T37" fmla="*/ 2147483647 h 334"/>
              <a:gd name="T38" fmla="*/ 2147483647 w 380"/>
              <a:gd name="T39" fmla="*/ 2147483647 h 334"/>
              <a:gd name="T40" fmla="*/ 2147483647 w 380"/>
              <a:gd name="T41" fmla="*/ 2147483647 h 334"/>
              <a:gd name="T42" fmla="*/ 2147483647 w 380"/>
              <a:gd name="T43" fmla="*/ 2147483647 h 334"/>
              <a:gd name="T44" fmla="*/ 2147483647 w 380"/>
              <a:gd name="T45" fmla="*/ 2147483647 h 334"/>
              <a:gd name="T46" fmla="*/ 2147483647 w 380"/>
              <a:gd name="T47" fmla="*/ 2147483647 h 334"/>
              <a:gd name="T48" fmla="*/ 2147483647 w 380"/>
              <a:gd name="T49" fmla="*/ 2147483647 h 334"/>
              <a:gd name="T50" fmla="*/ 2147483647 w 380"/>
              <a:gd name="T51" fmla="*/ 2147483647 h 334"/>
              <a:gd name="T52" fmla="*/ 2147483647 w 380"/>
              <a:gd name="T53" fmla="*/ 2147483647 h 334"/>
              <a:gd name="T54" fmla="*/ 2147483647 w 380"/>
              <a:gd name="T55" fmla="*/ 2147483647 h 334"/>
              <a:gd name="T56" fmla="*/ 2147483647 w 380"/>
              <a:gd name="T57" fmla="*/ 2147483647 h 334"/>
              <a:gd name="T58" fmla="*/ 2147483647 w 380"/>
              <a:gd name="T59" fmla="*/ 2147483647 h 334"/>
              <a:gd name="T60" fmla="*/ 2147483647 w 380"/>
              <a:gd name="T61" fmla="*/ 2147483647 h 334"/>
              <a:gd name="T62" fmla="*/ 2147483647 w 380"/>
              <a:gd name="T63" fmla="*/ 2147483647 h 334"/>
              <a:gd name="T64" fmla="*/ 2147483647 w 380"/>
              <a:gd name="T65" fmla="*/ 2147483647 h 334"/>
              <a:gd name="T66" fmla="*/ 2147483647 w 380"/>
              <a:gd name="T67" fmla="*/ 2147483647 h 334"/>
              <a:gd name="T68" fmla="*/ 2147483647 w 380"/>
              <a:gd name="T69" fmla="*/ 2147483647 h 334"/>
              <a:gd name="T70" fmla="*/ 2147483647 w 380"/>
              <a:gd name="T71" fmla="*/ 2147483647 h 334"/>
              <a:gd name="T72" fmla="*/ 2147483647 w 380"/>
              <a:gd name="T73" fmla="*/ 2147483647 h 334"/>
              <a:gd name="T74" fmla="*/ 2147483647 w 380"/>
              <a:gd name="T75" fmla="*/ 2147483647 h 334"/>
              <a:gd name="T76" fmla="*/ 2147483647 w 380"/>
              <a:gd name="T77" fmla="*/ 2147483647 h 334"/>
              <a:gd name="T78" fmla="*/ 2147483647 w 380"/>
              <a:gd name="T79" fmla="*/ 2147483647 h 334"/>
              <a:gd name="T80" fmla="*/ 2147483647 w 380"/>
              <a:gd name="T81" fmla="*/ 2147483647 h 334"/>
              <a:gd name="T82" fmla="*/ 2147483647 w 380"/>
              <a:gd name="T83" fmla="*/ 2147483647 h 334"/>
              <a:gd name="T84" fmla="*/ 2147483647 w 380"/>
              <a:gd name="T85" fmla="*/ 2147483647 h 334"/>
              <a:gd name="T86" fmla="*/ 2147483647 w 380"/>
              <a:gd name="T87" fmla="*/ 2147483647 h 334"/>
              <a:gd name="T88" fmla="*/ 2147483647 w 380"/>
              <a:gd name="T89" fmla="*/ 2147483647 h 334"/>
              <a:gd name="T90" fmla="*/ 2147483647 w 380"/>
              <a:gd name="T91" fmla="*/ 2147483647 h 334"/>
              <a:gd name="T92" fmla="*/ 2147483647 w 380"/>
              <a:gd name="T93" fmla="*/ 2147483647 h 334"/>
              <a:gd name="T94" fmla="*/ 2147483647 w 380"/>
              <a:gd name="T95" fmla="*/ 2147483647 h 334"/>
              <a:gd name="T96" fmla="*/ 2147483647 w 380"/>
              <a:gd name="T97" fmla="*/ 2147483647 h 334"/>
              <a:gd name="T98" fmla="*/ 2147483647 w 380"/>
              <a:gd name="T99" fmla="*/ 2147483647 h 334"/>
              <a:gd name="T100" fmla="*/ 2147483647 w 380"/>
              <a:gd name="T101" fmla="*/ 2147483647 h 334"/>
              <a:gd name="T102" fmla="*/ 2147483647 w 380"/>
              <a:gd name="T103" fmla="*/ 2147483647 h 334"/>
              <a:gd name="T104" fmla="*/ 2147483647 w 380"/>
              <a:gd name="T105" fmla="*/ 2147483647 h 33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80"/>
              <a:gd name="T160" fmla="*/ 0 h 334"/>
              <a:gd name="T161" fmla="*/ 380 w 380"/>
              <a:gd name="T162" fmla="*/ 334 h 33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80" h="334">
                <a:moveTo>
                  <a:pt x="261" y="116"/>
                </a:moveTo>
                <a:lnTo>
                  <a:pt x="250" y="119"/>
                </a:lnTo>
                <a:lnTo>
                  <a:pt x="244" y="117"/>
                </a:lnTo>
                <a:lnTo>
                  <a:pt x="245" y="103"/>
                </a:lnTo>
                <a:lnTo>
                  <a:pt x="239" y="98"/>
                </a:lnTo>
                <a:lnTo>
                  <a:pt x="226" y="101"/>
                </a:lnTo>
                <a:lnTo>
                  <a:pt x="217" y="109"/>
                </a:lnTo>
                <a:lnTo>
                  <a:pt x="205" y="112"/>
                </a:lnTo>
                <a:lnTo>
                  <a:pt x="197" y="107"/>
                </a:lnTo>
                <a:lnTo>
                  <a:pt x="187" y="106"/>
                </a:lnTo>
                <a:lnTo>
                  <a:pt x="174" y="103"/>
                </a:lnTo>
                <a:lnTo>
                  <a:pt x="171" y="97"/>
                </a:lnTo>
                <a:lnTo>
                  <a:pt x="173" y="85"/>
                </a:lnTo>
                <a:lnTo>
                  <a:pt x="176" y="78"/>
                </a:lnTo>
                <a:lnTo>
                  <a:pt x="175" y="69"/>
                </a:lnTo>
                <a:lnTo>
                  <a:pt x="173" y="57"/>
                </a:lnTo>
                <a:lnTo>
                  <a:pt x="178" y="46"/>
                </a:lnTo>
                <a:lnTo>
                  <a:pt x="185" y="42"/>
                </a:lnTo>
                <a:lnTo>
                  <a:pt x="192" y="39"/>
                </a:lnTo>
                <a:lnTo>
                  <a:pt x="201" y="35"/>
                </a:lnTo>
                <a:lnTo>
                  <a:pt x="203" y="26"/>
                </a:lnTo>
                <a:lnTo>
                  <a:pt x="198" y="17"/>
                </a:lnTo>
                <a:lnTo>
                  <a:pt x="187" y="15"/>
                </a:lnTo>
                <a:lnTo>
                  <a:pt x="178" y="14"/>
                </a:lnTo>
                <a:lnTo>
                  <a:pt x="169" y="8"/>
                </a:lnTo>
                <a:lnTo>
                  <a:pt x="162" y="3"/>
                </a:lnTo>
                <a:lnTo>
                  <a:pt x="159" y="0"/>
                </a:lnTo>
                <a:lnTo>
                  <a:pt x="159" y="1"/>
                </a:lnTo>
                <a:lnTo>
                  <a:pt x="141" y="10"/>
                </a:lnTo>
                <a:lnTo>
                  <a:pt x="132" y="15"/>
                </a:lnTo>
                <a:lnTo>
                  <a:pt x="127" y="16"/>
                </a:lnTo>
                <a:lnTo>
                  <a:pt x="120" y="15"/>
                </a:lnTo>
                <a:lnTo>
                  <a:pt x="111" y="11"/>
                </a:lnTo>
                <a:lnTo>
                  <a:pt x="103" y="5"/>
                </a:lnTo>
                <a:lnTo>
                  <a:pt x="91" y="0"/>
                </a:lnTo>
                <a:lnTo>
                  <a:pt x="85" y="1"/>
                </a:lnTo>
                <a:lnTo>
                  <a:pt x="81" y="4"/>
                </a:lnTo>
                <a:lnTo>
                  <a:pt x="78" y="11"/>
                </a:lnTo>
                <a:lnTo>
                  <a:pt x="72" y="17"/>
                </a:lnTo>
                <a:lnTo>
                  <a:pt x="66" y="18"/>
                </a:lnTo>
                <a:lnTo>
                  <a:pt x="60" y="18"/>
                </a:lnTo>
                <a:lnTo>
                  <a:pt x="52" y="18"/>
                </a:lnTo>
                <a:lnTo>
                  <a:pt x="46" y="21"/>
                </a:lnTo>
                <a:lnTo>
                  <a:pt x="43" y="31"/>
                </a:lnTo>
                <a:lnTo>
                  <a:pt x="45" y="38"/>
                </a:lnTo>
                <a:lnTo>
                  <a:pt x="45" y="47"/>
                </a:lnTo>
                <a:lnTo>
                  <a:pt x="44" y="55"/>
                </a:lnTo>
                <a:lnTo>
                  <a:pt x="41" y="62"/>
                </a:lnTo>
                <a:lnTo>
                  <a:pt x="31" y="61"/>
                </a:lnTo>
                <a:lnTo>
                  <a:pt x="24" y="61"/>
                </a:lnTo>
                <a:lnTo>
                  <a:pt x="19" y="64"/>
                </a:lnTo>
                <a:lnTo>
                  <a:pt x="14" y="69"/>
                </a:lnTo>
                <a:lnTo>
                  <a:pt x="1" y="70"/>
                </a:lnTo>
                <a:lnTo>
                  <a:pt x="0" y="109"/>
                </a:lnTo>
                <a:lnTo>
                  <a:pt x="41" y="109"/>
                </a:lnTo>
                <a:lnTo>
                  <a:pt x="44" y="108"/>
                </a:lnTo>
                <a:lnTo>
                  <a:pt x="47" y="112"/>
                </a:lnTo>
                <a:lnTo>
                  <a:pt x="47" y="115"/>
                </a:lnTo>
                <a:lnTo>
                  <a:pt x="46" y="203"/>
                </a:lnTo>
                <a:lnTo>
                  <a:pt x="47" y="206"/>
                </a:lnTo>
                <a:lnTo>
                  <a:pt x="51" y="207"/>
                </a:lnTo>
                <a:lnTo>
                  <a:pt x="58" y="207"/>
                </a:lnTo>
                <a:lnTo>
                  <a:pt x="66" y="207"/>
                </a:lnTo>
                <a:lnTo>
                  <a:pt x="73" y="205"/>
                </a:lnTo>
                <a:lnTo>
                  <a:pt x="83" y="201"/>
                </a:lnTo>
                <a:lnTo>
                  <a:pt x="92" y="202"/>
                </a:lnTo>
                <a:lnTo>
                  <a:pt x="102" y="206"/>
                </a:lnTo>
                <a:lnTo>
                  <a:pt x="111" y="208"/>
                </a:lnTo>
                <a:lnTo>
                  <a:pt x="120" y="205"/>
                </a:lnTo>
                <a:lnTo>
                  <a:pt x="125" y="198"/>
                </a:lnTo>
                <a:lnTo>
                  <a:pt x="129" y="185"/>
                </a:lnTo>
                <a:lnTo>
                  <a:pt x="139" y="173"/>
                </a:lnTo>
                <a:lnTo>
                  <a:pt x="147" y="174"/>
                </a:lnTo>
                <a:lnTo>
                  <a:pt x="157" y="181"/>
                </a:lnTo>
                <a:lnTo>
                  <a:pt x="166" y="194"/>
                </a:lnTo>
                <a:lnTo>
                  <a:pt x="175" y="207"/>
                </a:lnTo>
                <a:lnTo>
                  <a:pt x="178" y="215"/>
                </a:lnTo>
                <a:lnTo>
                  <a:pt x="183" y="223"/>
                </a:lnTo>
                <a:lnTo>
                  <a:pt x="186" y="232"/>
                </a:lnTo>
                <a:lnTo>
                  <a:pt x="191" y="235"/>
                </a:lnTo>
                <a:lnTo>
                  <a:pt x="207" y="240"/>
                </a:lnTo>
                <a:lnTo>
                  <a:pt x="215" y="245"/>
                </a:lnTo>
                <a:lnTo>
                  <a:pt x="217" y="253"/>
                </a:lnTo>
                <a:lnTo>
                  <a:pt x="217" y="261"/>
                </a:lnTo>
                <a:lnTo>
                  <a:pt x="213" y="263"/>
                </a:lnTo>
                <a:lnTo>
                  <a:pt x="206" y="263"/>
                </a:lnTo>
                <a:lnTo>
                  <a:pt x="202" y="266"/>
                </a:lnTo>
                <a:lnTo>
                  <a:pt x="199" y="273"/>
                </a:lnTo>
                <a:lnTo>
                  <a:pt x="198" y="282"/>
                </a:lnTo>
                <a:lnTo>
                  <a:pt x="199" y="292"/>
                </a:lnTo>
                <a:lnTo>
                  <a:pt x="204" y="296"/>
                </a:lnTo>
                <a:lnTo>
                  <a:pt x="217" y="296"/>
                </a:lnTo>
                <a:lnTo>
                  <a:pt x="226" y="297"/>
                </a:lnTo>
                <a:lnTo>
                  <a:pt x="225" y="305"/>
                </a:lnTo>
                <a:lnTo>
                  <a:pt x="224" y="314"/>
                </a:lnTo>
                <a:lnTo>
                  <a:pt x="221" y="321"/>
                </a:lnTo>
                <a:lnTo>
                  <a:pt x="219" y="327"/>
                </a:lnTo>
                <a:lnTo>
                  <a:pt x="223" y="332"/>
                </a:lnTo>
                <a:lnTo>
                  <a:pt x="228" y="333"/>
                </a:lnTo>
                <a:lnTo>
                  <a:pt x="228" y="331"/>
                </a:lnTo>
                <a:lnTo>
                  <a:pt x="231" y="324"/>
                </a:lnTo>
                <a:lnTo>
                  <a:pt x="234" y="317"/>
                </a:lnTo>
                <a:lnTo>
                  <a:pt x="236" y="309"/>
                </a:lnTo>
                <a:lnTo>
                  <a:pt x="235" y="302"/>
                </a:lnTo>
                <a:lnTo>
                  <a:pt x="236" y="295"/>
                </a:lnTo>
                <a:lnTo>
                  <a:pt x="243" y="287"/>
                </a:lnTo>
                <a:lnTo>
                  <a:pt x="252" y="284"/>
                </a:lnTo>
                <a:lnTo>
                  <a:pt x="260" y="280"/>
                </a:lnTo>
                <a:lnTo>
                  <a:pt x="267" y="277"/>
                </a:lnTo>
                <a:lnTo>
                  <a:pt x="285" y="272"/>
                </a:lnTo>
                <a:lnTo>
                  <a:pt x="296" y="268"/>
                </a:lnTo>
                <a:lnTo>
                  <a:pt x="303" y="265"/>
                </a:lnTo>
                <a:lnTo>
                  <a:pt x="309" y="261"/>
                </a:lnTo>
                <a:lnTo>
                  <a:pt x="317" y="256"/>
                </a:lnTo>
                <a:lnTo>
                  <a:pt x="323" y="252"/>
                </a:lnTo>
                <a:lnTo>
                  <a:pt x="338" y="247"/>
                </a:lnTo>
                <a:lnTo>
                  <a:pt x="350" y="247"/>
                </a:lnTo>
                <a:lnTo>
                  <a:pt x="363" y="239"/>
                </a:lnTo>
                <a:lnTo>
                  <a:pt x="369" y="233"/>
                </a:lnTo>
                <a:lnTo>
                  <a:pt x="379" y="230"/>
                </a:lnTo>
                <a:lnTo>
                  <a:pt x="378" y="229"/>
                </a:lnTo>
                <a:lnTo>
                  <a:pt x="367" y="222"/>
                </a:lnTo>
                <a:lnTo>
                  <a:pt x="362" y="223"/>
                </a:lnTo>
                <a:lnTo>
                  <a:pt x="359" y="226"/>
                </a:lnTo>
                <a:lnTo>
                  <a:pt x="356" y="224"/>
                </a:lnTo>
                <a:lnTo>
                  <a:pt x="354" y="231"/>
                </a:lnTo>
                <a:lnTo>
                  <a:pt x="347" y="235"/>
                </a:lnTo>
                <a:lnTo>
                  <a:pt x="340" y="233"/>
                </a:lnTo>
                <a:lnTo>
                  <a:pt x="334" y="232"/>
                </a:lnTo>
                <a:lnTo>
                  <a:pt x="326" y="236"/>
                </a:lnTo>
                <a:lnTo>
                  <a:pt x="320" y="234"/>
                </a:lnTo>
                <a:lnTo>
                  <a:pt x="316" y="228"/>
                </a:lnTo>
                <a:lnTo>
                  <a:pt x="311" y="223"/>
                </a:lnTo>
                <a:lnTo>
                  <a:pt x="303" y="219"/>
                </a:lnTo>
                <a:lnTo>
                  <a:pt x="299" y="213"/>
                </a:lnTo>
                <a:lnTo>
                  <a:pt x="297" y="206"/>
                </a:lnTo>
                <a:lnTo>
                  <a:pt x="294" y="204"/>
                </a:lnTo>
                <a:lnTo>
                  <a:pt x="287" y="203"/>
                </a:lnTo>
                <a:lnTo>
                  <a:pt x="284" y="208"/>
                </a:lnTo>
                <a:lnTo>
                  <a:pt x="279" y="206"/>
                </a:lnTo>
                <a:lnTo>
                  <a:pt x="280" y="201"/>
                </a:lnTo>
                <a:lnTo>
                  <a:pt x="277" y="196"/>
                </a:lnTo>
                <a:lnTo>
                  <a:pt x="273" y="191"/>
                </a:lnTo>
                <a:lnTo>
                  <a:pt x="274" y="186"/>
                </a:lnTo>
                <a:lnTo>
                  <a:pt x="276" y="175"/>
                </a:lnTo>
                <a:lnTo>
                  <a:pt x="279" y="164"/>
                </a:lnTo>
                <a:lnTo>
                  <a:pt x="274" y="163"/>
                </a:lnTo>
                <a:lnTo>
                  <a:pt x="275" y="159"/>
                </a:lnTo>
                <a:lnTo>
                  <a:pt x="273" y="154"/>
                </a:lnTo>
                <a:lnTo>
                  <a:pt x="265" y="154"/>
                </a:lnTo>
                <a:lnTo>
                  <a:pt x="259" y="147"/>
                </a:lnTo>
                <a:lnTo>
                  <a:pt x="261" y="139"/>
                </a:lnTo>
                <a:lnTo>
                  <a:pt x="261" y="127"/>
                </a:lnTo>
                <a:lnTo>
                  <a:pt x="261" y="115"/>
                </a:lnTo>
                <a:lnTo>
                  <a:pt x="261" y="116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93" name="Freeform 147"/>
          <p:cNvSpPr>
            <a:spLocks/>
          </p:cNvSpPr>
          <p:nvPr/>
        </p:nvSpPr>
        <p:spPr bwMode="auto">
          <a:xfrm>
            <a:off x="4414838" y="2335213"/>
            <a:ext cx="603250" cy="530225"/>
          </a:xfrm>
          <a:custGeom>
            <a:avLst/>
            <a:gdLst>
              <a:gd name="T0" fmla="*/ 2147483647 w 380"/>
              <a:gd name="T1" fmla="*/ 2147483647 h 334"/>
              <a:gd name="T2" fmla="*/ 2147483647 w 380"/>
              <a:gd name="T3" fmla="*/ 2147483647 h 334"/>
              <a:gd name="T4" fmla="*/ 2147483647 w 380"/>
              <a:gd name="T5" fmla="*/ 2147483647 h 334"/>
              <a:gd name="T6" fmla="*/ 2147483647 w 380"/>
              <a:gd name="T7" fmla="*/ 2147483647 h 334"/>
              <a:gd name="T8" fmla="*/ 2147483647 w 380"/>
              <a:gd name="T9" fmla="*/ 2147483647 h 334"/>
              <a:gd name="T10" fmla="*/ 2147483647 w 380"/>
              <a:gd name="T11" fmla="*/ 2147483647 h 334"/>
              <a:gd name="T12" fmla="*/ 2147483647 w 380"/>
              <a:gd name="T13" fmla="*/ 2147483647 h 334"/>
              <a:gd name="T14" fmla="*/ 2147483647 w 380"/>
              <a:gd name="T15" fmla="*/ 2147483647 h 334"/>
              <a:gd name="T16" fmla="*/ 2147483647 w 380"/>
              <a:gd name="T17" fmla="*/ 0 h 334"/>
              <a:gd name="T18" fmla="*/ 2147483647 w 380"/>
              <a:gd name="T19" fmla="*/ 2147483647 h 334"/>
              <a:gd name="T20" fmla="*/ 2147483647 w 380"/>
              <a:gd name="T21" fmla="*/ 2147483647 h 334"/>
              <a:gd name="T22" fmla="*/ 2147483647 w 380"/>
              <a:gd name="T23" fmla="*/ 2147483647 h 334"/>
              <a:gd name="T24" fmla="*/ 2147483647 w 380"/>
              <a:gd name="T25" fmla="*/ 2147483647 h 334"/>
              <a:gd name="T26" fmla="*/ 2147483647 w 380"/>
              <a:gd name="T27" fmla="*/ 2147483647 h 334"/>
              <a:gd name="T28" fmla="*/ 2147483647 w 380"/>
              <a:gd name="T29" fmla="*/ 2147483647 h 334"/>
              <a:gd name="T30" fmla="*/ 2147483647 w 380"/>
              <a:gd name="T31" fmla="*/ 2147483647 h 334"/>
              <a:gd name="T32" fmla="*/ 2147483647 w 380"/>
              <a:gd name="T33" fmla="*/ 2147483647 h 334"/>
              <a:gd name="T34" fmla="*/ 2147483647 w 380"/>
              <a:gd name="T35" fmla="*/ 2147483647 h 334"/>
              <a:gd name="T36" fmla="*/ 2147483647 w 380"/>
              <a:gd name="T37" fmla="*/ 2147483647 h 334"/>
              <a:gd name="T38" fmla="*/ 2147483647 w 380"/>
              <a:gd name="T39" fmla="*/ 2147483647 h 334"/>
              <a:gd name="T40" fmla="*/ 2147483647 w 380"/>
              <a:gd name="T41" fmla="*/ 2147483647 h 334"/>
              <a:gd name="T42" fmla="*/ 2147483647 w 380"/>
              <a:gd name="T43" fmla="*/ 2147483647 h 334"/>
              <a:gd name="T44" fmla="*/ 2147483647 w 380"/>
              <a:gd name="T45" fmla="*/ 2147483647 h 334"/>
              <a:gd name="T46" fmla="*/ 2147483647 w 380"/>
              <a:gd name="T47" fmla="*/ 2147483647 h 334"/>
              <a:gd name="T48" fmla="*/ 2147483647 w 380"/>
              <a:gd name="T49" fmla="*/ 2147483647 h 334"/>
              <a:gd name="T50" fmla="*/ 2147483647 w 380"/>
              <a:gd name="T51" fmla="*/ 2147483647 h 334"/>
              <a:gd name="T52" fmla="*/ 2147483647 w 380"/>
              <a:gd name="T53" fmla="*/ 2147483647 h 334"/>
              <a:gd name="T54" fmla="*/ 2147483647 w 380"/>
              <a:gd name="T55" fmla="*/ 2147483647 h 334"/>
              <a:gd name="T56" fmla="*/ 2147483647 w 380"/>
              <a:gd name="T57" fmla="*/ 2147483647 h 334"/>
              <a:gd name="T58" fmla="*/ 2147483647 w 380"/>
              <a:gd name="T59" fmla="*/ 2147483647 h 334"/>
              <a:gd name="T60" fmla="*/ 2147483647 w 380"/>
              <a:gd name="T61" fmla="*/ 2147483647 h 334"/>
              <a:gd name="T62" fmla="*/ 2147483647 w 380"/>
              <a:gd name="T63" fmla="*/ 2147483647 h 334"/>
              <a:gd name="T64" fmla="*/ 2147483647 w 380"/>
              <a:gd name="T65" fmla="*/ 2147483647 h 334"/>
              <a:gd name="T66" fmla="*/ 2147483647 w 380"/>
              <a:gd name="T67" fmla="*/ 2147483647 h 334"/>
              <a:gd name="T68" fmla="*/ 2147483647 w 380"/>
              <a:gd name="T69" fmla="*/ 2147483647 h 334"/>
              <a:gd name="T70" fmla="*/ 2147483647 w 380"/>
              <a:gd name="T71" fmla="*/ 2147483647 h 334"/>
              <a:gd name="T72" fmla="*/ 2147483647 w 380"/>
              <a:gd name="T73" fmla="*/ 2147483647 h 334"/>
              <a:gd name="T74" fmla="*/ 2147483647 w 380"/>
              <a:gd name="T75" fmla="*/ 2147483647 h 334"/>
              <a:gd name="T76" fmla="*/ 2147483647 w 380"/>
              <a:gd name="T77" fmla="*/ 2147483647 h 334"/>
              <a:gd name="T78" fmla="*/ 2147483647 w 380"/>
              <a:gd name="T79" fmla="*/ 2147483647 h 334"/>
              <a:gd name="T80" fmla="*/ 2147483647 w 380"/>
              <a:gd name="T81" fmla="*/ 2147483647 h 334"/>
              <a:gd name="T82" fmla="*/ 2147483647 w 380"/>
              <a:gd name="T83" fmla="*/ 2147483647 h 334"/>
              <a:gd name="T84" fmla="*/ 2147483647 w 380"/>
              <a:gd name="T85" fmla="*/ 2147483647 h 334"/>
              <a:gd name="T86" fmla="*/ 2147483647 w 380"/>
              <a:gd name="T87" fmla="*/ 2147483647 h 334"/>
              <a:gd name="T88" fmla="*/ 2147483647 w 380"/>
              <a:gd name="T89" fmla="*/ 2147483647 h 334"/>
              <a:gd name="T90" fmla="*/ 2147483647 w 380"/>
              <a:gd name="T91" fmla="*/ 2147483647 h 334"/>
              <a:gd name="T92" fmla="*/ 2147483647 w 380"/>
              <a:gd name="T93" fmla="*/ 2147483647 h 334"/>
              <a:gd name="T94" fmla="*/ 2147483647 w 380"/>
              <a:gd name="T95" fmla="*/ 2147483647 h 334"/>
              <a:gd name="T96" fmla="*/ 2147483647 w 380"/>
              <a:gd name="T97" fmla="*/ 2147483647 h 334"/>
              <a:gd name="T98" fmla="*/ 2147483647 w 380"/>
              <a:gd name="T99" fmla="*/ 2147483647 h 334"/>
              <a:gd name="T100" fmla="*/ 2147483647 w 380"/>
              <a:gd name="T101" fmla="*/ 2147483647 h 334"/>
              <a:gd name="T102" fmla="*/ 2147483647 w 380"/>
              <a:gd name="T103" fmla="*/ 2147483647 h 334"/>
              <a:gd name="T104" fmla="*/ 2147483647 w 380"/>
              <a:gd name="T105" fmla="*/ 2147483647 h 33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80"/>
              <a:gd name="T160" fmla="*/ 0 h 334"/>
              <a:gd name="T161" fmla="*/ 380 w 380"/>
              <a:gd name="T162" fmla="*/ 334 h 33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80" h="334">
                <a:moveTo>
                  <a:pt x="261" y="116"/>
                </a:moveTo>
                <a:lnTo>
                  <a:pt x="250" y="119"/>
                </a:lnTo>
                <a:lnTo>
                  <a:pt x="244" y="117"/>
                </a:lnTo>
                <a:lnTo>
                  <a:pt x="245" y="103"/>
                </a:lnTo>
                <a:lnTo>
                  <a:pt x="239" y="98"/>
                </a:lnTo>
                <a:lnTo>
                  <a:pt x="226" y="101"/>
                </a:lnTo>
                <a:lnTo>
                  <a:pt x="217" y="109"/>
                </a:lnTo>
                <a:lnTo>
                  <a:pt x="205" y="112"/>
                </a:lnTo>
                <a:lnTo>
                  <a:pt x="197" y="107"/>
                </a:lnTo>
                <a:lnTo>
                  <a:pt x="187" y="106"/>
                </a:lnTo>
                <a:lnTo>
                  <a:pt x="174" y="103"/>
                </a:lnTo>
                <a:lnTo>
                  <a:pt x="171" y="97"/>
                </a:lnTo>
                <a:lnTo>
                  <a:pt x="173" y="85"/>
                </a:lnTo>
                <a:lnTo>
                  <a:pt x="176" y="78"/>
                </a:lnTo>
                <a:lnTo>
                  <a:pt x="175" y="69"/>
                </a:lnTo>
                <a:lnTo>
                  <a:pt x="173" y="57"/>
                </a:lnTo>
                <a:lnTo>
                  <a:pt x="178" y="46"/>
                </a:lnTo>
                <a:lnTo>
                  <a:pt x="185" y="42"/>
                </a:lnTo>
                <a:lnTo>
                  <a:pt x="192" y="39"/>
                </a:lnTo>
                <a:lnTo>
                  <a:pt x="201" y="35"/>
                </a:lnTo>
                <a:lnTo>
                  <a:pt x="203" y="26"/>
                </a:lnTo>
                <a:lnTo>
                  <a:pt x="198" y="17"/>
                </a:lnTo>
                <a:lnTo>
                  <a:pt x="187" y="15"/>
                </a:lnTo>
                <a:lnTo>
                  <a:pt x="178" y="14"/>
                </a:lnTo>
                <a:lnTo>
                  <a:pt x="169" y="8"/>
                </a:lnTo>
                <a:lnTo>
                  <a:pt x="162" y="3"/>
                </a:lnTo>
                <a:lnTo>
                  <a:pt x="159" y="0"/>
                </a:lnTo>
                <a:lnTo>
                  <a:pt x="159" y="1"/>
                </a:lnTo>
                <a:lnTo>
                  <a:pt x="141" y="10"/>
                </a:lnTo>
                <a:lnTo>
                  <a:pt x="132" y="15"/>
                </a:lnTo>
                <a:lnTo>
                  <a:pt x="127" y="16"/>
                </a:lnTo>
                <a:lnTo>
                  <a:pt x="120" y="15"/>
                </a:lnTo>
                <a:lnTo>
                  <a:pt x="111" y="11"/>
                </a:lnTo>
                <a:lnTo>
                  <a:pt x="103" y="5"/>
                </a:lnTo>
                <a:lnTo>
                  <a:pt x="91" y="0"/>
                </a:lnTo>
                <a:lnTo>
                  <a:pt x="85" y="1"/>
                </a:lnTo>
                <a:lnTo>
                  <a:pt x="81" y="4"/>
                </a:lnTo>
                <a:lnTo>
                  <a:pt x="78" y="11"/>
                </a:lnTo>
                <a:lnTo>
                  <a:pt x="72" y="17"/>
                </a:lnTo>
                <a:lnTo>
                  <a:pt x="66" y="18"/>
                </a:lnTo>
                <a:lnTo>
                  <a:pt x="60" y="18"/>
                </a:lnTo>
                <a:lnTo>
                  <a:pt x="52" y="18"/>
                </a:lnTo>
                <a:lnTo>
                  <a:pt x="46" y="21"/>
                </a:lnTo>
                <a:lnTo>
                  <a:pt x="43" y="31"/>
                </a:lnTo>
                <a:lnTo>
                  <a:pt x="45" y="38"/>
                </a:lnTo>
                <a:lnTo>
                  <a:pt x="45" y="47"/>
                </a:lnTo>
                <a:lnTo>
                  <a:pt x="44" y="55"/>
                </a:lnTo>
                <a:lnTo>
                  <a:pt x="41" y="62"/>
                </a:lnTo>
                <a:lnTo>
                  <a:pt x="31" y="61"/>
                </a:lnTo>
                <a:lnTo>
                  <a:pt x="24" y="61"/>
                </a:lnTo>
                <a:lnTo>
                  <a:pt x="19" y="64"/>
                </a:lnTo>
                <a:lnTo>
                  <a:pt x="14" y="69"/>
                </a:lnTo>
                <a:lnTo>
                  <a:pt x="1" y="70"/>
                </a:lnTo>
                <a:lnTo>
                  <a:pt x="0" y="109"/>
                </a:lnTo>
                <a:lnTo>
                  <a:pt x="41" y="109"/>
                </a:lnTo>
                <a:lnTo>
                  <a:pt x="44" y="108"/>
                </a:lnTo>
                <a:lnTo>
                  <a:pt x="47" y="112"/>
                </a:lnTo>
                <a:lnTo>
                  <a:pt x="47" y="115"/>
                </a:lnTo>
                <a:lnTo>
                  <a:pt x="46" y="203"/>
                </a:lnTo>
                <a:lnTo>
                  <a:pt x="47" y="206"/>
                </a:lnTo>
                <a:lnTo>
                  <a:pt x="51" y="207"/>
                </a:lnTo>
                <a:lnTo>
                  <a:pt x="58" y="207"/>
                </a:lnTo>
                <a:lnTo>
                  <a:pt x="66" y="207"/>
                </a:lnTo>
                <a:lnTo>
                  <a:pt x="73" y="205"/>
                </a:lnTo>
                <a:lnTo>
                  <a:pt x="83" y="201"/>
                </a:lnTo>
                <a:lnTo>
                  <a:pt x="92" y="202"/>
                </a:lnTo>
                <a:lnTo>
                  <a:pt x="102" y="206"/>
                </a:lnTo>
                <a:lnTo>
                  <a:pt x="111" y="208"/>
                </a:lnTo>
                <a:lnTo>
                  <a:pt x="120" y="205"/>
                </a:lnTo>
                <a:lnTo>
                  <a:pt x="125" y="198"/>
                </a:lnTo>
                <a:lnTo>
                  <a:pt x="129" y="185"/>
                </a:lnTo>
                <a:lnTo>
                  <a:pt x="139" y="173"/>
                </a:lnTo>
                <a:lnTo>
                  <a:pt x="147" y="174"/>
                </a:lnTo>
                <a:lnTo>
                  <a:pt x="157" y="181"/>
                </a:lnTo>
                <a:lnTo>
                  <a:pt x="166" y="194"/>
                </a:lnTo>
                <a:lnTo>
                  <a:pt x="175" y="207"/>
                </a:lnTo>
                <a:lnTo>
                  <a:pt x="178" y="215"/>
                </a:lnTo>
                <a:lnTo>
                  <a:pt x="183" y="223"/>
                </a:lnTo>
                <a:lnTo>
                  <a:pt x="186" y="232"/>
                </a:lnTo>
                <a:lnTo>
                  <a:pt x="191" y="235"/>
                </a:lnTo>
                <a:lnTo>
                  <a:pt x="207" y="240"/>
                </a:lnTo>
                <a:lnTo>
                  <a:pt x="215" y="245"/>
                </a:lnTo>
                <a:lnTo>
                  <a:pt x="217" y="253"/>
                </a:lnTo>
                <a:lnTo>
                  <a:pt x="217" y="261"/>
                </a:lnTo>
                <a:lnTo>
                  <a:pt x="213" y="263"/>
                </a:lnTo>
                <a:lnTo>
                  <a:pt x="206" y="263"/>
                </a:lnTo>
                <a:lnTo>
                  <a:pt x="202" y="266"/>
                </a:lnTo>
                <a:lnTo>
                  <a:pt x="199" y="273"/>
                </a:lnTo>
                <a:lnTo>
                  <a:pt x="198" y="282"/>
                </a:lnTo>
                <a:lnTo>
                  <a:pt x="199" y="292"/>
                </a:lnTo>
                <a:lnTo>
                  <a:pt x="204" y="296"/>
                </a:lnTo>
                <a:lnTo>
                  <a:pt x="217" y="296"/>
                </a:lnTo>
                <a:lnTo>
                  <a:pt x="226" y="297"/>
                </a:lnTo>
                <a:lnTo>
                  <a:pt x="225" y="305"/>
                </a:lnTo>
                <a:lnTo>
                  <a:pt x="224" y="314"/>
                </a:lnTo>
                <a:lnTo>
                  <a:pt x="221" y="321"/>
                </a:lnTo>
                <a:lnTo>
                  <a:pt x="219" y="327"/>
                </a:lnTo>
                <a:lnTo>
                  <a:pt x="223" y="332"/>
                </a:lnTo>
                <a:lnTo>
                  <a:pt x="228" y="333"/>
                </a:lnTo>
                <a:lnTo>
                  <a:pt x="228" y="331"/>
                </a:lnTo>
                <a:lnTo>
                  <a:pt x="231" y="324"/>
                </a:lnTo>
                <a:lnTo>
                  <a:pt x="234" y="317"/>
                </a:lnTo>
                <a:lnTo>
                  <a:pt x="236" y="309"/>
                </a:lnTo>
                <a:lnTo>
                  <a:pt x="235" y="302"/>
                </a:lnTo>
                <a:lnTo>
                  <a:pt x="236" y="295"/>
                </a:lnTo>
                <a:lnTo>
                  <a:pt x="243" y="287"/>
                </a:lnTo>
                <a:lnTo>
                  <a:pt x="252" y="284"/>
                </a:lnTo>
                <a:lnTo>
                  <a:pt x="260" y="280"/>
                </a:lnTo>
                <a:lnTo>
                  <a:pt x="267" y="277"/>
                </a:lnTo>
                <a:lnTo>
                  <a:pt x="285" y="272"/>
                </a:lnTo>
                <a:lnTo>
                  <a:pt x="296" y="268"/>
                </a:lnTo>
                <a:lnTo>
                  <a:pt x="303" y="265"/>
                </a:lnTo>
                <a:lnTo>
                  <a:pt x="309" y="261"/>
                </a:lnTo>
                <a:lnTo>
                  <a:pt x="317" y="256"/>
                </a:lnTo>
                <a:lnTo>
                  <a:pt x="323" y="252"/>
                </a:lnTo>
                <a:lnTo>
                  <a:pt x="338" y="247"/>
                </a:lnTo>
                <a:lnTo>
                  <a:pt x="350" y="247"/>
                </a:lnTo>
                <a:lnTo>
                  <a:pt x="363" y="239"/>
                </a:lnTo>
                <a:lnTo>
                  <a:pt x="369" y="233"/>
                </a:lnTo>
                <a:lnTo>
                  <a:pt x="379" y="230"/>
                </a:lnTo>
                <a:lnTo>
                  <a:pt x="378" y="229"/>
                </a:lnTo>
                <a:lnTo>
                  <a:pt x="367" y="222"/>
                </a:lnTo>
                <a:lnTo>
                  <a:pt x="362" y="223"/>
                </a:lnTo>
                <a:lnTo>
                  <a:pt x="359" y="226"/>
                </a:lnTo>
                <a:lnTo>
                  <a:pt x="356" y="224"/>
                </a:lnTo>
                <a:lnTo>
                  <a:pt x="354" y="231"/>
                </a:lnTo>
                <a:lnTo>
                  <a:pt x="347" y="235"/>
                </a:lnTo>
                <a:lnTo>
                  <a:pt x="340" y="233"/>
                </a:lnTo>
                <a:lnTo>
                  <a:pt x="334" y="232"/>
                </a:lnTo>
                <a:lnTo>
                  <a:pt x="326" y="236"/>
                </a:lnTo>
                <a:lnTo>
                  <a:pt x="320" y="234"/>
                </a:lnTo>
                <a:lnTo>
                  <a:pt x="316" y="228"/>
                </a:lnTo>
                <a:lnTo>
                  <a:pt x="311" y="223"/>
                </a:lnTo>
                <a:lnTo>
                  <a:pt x="303" y="219"/>
                </a:lnTo>
                <a:lnTo>
                  <a:pt x="299" y="213"/>
                </a:lnTo>
                <a:lnTo>
                  <a:pt x="297" y="206"/>
                </a:lnTo>
                <a:lnTo>
                  <a:pt x="294" y="204"/>
                </a:lnTo>
                <a:lnTo>
                  <a:pt x="287" y="203"/>
                </a:lnTo>
                <a:lnTo>
                  <a:pt x="284" y="208"/>
                </a:lnTo>
                <a:lnTo>
                  <a:pt x="279" y="206"/>
                </a:lnTo>
                <a:lnTo>
                  <a:pt x="280" y="201"/>
                </a:lnTo>
                <a:lnTo>
                  <a:pt x="277" y="196"/>
                </a:lnTo>
                <a:lnTo>
                  <a:pt x="273" y="191"/>
                </a:lnTo>
                <a:lnTo>
                  <a:pt x="274" y="186"/>
                </a:lnTo>
                <a:lnTo>
                  <a:pt x="276" y="175"/>
                </a:lnTo>
                <a:lnTo>
                  <a:pt x="279" y="164"/>
                </a:lnTo>
                <a:lnTo>
                  <a:pt x="274" y="163"/>
                </a:lnTo>
                <a:lnTo>
                  <a:pt x="275" y="159"/>
                </a:lnTo>
                <a:lnTo>
                  <a:pt x="273" y="154"/>
                </a:lnTo>
                <a:lnTo>
                  <a:pt x="265" y="154"/>
                </a:lnTo>
                <a:lnTo>
                  <a:pt x="259" y="147"/>
                </a:lnTo>
                <a:lnTo>
                  <a:pt x="261" y="139"/>
                </a:lnTo>
                <a:lnTo>
                  <a:pt x="261" y="127"/>
                </a:lnTo>
                <a:lnTo>
                  <a:pt x="261" y="115"/>
                </a:lnTo>
                <a:lnTo>
                  <a:pt x="261" y="116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94" name="Freeform 148"/>
          <p:cNvSpPr>
            <a:spLocks/>
          </p:cNvSpPr>
          <p:nvPr/>
        </p:nvSpPr>
        <p:spPr bwMode="auto">
          <a:xfrm>
            <a:off x="5095875" y="2740025"/>
            <a:ext cx="536575" cy="547688"/>
          </a:xfrm>
          <a:custGeom>
            <a:avLst/>
            <a:gdLst>
              <a:gd name="T0" fmla="*/ 2147483647 w 338"/>
              <a:gd name="T1" fmla="*/ 2147483647 h 345"/>
              <a:gd name="T2" fmla="*/ 2147483647 w 338"/>
              <a:gd name="T3" fmla="*/ 2147483647 h 345"/>
              <a:gd name="T4" fmla="*/ 2147483647 w 338"/>
              <a:gd name="T5" fmla="*/ 2147483647 h 345"/>
              <a:gd name="T6" fmla="*/ 2147483647 w 338"/>
              <a:gd name="T7" fmla="*/ 2147483647 h 345"/>
              <a:gd name="T8" fmla="*/ 2147483647 w 338"/>
              <a:gd name="T9" fmla="*/ 2147483647 h 345"/>
              <a:gd name="T10" fmla="*/ 2147483647 w 338"/>
              <a:gd name="T11" fmla="*/ 2147483647 h 345"/>
              <a:gd name="T12" fmla="*/ 2147483647 w 338"/>
              <a:gd name="T13" fmla="*/ 2147483647 h 345"/>
              <a:gd name="T14" fmla="*/ 2147483647 w 338"/>
              <a:gd name="T15" fmla="*/ 2147483647 h 345"/>
              <a:gd name="T16" fmla="*/ 2147483647 w 338"/>
              <a:gd name="T17" fmla="*/ 2147483647 h 345"/>
              <a:gd name="T18" fmla="*/ 2147483647 w 338"/>
              <a:gd name="T19" fmla="*/ 2147483647 h 345"/>
              <a:gd name="T20" fmla="*/ 2147483647 w 338"/>
              <a:gd name="T21" fmla="*/ 2147483647 h 345"/>
              <a:gd name="T22" fmla="*/ 2147483647 w 338"/>
              <a:gd name="T23" fmla="*/ 2147483647 h 345"/>
              <a:gd name="T24" fmla="*/ 2147483647 w 338"/>
              <a:gd name="T25" fmla="*/ 2147483647 h 345"/>
              <a:gd name="T26" fmla="*/ 2147483647 w 338"/>
              <a:gd name="T27" fmla="*/ 2147483647 h 345"/>
              <a:gd name="T28" fmla="*/ 2147483647 w 338"/>
              <a:gd name="T29" fmla="*/ 2147483647 h 345"/>
              <a:gd name="T30" fmla="*/ 2147483647 w 338"/>
              <a:gd name="T31" fmla="*/ 2147483647 h 345"/>
              <a:gd name="T32" fmla="*/ 2147483647 w 338"/>
              <a:gd name="T33" fmla="*/ 2147483647 h 345"/>
              <a:gd name="T34" fmla="*/ 2147483647 w 338"/>
              <a:gd name="T35" fmla="*/ 2147483647 h 345"/>
              <a:gd name="T36" fmla="*/ 2147483647 w 338"/>
              <a:gd name="T37" fmla="*/ 2147483647 h 345"/>
              <a:gd name="T38" fmla="*/ 2147483647 w 338"/>
              <a:gd name="T39" fmla="*/ 2147483647 h 345"/>
              <a:gd name="T40" fmla="*/ 2147483647 w 338"/>
              <a:gd name="T41" fmla="*/ 2147483647 h 345"/>
              <a:gd name="T42" fmla="*/ 2147483647 w 338"/>
              <a:gd name="T43" fmla="*/ 2147483647 h 345"/>
              <a:gd name="T44" fmla="*/ 2147483647 w 338"/>
              <a:gd name="T45" fmla="*/ 2147483647 h 345"/>
              <a:gd name="T46" fmla="*/ 2147483647 w 338"/>
              <a:gd name="T47" fmla="*/ 2147483647 h 345"/>
              <a:gd name="T48" fmla="*/ 2147483647 w 338"/>
              <a:gd name="T49" fmla="*/ 2147483647 h 345"/>
              <a:gd name="T50" fmla="*/ 2147483647 w 338"/>
              <a:gd name="T51" fmla="*/ 2147483647 h 345"/>
              <a:gd name="T52" fmla="*/ 2147483647 w 338"/>
              <a:gd name="T53" fmla="*/ 2147483647 h 345"/>
              <a:gd name="T54" fmla="*/ 2147483647 w 338"/>
              <a:gd name="T55" fmla="*/ 2147483647 h 345"/>
              <a:gd name="T56" fmla="*/ 2147483647 w 338"/>
              <a:gd name="T57" fmla="*/ 2147483647 h 345"/>
              <a:gd name="T58" fmla="*/ 2147483647 w 338"/>
              <a:gd name="T59" fmla="*/ 2147483647 h 345"/>
              <a:gd name="T60" fmla="*/ 2147483647 w 338"/>
              <a:gd name="T61" fmla="*/ 2147483647 h 345"/>
              <a:gd name="T62" fmla="*/ 2147483647 w 338"/>
              <a:gd name="T63" fmla="*/ 2147483647 h 345"/>
              <a:gd name="T64" fmla="*/ 2147483647 w 338"/>
              <a:gd name="T65" fmla="*/ 2147483647 h 345"/>
              <a:gd name="T66" fmla="*/ 2147483647 w 338"/>
              <a:gd name="T67" fmla="*/ 0 h 345"/>
              <a:gd name="T68" fmla="*/ 2147483647 w 338"/>
              <a:gd name="T69" fmla="*/ 0 h 345"/>
              <a:gd name="T70" fmla="*/ 2147483647 w 338"/>
              <a:gd name="T71" fmla="*/ 2147483647 h 345"/>
              <a:gd name="T72" fmla="*/ 2147483647 w 338"/>
              <a:gd name="T73" fmla="*/ 2147483647 h 345"/>
              <a:gd name="T74" fmla="*/ 2147483647 w 338"/>
              <a:gd name="T75" fmla="*/ 2147483647 h 345"/>
              <a:gd name="T76" fmla="*/ 2147483647 w 338"/>
              <a:gd name="T77" fmla="*/ 2147483647 h 345"/>
              <a:gd name="T78" fmla="*/ 2147483647 w 338"/>
              <a:gd name="T79" fmla="*/ 2147483647 h 345"/>
              <a:gd name="T80" fmla="*/ 2147483647 w 338"/>
              <a:gd name="T81" fmla="*/ 2147483647 h 345"/>
              <a:gd name="T82" fmla="*/ 2147483647 w 338"/>
              <a:gd name="T83" fmla="*/ 2147483647 h 345"/>
              <a:gd name="T84" fmla="*/ 2147483647 w 338"/>
              <a:gd name="T85" fmla="*/ 2147483647 h 345"/>
              <a:gd name="T86" fmla="*/ 2147483647 w 338"/>
              <a:gd name="T87" fmla="*/ 2147483647 h 345"/>
              <a:gd name="T88" fmla="*/ 2147483647 w 338"/>
              <a:gd name="T89" fmla="*/ 2147483647 h 345"/>
              <a:gd name="T90" fmla="*/ 2147483647 w 338"/>
              <a:gd name="T91" fmla="*/ 2147483647 h 345"/>
              <a:gd name="T92" fmla="*/ 0 w 338"/>
              <a:gd name="T93" fmla="*/ 2147483647 h 345"/>
              <a:gd name="T94" fmla="*/ 0 w 338"/>
              <a:gd name="T95" fmla="*/ 2147483647 h 34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38"/>
              <a:gd name="T145" fmla="*/ 0 h 345"/>
              <a:gd name="T146" fmla="*/ 338 w 338"/>
              <a:gd name="T147" fmla="*/ 345 h 34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38" h="345">
                <a:moveTo>
                  <a:pt x="0" y="259"/>
                </a:moveTo>
                <a:lnTo>
                  <a:pt x="7" y="265"/>
                </a:lnTo>
                <a:lnTo>
                  <a:pt x="9" y="268"/>
                </a:lnTo>
                <a:lnTo>
                  <a:pt x="16" y="275"/>
                </a:lnTo>
                <a:lnTo>
                  <a:pt x="18" y="281"/>
                </a:lnTo>
                <a:lnTo>
                  <a:pt x="19" y="289"/>
                </a:lnTo>
                <a:lnTo>
                  <a:pt x="21" y="299"/>
                </a:lnTo>
                <a:lnTo>
                  <a:pt x="23" y="307"/>
                </a:lnTo>
                <a:lnTo>
                  <a:pt x="27" y="315"/>
                </a:lnTo>
                <a:lnTo>
                  <a:pt x="35" y="315"/>
                </a:lnTo>
                <a:lnTo>
                  <a:pt x="39" y="316"/>
                </a:lnTo>
                <a:lnTo>
                  <a:pt x="45" y="307"/>
                </a:lnTo>
                <a:lnTo>
                  <a:pt x="48" y="302"/>
                </a:lnTo>
                <a:lnTo>
                  <a:pt x="55" y="299"/>
                </a:lnTo>
                <a:lnTo>
                  <a:pt x="60" y="301"/>
                </a:lnTo>
                <a:lnTo>
                  <a:pt x="63" y="305"/>
                </a:lnTo>
                <a:lnTo>
                  <a:pt x="66" y="311"/>
                </a:lnTo>
                <a:lnTo>
                  <a:pt x="73" y="312"/>
                </a:lnTo>
                <a:lnTo>
                  <a:pt x="75" y="308"/>
                </a:lnTo>
                <a:lnTo>
                  <a:pt x="78" y="302"/>
                </a:lnTo>
                <a:lnTo>
                  <a:pt x="80" y="297"/>
                </a:lnTo>
                <a:lnTo>
                  <a:pt x="85" y="288"/>
                </a:lnTo>
                <a:lnTo>
                  <a:pt x="91" y="287"/>
                </a:lnTo>
                <a:lnTo>
                  <a:pt x="99" y="289"/>
                </a:lnTo>
                <a:lnTo>
                  <a:pt x="101" y="296"/>
                </a:lnTo>
                <a:lnTo>
                  <a:pt x="103" y="303"/>
                </a:lnTo>
                <a:lnTo>
                  <a:pt x="105" y="308"/>
                </a:lnTo>
                <a:lnTo>
                  <a:pt x="108" y="312"/>
                </a:lnTo>
                <a:lnTo>
                  <a:pt x="110" y="319"/>
                </a:lnTo>
                <a:lnTo>
                  <a:pt x="110" y="328"/>
                </a:lnTo>
                <a:lnTo>
                  <a:pt x="113" y="332"/>
                </a:lnTo>
                <a:lnTo>
                  <a:pt x="118" y="342"/>
                </a:lnTo>
                <a:lnTo>
                  <a:pt x="125" y="335"/>
                </a:lnTo>
                <a:lnTo>
                  <a:pt x="130" y="335"/>
                </a:lnTo>
                <a:lnTo>
                  <a:pt x="138" y="332"/>
                </a:lnTo>
                <a:lnTo>
                  <a:pt x="143" y="320"/>
                </a:lnTo>
                <a:lnTo>
                  <a:pt x="148" y="321"/>
                </a:lnTo>
                <a:lnTo>
                  <a:pt x="153" y="321"/>
                </a:lnTo>
                <a:lnTo>
                  <a:pt x="161" y="322"/>
                </a:lnTo>
                <a:lnTo>
                  <a:pt x="166" y="324"/>
                </a:lnTo>
                <a:lnTo>
                  <a:pt x="172" y="327"/>
                </a:lnTo>
                <a:lnTo>
                  <a:pt x="178" y="329"/>
                </a:lnTo>
                <a:lnTo>
                  <a:pt x="175" y="340"/>
                </a:lnTo>
                <a:lnTo>
                  <a:pt x="179" y="344"/>
                </a:lnTo>
                <a:lnTo>
                  <a:pt x="188" y="341"/>
                </a:lnTo>
                <a:lnTo>
                  <a:pt x="196" y="337"/>
                </a:lnTo>
                <a:lnTo>
                  <a:pt x="203" y="332"/>
                </a:lnTo>
                <a:lnTo>
                  <a:pt x="208" y="328"/>
                </a:lnTo>
                <a:lnTo>
                  <a:pt x="214" y="323"/>
                </a:lnTo>
                <a:lnTo>
                  <a:pt x="223" y="326"/>
                </a:lnTo>
                <a:lnTo>
                  <a:pt x="228" y="329"/>
                </a:lnTo>
                <a:lnTo>
                  <a:pt x="240" y="330"/>
                </a:lnTo>
                <a:lnTo>
                  <a:pt x="245" y="332"/>
                </a:lnTo>
                <a:lnTo>
                  <a:pt x="250" y="332"/>
                </a:lnTo>
                <a:lnTo>
                  <a:pt x="262" y="330"/>
                </a:lnTo>
                <a:lnTo>
                  <a:pt x="274" y="327"/>
                </a:lnTo>
                <a:lnTo>
                  <a:pt x="290" y="322"/>
                </a:lnTo>
                <a:lnTo>
                  <a:pt x="306" y="316"/>
                </a:lnTo>
                <a:lnTo>
                  <a:pt x="315" y="310"/>
                </a:lnTo>
                <a:lnTo>
                  <a:pt x="337" y="187"/>
                </a:lnTo>
                <a:lnTo>
                  <a:pt x="333" y="182"/>
                </a:lnTo>
                <a:lnTo>
                  <a:pt x="330" y="174"/>
                </a:lnTo>
                <a:lnTo>
                  <a:pt x="327" y="165"/>
                </a:lnTo>
                <a:lnTo>
                  <a:pt x="327" y="152"/>
                </a:lnTo>
                <a:lnTo>
                  <a:pt x="327" y="140"/>
                </a:lnTo>
                <a:lnTo>
                  <a:pt x="327" y="126"/>
                </a:lnTo>
                <a:lnTo>
                  <a:pt x="325" y="109"/>
                </a:lnTo>
                <a:lnTo>
                  <a:pt x="314" y="108"/>
                </a:lnTo>
                <a:lnTo>
                  <a:pt x="310" y="103"/>
                </a:lnTo>
                <a:lnTo>
                  <a:pt x="301" y="100"/>
                </a:lnTo>
                <a:lnTo>
                  <a:pt x="294" y="97"/>
                </a:lnTo>
                <a:lnTo>
                  <a:pt x="287" y="92"/>
                </a:lnTo>
                <a:lnTo>
                  <a:pt x="280" y="87"/>
                </a:lnTo>
                <a:lnTo>
                  <a:pt x="279" y="81"/>
                </a:lnTo>
                <a:lnTo>
                  <a:pt x="279" y="75"/>
                </a:lnTo>
                <a:lnTo>
                  <a:pt x="278" y="67"/>
                </a:lnTo>
                <a:lnTo>
                  <a:pt x="279" y="59"/>
                </a:lnTo>
                <a:lnTo>
                  <a:pt x="273" y="42"/>
                </a:lnTo>
                <a:lnTo>
                  <a:pt x="269" y="41"/>
                </a:lnTo>
                <a:lnTo>
                  <a:pt x="266" y="38"/>
                </a:lnTo>
                <a:lnTo>
                  <a:pt x="261" y="31"/>
                </a:lnTo>
                <a:lnTo>
                  <a:pt x="256" y="28"/>
                </a:lnTo>
                <a:lnTo>
                  <a:pt x="252" y="26"/>
                </a:lnTo>
                <a:lnTo>
                  <a:pt x="252" y="23"/>
                </a:lnTo>
                <a:lnTo>
                  <a:pt x="252" y="19"/>
                </a:lnTo>
                <a:lnTo>
                  <a:pt x="250" y="14"/>
                </a:lnTo>
                <a:lnTo>
                  <a:pt x="249" y="8"/>
                </a:lnTo>
                <a:lnTo>
                  <a:pt x="233" y="7"/>
                </a:lnTo>
                <a:lnTo>
                  <a:pt x="231" y="4"/>
                </a:lnTo>
                <a:lnTo>
                  <a:pt x="227" y="3"/>
                </a:lnTo>
                <a:lnTo>
                  <a:pt x="217" y="1"/>
                </a:lnTo>
                <a:lnTo>
                  <a:pt x="216" y="3"/>
                </a:lnTo>
                <a:lnTo>
                  <a:pt x="211" y="6"/>
                </a:lnTo>
                <a:lnTo>
                  <a:pt x="202" y="9"/>
                </a:lnTo>
                <a:lnTo>
                  <a:pt x="194" y="9"/>
                </a:lnTo>
                <a:lnTo>
                  <a:pt x="184" y="6"/>
                </a:lnTo>
                <a:lnTo>
                  <a:pt x="177" y="5"/>
                </a:lnTo>
                <a:lnTo>
                  <a:pt x="169" y="6"/>
                </a:lnTo>
                <a:lnTo>
                  <a:pt x="164" y="11"/>
                </a:lnTo>
                <a:lnTo>
                  <a:pt x="158" y="10"/>
                </a:lnTo>
                <a:lnTo>
                  <a:pt x="154" y="5"/>
                </a:lnTo>
                <a:lnTo>
                  <a:pt x="149" y="0"/>
                </a:lnTo>
                <a:lnTo>
                  <a:pt x="139" y="0"/>
                </a:lnTo>
                <a:lnTo>
                  <a:pt x="132" y="0"/>
                </a:lnTo>
                <a:lnTo>
                  <a:pt x="132" y="12"/>
                </a:lnTo>
                <a:lnTo>
                  <a:pt x="135" y="12"/>
                </a:lnTo>
                <a:lnTo>
                  <a:pt x="141" y="18"/>
                </a:lnTo>
                <a:lnTo>
                  <a:pt x="140" y="29"/>
                </a:lnTo>
                <a:lnTo>
                  <a:pt x="132" y="38"/>
                </a:lnTo>
                <a:lnTo>
                  <a:pt x="123" y="47"/>
                </a:lnTo>
                <a:lnTo>
                  <a:pt x="116" y="55"/>
                </a:lnTo>
                <a:lnTo>
                  <a:pt x="106" y="65"/>
                </a:lnTo>
                <a:lnTo>
                  <a:pt x="99" y="71"/>
                </a:lnTo>
                <a:lnTo>
                  <a:pt x="95" y="78"/>
                </a:lnTo>
                <a:lnTo>
                  <a:pt x="97" y="84"/>
                </a:lnTo>
                <a:lnTo>
                  <a:pt x="103" y="85"/>
                </a:lnTo>
                <a:lnTo>
                  <a:pt x="107" y="91"/>
                </a:lnTo>
                <a:lnTo>
                  <a:pt x="104" y="98"/>
                </a:lnTo>
                <a:lnTo>
                  <a:pt x="99" y="116"/>
                </a:lnTo>
                <a:lnTo>
                  <a:pt x="96" y="124"/>
                </a:lnTo>
                <a:lnTo>
                  <a:pt x="100" y="133"/>
                </a:lnTo>
                <a:lnTo>
                  <a:pt x="103" y="143"/>
                </a:lnTo>
                <a:lnTo>
                  <a:pt x="98" y="152"/>
                </a:lnTo>
                <a:lnTo>
                  <a:pt x="88" y="167"/>
                </a:lnTo>
                <a:lnTo>
                  <a:pt x="86" y="172"/>
                </a:lnTo>
                <a:lnTo>
                  <a:pt x="81" y="186"/>
                </a:lnTo>
                <a:lnTo>
                  <a:pt x="80" y="193"/>
                </a:lnTo>
                <a:lnTo>
                  <a:pt x="74" y="210"/>
                </a:lnTo>
                <a:lnTo>
                  <a:pt x="74" y="218"/>
                </a:lnTo>
                <a:lnTo>
                  <a:pt x="73" y="230"/>
                </a:lnTo>
                <a:lnTo>
                  <a:pt x="70" y="239"/>
                </a:lnTo>
                <a:lnTo>
                  <a:pt x="66" y="247"/>
                </a:lnTo>
                <a:lnTo>
                  <a:pt x="60" y="249"/>
                </a:lnTo>
                <a:lnTo>
                  <a:pt x="53" y="245"/>
                </a:lnTo>
                <a:lnTo>
                  <a:pt x="44" y="239"/>
                </a:lnTo>
                <a:lnTo>
                  <a:pt x="38" y="244"/>
                </a:lnTo>
                <a:lnTo>
                  <a:pt x="29" y="249"/>
                </a:lnTo>
                <a:lnTo>
                  <a:pt x="19" y="249"/>
                </a:lnTo>
                <a:lnTo>
                  <a:pt x="11" y="255"/>
                </a:lnTo>
                <a:lnTo>
                  <a:pt x="0" y="258"/>
                </a:lnTo>
                <a:lnTo>
                  <a:pt x="0" y="259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95" name="Freeform 149"/>
          <p:cNvSpPr>
            <a:spLocks/>
          </p:cNvSpPr>
          <p:nvPr/>
        </p:nvSpPr>
        <p:spPr bwMode="auto">
          <a:xfrm>
            <a:off x="5095875" y="2740025"/>
            <a:ext cx="536575" cy="547688"/>
          </a:xfrm>
          <a:custGeom>
            <a:avLst/>
            <a:gdLst>
              <a:gd name="T0" fmla="*/ 2147483647 w 338"/>
              <a:gd name="T1" fmla="*/ 2147483647 h 345"/>
              <a:gd name="T2" fmla="*/ 2147483647 w 338"/>
              <a:gd name="T3" fmla="*/ 2147483647 h 345"/>
              <a:gd name="T4" fmla="*/ 2147483647 w 338"/>
              <a:gd name="T5" fmla="*/ 2147483647 h 345"/>
              <a:gd name="T6" fmla="*/ 2147483647 w 338"/>
              <a:gd name="T7" fmla="*/ 2147483647 h 345"/>
              <a:gd name="T8" fmla="*/ 2147483647 w 338"/>
              <a:gd name="T9" fmla="*/ 2147483647 h 345"/>
              <a:gd name="T10" fmla="*/ 2147483647 w 338"/>
              <a:gd name="T11" fmla="*/ 2147483647 h 345"/>
              <a:gd name="T12" fmla="*/ 2147483647 w 338"/>
              <a:gd name="T13" fmla="*/ 2147483647 h 345"/>
              <a:gd name="T14" fmla="*/ 2147483647 w 338"/>
              <a:gd name="T15" fmla="*/ 2147483647 h 345"/>
              <a:gd name="T16" fmla="*/ 2147483647 w 338"/>
              <a:gd name="T17" fmla="*/ 2147483647 h 345"/>
              <a:gd name="T18" fmla="*/ 2147483647 w 338"/>
              <a:gd name="T19" fmla="*/ 2147483647 h 345"/>
              <a:gd name="T20" fmla="*/ 2147483647 w 338"/>
              <a:gd name="T21" fmla="*/ 2147483647 h 345"/>
              <a:gd name="T22" fmla="*/ 2147483647 w 338"/>
              <a:gd name="T23" fmla="*/ 2147483647 h 345"/>
              <a:gd name="T24" fmla="*/ 2147483647 w 338"/>
              <a:gd name="T25" fmla="*/ 2147483647 h 345"/>
              <a:gd name="T26" fmla="*/ 2147483647 w 338"/>
              <a:gd name="T27" fmla="*/ 2147483647 h 345"/>
              <a:gd name="T28" fmla="*/ 2147483647 w 338"/>
              <a:gd name="T29" fmla="*/ 2147483647 h 345"/>
              <a:gd name="T30" fmla="*/ 2147483647 w 338"/>
              <a:gd name="T31" fmla="*/ 2147483647 h 345"/>
              <a:gd name="T32" fmla="*/ 2147483647 w 338"/>
              <a:gd name="T33" fmla="*/ 2147483647 h 345"/>
              <a:gd name="T34" fmla="*/ 2147483647 w 338"/>
              <a:gd name="T35" fmla="*/ 2147483647 h 345"/>
              <a:gd name="T36" fmla="*/ 2147483647 w 338"/>
              <a:gd name="T37" fmla="*/ 2147483647 h 345"/>
              <a:gd name="T38" fmla="*/ 2147483647 w 338"/>
              <a:gd name="T39" fmla="*/ 2147483647 h 345"/>
              <a:gd name="T40" fmla="*/ 2147483647 w 338"/>
              <a:gd name="T41" fmla="*/ 2147483647 h 345"/>
              <a:gd name="T42" fmla="*/ 2147483647 w 338"/>
              <a:gd name="T43" fmla="*/ 2147483647 h 345"/>
              <a:gd name="T44" fmla="*/ 2147483647 w 338"/>
              <a:gd name="T45" fmla="*/ 2147483647 h 345"/>
              <a:gd name="T46" fmla="*/ 2147483647 w 338"/>
              <a:gd name="T47" fmla="*/ 2147483647 h 345"/>
              <a:gd name="T48" fmla="*/ 2147483647 w 338"/>
              <a:gd name="T49" fmla="*/ 2147483647 h 345"/>
              <a:gd name="T50" fmla="*/ 2147483647 w 338"/>
              <a:gd name="T51" fmla="*/ 2147483647 h 345"/>
              <a:gd name="T52" fmla="*/ 2147483647 w 338"/>
              <a:gd name="T53" fmla="*/ 2147483647 h 345"/>
              <a:gd name="T54" fmla="*/ 2147483647 w 338"/>
              <a:gd name="T55" fmla="*/ 2147483647 h 345"/>
              <a:gd name="T56" fmla="*/ 2147483647 w 338"/>
              <a:gd name="T57" fmla="*/ 2147483647 h 345"/>
              <a:gd name="T58" fmla="*/ 2147483647 w 338"/>
              <a:gd name="T59" fmla="*/ 2147483647 h 345"/>
              <a:gd name="T60" fmla="*/ 2147483647 w 338"/>
              <a:gd name="T61" fmla="*/ 2147483647 h 345"/>
              <a:gd name="T62" fmla="*/ 2147483647 w 338"/>
              <a:gd name="T63" fmla="*/ 2147483647 h 345"/>
              <a:gd name="T64" fmla="*/ 2147483647 w 338"/>
              <a:gd name="T65" fmla="*/ 2147483647 h 345"/>
              <a:gd name="T66" fmla="*/ 2147483647 w 338"/>
              <a:gd name="T67" fmla="*/ 0 h 345"/>
              <a:gd name="T68" fmla="*/ 2147483647 w 338"/>
              <a:gd name="T69" fmla="*/ 0 h 345"/>
              <a:gd name="T70" fmla="*/ 2147483647 w 338"/>
              <a:gd name="T71" fmla="*/ 2147483647 h 345"/>
              <a:gd name="T72" fmla="*/ 2147483647 w 338"/>
              <a:gd name="T73" fmla="*/ 2147483647 h 345"/>
              <a:gd name="T74" fmla="*/ 2147483647 w 338"/>
              <a:gd name="T75" fmla="*/ 2147483647 h 345"/>
              <a:gd name="T76" fmla="*/ 2147483647 w 338"/>
              <a:gd name="T77" fmla="*/ 2147483647 h 345"/>
              <a:gd name="T78" fmla="*/ 2147483647 w 338"/>
              <a:gd name="T79" fmla="*/ 2147483647 h 345"/>
              <a:gd name="T80" fmla="*/ 2147483647 w 338"/>
              <a:gd name="T81" fmla="*/ 2147483647 h 345"/>
              <a:gd name="T82" fmla="*/ 2147483647 w 338"/>
              <a:gd name="T83" fmla="*/ 2147483647 h 345"/>
              <a:gd name="T84" fmla="*/ 2147483647 w 338"/>
              <a:gd name="T85" fmla="*/ 2147483647 h 345"/>
              <a:gd name="T86" fmla="*/ 2147483647 w 338"/>
              <a:gd name="T87" fmla="*/ 2147483647 h 345"/>
              <a:gd name="T88" fmla="*/ 2147483647 w 338"/>
              <a:gd name="T89" fmla="*/ 2147483647 h 345"/>
              <a:gd name="T90" fmla="*/ 2147483647 w 338"/>
              <a:gd name="T91" fmla="*/ 2147483647 h 345"/>
              <a:gd name="T92" fmla="*/ 0 w 338"/>
              <a:gd name="T93" fmla="*/ 2147483647 h 345"/>
              <a:gd name="T94" fmla="*/ 0 w 338"/>
              <a:gd name="T95" fmla="*/ 2147483647 h 34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38"/>
              <a:gd name="T145" fmla="*/ 0 h 345"/>
              <a:gd name="T146" fmla="*/ 338 w 338"/>
              <a:gd name="T147" fmla="*/ 345 h 34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38" h="345">
                <a:moveTo>
                  <a:pt x="0" y="259"/>
                </a:moveTo>
                <a:lnTo>
                  <a:pt x="7" y="265"/>
                </a:lnTo>
                <a:lnTo>
                  <a:pt x="9" y="268"/>
                </a:lnTo>
                <a:lnTo>
                  <a:pt x="16" y="275"/>
                </a:lnTo>
                <a:lnTo>
                  <a:pt x="18" y="281"/>
                </a:lnTo>
                <a:lnTo>
                  <a:pt x="19" y="289"/>
                </a:lnTo>
                <a:lnTo>
                  <a:pt x="21" y="299"/>
                </a:lnTo>
                <a:lnTo>
                  <a:pt x="23" y="307"/>
                </a:lnTo>
                <a:lnTo>
                  <a:pt x="27" y="315"/>
                </a:lnTo>
                <a:lnTo>
                  <a:pt x="35" y="315"/>
                </a:lnTo>
                <a:lnTo>
                  <a:pt x="39" y="316"/>
                </a:lnTo>
                <a:lnTo>
                  <a:pt x="45" y="307"/>
                </a:lnTo>
                <a:lnTo>
                  <a:pt x="48" y="302"/>
                </a:lnTo>
                <a:lnTo>
                  <a:pt x="55" y="299"/>
                </a:lnTo>
                <a:lnTo>
                  <a:pt x="60" y="301"/>
                </a:lnTo>
                <a:lnTo>
                  <a:pt x="63" y="305"/>
                </a:lnTo>
                <a:lnTo>
                  <a:pt x="66" y="311"/>
                </a:lnTo>
                <a:lnTo>
                  <a:pt x="73" y="312"/>
                </a:lnTo>
                <a:lnTo>
                  <a:pt x="75" y="308"/>
                </a:lnTo>
                <a:lnTo>
                  <a:pt x="78" y="302"/>
                </a:lnTo>
                <a:lnTo>
                  <a:pt x="80" y="297"/>
                </a:lnTo>
                <a:lnTo>
                  <a:pt x="85" y="288"/>
                </a:lnTo>
                <a:lnTo>
                  <a:pt x="91" y="287"/>
                </a:lnTo>
                <a:lnTo>
                  <a:pt x="99" y="289"/>
                </a:lnTo>
                <a:lnTo>
                  <a:pt x="101" y="296"/>
                </a:lnTo>
                <a:lnTo>
                  <a:pt x="103" y="303"/>
                </a:lnTo>
                <a:lnTo>
                  <a:pt x="105" y="308"/>
                </a:lnTo>
                <a:lnTo>
                  <a:pt x="108" y="312"/>
                </a:lnTo>
                <a:lnTo>
                  <a:pt x="110" y="319"/>
                </a:lnTo>
                <a:lnTo>
                  <a:pt x="110" y="328"/>
                </a:lnTo>
                <a:lnTo>
                  <a:pt x="113" y="332"/>
                </a:lnTo>
                <a:lnTo>
                  <a:pt x="118" y="342"/>
                </a:lnTo>
                <a:lnTo>
                  <a:pt x="125" y="335"/>
                </a:lnTo>
                <a:lnTo>
                  <a:pt x="130" y="335"/>
                </a:lnTo>
                <a:lnTo>
                  <a:pt x="138" y="332"/>
                </a:lnTo>
                <a:lnTo>
                  <a:pt x="143" y="320"/>
                </a:lnTo>
                <a:lnTo>
                  <a:pt x="148" y="321"/>
                </a:lnTo>
                <a:lnTo>
                  <a:pt x="153" y="321"/>
                </a:lnTo>
                <a:lnTo>
                  <a:pt x="161" y="322"/>
                </a:lnTo>
                <a:lnTo>
                  <a:pt x="166" y="324"/>
                </a:lnTo>
                <a:lnTo>
                  <a:pt x="172" y="327"/>
                </a:lnTo>
                <a:lnTo>
                  <a:pt x="178" y="329"/>
                </a:lnTo>
                <a:lnTo>
                  <a:pt x="175" y="340"/>
                </a:lnTo>
                <a:lnTo>
                  <a:pt x="179" y="344"/>
                </a:lnTo>
                <a:lnTo>
                  <a:pt x="188" y="341"/>
                </a:lnTo>
                <a:lnTo>
                  <a:pt x="196" y="337"/>
                </a:lnTo>
                <a:lnTo>
                  <a:pt x="203" y="332"/>
                </a:lnTo>
                <a:lnTo>
                  <a:pt x="208" y="328"/>
                </a:lnTo>
                <a:lnTo>
                  <a:pt x="214" y="323"/>
                </a:lnTo>
                <a:lnTo>
                  <a:pt x="223" y="326"/>
                </a:lnTo>
                <a:lnTo>
                  <a:pt x="228" y="329"/>
                </a:lnTo>
                <a:lnTo>
                  <a:pt x="240" y="330"/>
                </a:lnTo>
                <a:lnTo>
                  <a:pt x="245" y="332"/>
                </a:lnTo>
                <a:lnTo>
                  <a:pt x="250" y="332"/>
                </a:lnTo>
                <a:lnTo>
                  <a:pt x="262" y="330"/>
                </a:lnTo>
                <a:lnTo>
                  <a:pt x="274" y="327"/>
                </a:lnTo>
                <a:lnTo>
                  <a:pt x="290" y="322"/>
                </a:lnTo>
                <a:lnTo>
                  <a:pt x="306" y="316"/>
                </a:lnTo>
                <a:lnTo>
                  <a:pt x="315" y="310"/>
                </a:lnTo>
                <a:lnTo>
                  <a:pt x="337" y="187"/>
                </a:lnTo>
                <a:lnTo>
                  <a:pt x="333" y="182"/>
                </a:lnTo>
                <a:lnTo>
                  <a:pt x="330" y="174"/>
                </a:lnTo>
                <a:lnTo>
                  <a:pt x="327" y="165"/>
                </a:lnTo>
                <a:lnTo>
                  <a:pt x="327" y="152"/>
                </a:lnTo>
                <a:lnTo>
                  <a:pt x="327" y="140"/>
                </a:lnTo>
                <a:lnTo>
                  <a:pt x="327" y="126"/>
                </a:lnTo>
                <a:lnTo>
                  <a:pt x="325" y="109"/>
                </a:lnTo>
                <a:lnTo>
                  <a:pt x="314" y="108"/>
                </a:lnTo>
                <a:lnTo>
                  <a:pt x="310" y="103"/>
                </a:lnTo>
                <a:lnTo>
                  <a:pt x="301" y="100"/>
                </a:lnTo>
                <a:lnTo>
                  <a:pt x="294" y="97"/>
                </a:lnTo>
                <a:lnTo>
                  <a:pt x="287" y="92"/>
                </a:lnTo>
                <a:lnTo>
                  <a:pt x="280" y="87"/>
                </a:lnTo>
                <a:lnTo>
                  <a:pt x="279" y="81"/>
                </a:lnTo>
                <a:lnTo>
                  <a:pt x="279" y="75"/>
                </a:lnTo>
                <a:lnTo>
                  <a:pt x="278" y="67"/>
                </a:lnTo>
                <a:lnTo>
                  <a:pt x="279" y="59"/>
                </a:lnTo>
                <a:lnTo>
                  <a:pt x="273" y="42"/>
                </a:lnTo>
                <a:lnTo>
                  <a:pt x="269" y="41"/>
                </a:lnTo>
                <a:lnTo>
                  <a:pt x="266" y="38"/>
                </a:lnTo>
                <a:lnTo>
                  <a:pt x="261" y="31"/>
                </a:lnTo>
                <a:lnTo>
                  <a:pt x="256" y="28"/>
                </a:lnTo>
                <a:lnTo>
                  <a:pt x="252" y="26"/>
                </a:lnTo>
                <a:lnTo>
                  <a:pt x="252" y="23"/>
                </a:lnTo>
                <a:lnTo>
                  <a:pt x="252" y="19"/>
                </a:lnTo>
                <a:lnTo>
                  <a:pt x="250" y="14"/>
                </a:lnTo>
                <a:lnTo>
                  <a:pt x="249" y="8"/>
                </a:lnTo>
                <a:lnTo>
                  <a:pt x="233" y="7"/>
                </a:lnTo>
                <a:lnTo>
                  <a:pt x="231" y="4"/>
                </a:lnTo>
                <a:lnTo>
                  <a:pt x="227" y="3"/>
                </a:lnTo>
                <a:lnTo>
                  <a:pt x="217" y="1"/>
                </a:lnTo>
                <a:lnTo>
                  <a:pt x="216" y="3"/>
                </a:lnTo>
                <a:lnTo>
                  <a:pt x="211" y="6"/>
                </a:lnTo>
                <a:lnTo>
                  <a:pt x="202" y="9"/>
                </a:lnTo>
                <a:lnTo>
                  <a:pt x="194" y="9"/>
                </a:lnTo>
                <a:lnTo>
                  <a:pt x="184" y="6"/>
                </a:lnTo>
                <a:lnTo>
                  <a:pt x="177" y="5"/>
                </a:lnTo>
                <a:lnTo>
                  <a:pt x="169" y="6"/>
                </a:lnTo>
                <a:lnTo>
                  <a:pt x="164" y="11"/>
                </a:lnTo>
                <a:lnTo>
                  <a:pt x="158" y="10"/>
                </a:lnTo>
                <a:lnTo>
                  <a:pt x="154" y="5"/>
                </a:lnTo>
                <a:lnTo>
                  <a:pt x="149" y="0"/>
                </a:lnTo>
                <a:lnTo>
                  <a:pt x="139" y="0"/>
                </a:lnTo>
                <a:lnTo>
                  <a:pt x="132" y="0"/>
                </a:lnTo>
                <a:lnTo>
                  <a:pt x="132" y="12"/>
                </a:lnTo>
                <a:lnTo>
                  <a:pt x="135" y="12"/>
                </a:lnTo>
                <a:lnTo>
                  <a:pt x="141" y="18"/>
                </a:lnTo>
                <a:lnTo>
                  <a:pt x="140" y="29"/>
                </a:lnTo>
                <a:lnTo>
                  <a:pt x="132" y="38"/>
                </a:lnTo>
                <a:lnTo>
                  <a:pt x="123" y="47"/>
                </a:lnTo>
                <a:lnTo>
                  <a:pt x="116" y="55"/>
                </a:lnTo>
                <a:lnTo>
                  <a:pt x="106" y="65"/>
                </a:lnTo>
                <a:lnTo>
                  <a:pt x="99" y="71"/>
                </a:lnTo>
                <a:lnTo>
                  <a:pt x="95" y="78"/>
                </a:lnTo>
                <a:lnTo>
                  <a:pt x="97" y="84"/>
                </a:lnTo>
                <a:lnTo>
                  <a:pt x="103" y="85"/>
                </a:lnTo>
                <a:lnTo>
                  <a:pt x="107" y="91"/>
                </a:lnTo>
                <a:lnTo>
                  <a:pt x="104" y="98"/>
                </a:lnTo>
                <a:lnTo>
                  <a:pt x="99" y="116"/>
                </a:lnTo>
                <a:lnTo>
                  <a:pt x="96" y="124"/>
                </a:lnTo>
                <a:lnTo>
                  <a:pt x="100" y="133"/>
                </a:lnTo>
                <a:lnTo>
                  <a:pt x="103" y="143"/>
                </a:lnTo>
                <a:lnTo>
                  <a:pt x="98" y="152"/>
                </a:lnTo>
                <a:lnTo>
                  <a:pt x="88" y="167"/>
                </a:lnTo>
                <a:lnTo>
                  <a:pt x="86" y="172"/>
                </a:lnTo>
                <a:lnTo>
                  <a:pt x="81" y="186"/>
                </a:lnTo>
                <a:lnTo>
                  <a:pt x="80" y="193"/>
                </a:lnTo>
                <a:lnTo>
                  <a:pt x="74" y="210"/>
                </a:lnTo>
                <a:lnTo>
                  <a:pt x="74" y="218"/>
                </a:lnTo>
                <a:lnTo>
                  <a:pt x="73" y="230"/>
                </a:lnTo>
                <a:lnTo>
                  <a:pt x="70" y="239"/>
                </a:lnTo>
                <a:lnTo>
                  <a:pt x="66" y="247"/>
                </a:lnTo>
                <a:lnTo>
                  <a:pt x="60" y="249"/>
                </a:lnTo>
                <a:lnTo>
                  <a:pt x="53" y="245"/>
                </a:lnTo>
                <a:lnTo>
                  <a:pt x="44" y="239"/>
                </a:lnTo>
                <a:lnTo>
                  <a:pt x="38" y="244"/>
                </a:lnTo>
                <a:lnTo>
                  <a:pt x="29" y="249"/>
                </a:lnTo>
                <a:lnTo>
                  <a:pt x="19" y="249"/>
                </a:lnTo>
                <a:lnTo>
                  <a:pt x="11" y="255"/>
                </a:lnTo>
                <a:lnTo>
                  <a:pt x="0" y="258"/>
                </a:lnTo>
                <a:lnTo>
                  <a:pt x="0" y="259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96" name="Freeform 150"/>
          <p:cNvSpPr>
            <a:spLocks/>
          </p:cNvSpPr>
          <p:nvPr/>
        </p:nvSpPr>
        <p:spPr bwMode="auto">
          <a:xfrm>
            <a:off x="3673475" y="4814888"/>
            <a:ext cx="338138" cy="515937"/>
          </a:xfrm>
          <a:custGeom>
            <a:avLst/>
            <a:gdLst>
              <a:gd name="T0" fmla="*/ 2147483647 w 213"/>
              <a:gd name="T1" fmla="*/ 2147483647 h 325"/>
              <a:gd name="T2" fmla="*/ 2147483647 w 213"/>
              <a:gd name="T3" fmla="*/ 2147483647 h 325"/>
              <a:gd name="T4" fmla="*/ 2147483647 w 213"/>
              <a:gd name="T5" fmla="*/ 2147483647 h 325"/>
              <a:gd name="T6" fmla="*/ 2147483647 w 213"/>
              <a:gd name="T7" fmla="*/ 2147483647 h 325"/>
              <a:gd name="T8" fmla="*/ 2147483647 w 213"/>
              <a:gd name="T9" fmla="*/ 2147483647 h 325"/>
              <a:gd name="T10" fmla="*/ 2147483647 w 213"/>
              <a:gd name="T11" fmla="*/ 2147483647 h 325"/>
              <a:gd name="T12" fmla="*/ 2147483647 w 213"/>
              <a:gd name="T13" fmla="*/ 2147483647 h 325"/>
              <a:gd name="T14" fmla="*/ 2147483647 w 213"/>
              <a:gd name="T15" fmla="*/ 2147483647 h 325"/>
              <a:gd name="T16" fmla="*/ 2147483647 w 213"/>
              <a:gd name="T17" fmla="*/ 2147483647 h 325"/>
              <a:gd name="T18" fmla="*/ 2147483647 w 213"/>
              <a:gd name="T19" fmla="*/ 2147483647 h 325"/>
              <a:gd name="T20" fmla="*/ 2147483647 w 213"/>
              <a:gd name="T21" fmla="*/ 2147483647 h 325"/>
              <a:gd name="T22" fmla="*/ 2147483647 w 213"/>
              <a:gd name="T23" fmla="*/ 2147483647 h 325"/>
              <a:gd name="T24" fmla="*/ 2147483647 w 213"/>
              <a:gd name="T25" fmla="*/ 2147483647 h 325"/>
              <a:gd name="T26" fmla="*/ 2147483647 w 213"/>
              <a:gd name="T27" fmla="*/ 2147483647 h 325"/>
              <a:gd name="T28" fmla="*/ 2147483647 w 213"/>
              <a:gd name="T29" fmla="*/ 2147483647 h 325"/>
              <a:gd name="T30" fmla="*/ 2147483647 w 213"/>
              <a:gd name="T31" fmla="*/ 2147483647 h 325"/>
              <a:gd name="T32" fmla="*/ 2147483647 w 213"/>
              <a:gd name="T33" fmla="*/ 2147483647 h 325"/>
              <a:gd name="T34" fmla="*/ 2147483647 w 213"/>
              <a:gd name="T35" fmla="*/ 2147483647 h 325"/>
              <a:gd name="T36" fmla="*/ 2147483647 w 213"/>
              <a:gd name="T37" fmla="*/ 2147483647 h 325"/>
              <a:gd name="T38" fmla="*/ 2147483647 w 213"/>
              <a:gd name="T39" fmla="*/ 2147483647 h 325"/>
              <a:gd name="T40" fmla="*/ 2147483647 w 213"/>
              <a:gd name="T41" fmla="*/ 2147483647 h 325"/>
              <a:gd name="T42" fmla="*/ 2147483647 w 213"/>
              <a:gd name="T43" fmla="*/ 2147483647 h 325"/>
              <a:gd name="T44" fmla="*/ 2147483647 w 213"/>
              <a:gd name="T45" fmla="*/ 2147483647 h 325"/>
              <a:gd name="T46" fmla="*/ 2147483647 w 213"/>
              <a:gd name="T47" fmla="*/ 2147483647 h 325"/>
              <a:gd name="T48" fmla="*/ 2147483647 w 213"/>
              <a:gd name="T49" fmla="*/ 2147483647 h 325"/>
              <a:gd name="T50" fmla="*/ 2147483647 w 213"/>
              <a:gd name="T51" fmla="*/ 2147483647 h 325"/>
              <a:gd name="T52" fmla="*/ 2147483647 w 213"/>
              <a:gd name="T53" fmla="*/ 2147483647 h 325"/>
              <a:gd name="T54" fmla="*/ 2147483647 w 213"/>
              <a:gd name="T55" fmla="*/ 2147483647 h 325"/>
              <a:gd name="T56" fmla="*/ 2147483647 w 213"/>
              <a:gd name="T57" fmla="*/ 2147483647 h 325"/>
              <a:gd name="T58" fmla="*/ 2147483647 w 213"/>
              <a:gd name="T59" fmla="*/ 2147483647 h 325"/>
              <a:gd name="T60" fmla="*/ 2147483647 w 213"/>
              <a:gd name="T61" fmla="*/ 2147483647 h 325"/>
              <a:gd name="T62" fmla="*/ 2147483647 w 213"/>
              <a:gd name="T63" fmla="*/ 2147483647 h 325"/>
              <a:gd name="T64" fmla="*/ 2147483647 w 213"/>
              <a:gd name="T65" fmla="*/ 2147483647 h 325"/>
              <a:gd name="T66" fmla="*/ 2147483647 w 213"/>
              <a:gd name="T67" fmla="*/ 2147483647 h 325"/>
              <a:gd name="T68" fmla="*/ 2147483647 w 213"/>
              <a:gd name="T69" fmla="*/ 2147483647 h 325"/>
              <a:gd name="T70" fmla="*/ 2147483647 w 213"/>
              <a:gd name="T71" fmla="*/ 2147483647 h 325"/>
              <a:gd name="T72" fmla="*/ 2147483647 w 213"/>
              <a:gd name="T73" fmla="*/ 2147483647 h 325"/>
              <a:gd name="T74" fmla="*/ 2147483647 w 213"/>
              <a:gd name="T75" fmla="*/ 2147483647 h 325"/>
              <a:gd name="T76" fmla="*/ 2147483647 w 213"/>
              <a:gd name="T77" fmla="*/ 2147483647 h 325"/>
              <a:gd name="T78" fmla="*/ 2147483647 w 213"/>
              <a:gd name="T79" fmla="*/ 2147483647 h 325"/>
              <a:gd name="T80" fmla="*/ 2147483647 w 213"/>
              <a:gd name="T81" fmla="*/ 2147483647 h 325"/>
              <a:gd name="T82" fmla="*/ 2147483647 w 213"/>
              <a:gd name="T83" fmla="*/ 2147483647 h 325"/>
              <a:gd name="T84" fmla="*/ 2147483647 w 213"/>
              <a:gd name="T85" fmla="*/ 2147483647 h 325"/>
              <a:gd name="T86" fmla="*/ 2147483647 w 213"/>
              <a:gd name="T87" fmla="*/ 2147483647 h 325"/>
              <a:gd name="T88" fmla="*/ 2147483647 w 213"/>
              <a:gd name="T89" fmla="*/ 2147483647 h 32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13"/>
              <a:gd name="T136" fmla="*/ 0 h 325"/>
              <a:gd name="T137" fmla="*/ 213 w 213"/>
              <a:gd name="T138" fmla="*/ 325 h 32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13" h="325">
                <a:moveTo>
                  <a:pt x="55" y="43"/>
                </a:moveTo>
                <a:lnTo>
                  <a:pt x="61" y="39"/>
                </a:lnTo>
                <a:lnTo>
                  <a:pt x="63" y="35"/>
                </a:lnTo>
                <a:lnTo>
                  <a:pt x="70" y="30"/>
                </a:lnTo>
                <a:lnTo>
                  <a:pt x="69" y="25"/>
                </a:lnTo>
                <a:lnTo>
                  <a:pt x="64" y="24"/>
                </a:lnTo>
                <a:lnTo>
                  <a:pt x="60" y="18"/>
                </a:lnTo>
                <a:lnTo>
                  <a:pt x="57" y="11"/>
                </a:lnTo>
                <a:lnTo>
                  <a:pt x="56" y="4"/>
                </a:lnTo>
                <a:lnTo>
                  <a:pt x="60" y="0"/>
                </a:lnTo>
                <a:lnTo>
                  <a:pt x="72" y="1"/>
                </a:lnTo>
                <a:lnTo>
                  <a:pt x="77" y="9"/>
                </a:lnTo>
                <a:lnTo>
                  <a:pt x="81" y="12"/>
                </a:lnTo>
                <a:lnTo>
                  <a:pt x="84" y="6"/>
                </a:lnTo>
                <a:lnTo>
                  <a:pt x="95" y="11"/>
                </a:lnTo>
                <a:lnTo>
                  <a:pt x="100" y="19"/>
                </a:lnTo>
                <a:lnTo>
                  <a:pt x="106" y="25"/>
                </a:lnTo>
                <a:lnTo>
                  <a:pt x="112" y="35"/>
                </a:lnTo>
                <a:lnTo>
                  <a:pt x="105" y="37"/>
                </a:lnTo>
                <a:lnTo>
                  <a:pt x="102" y="43"/>
                </a:lnTo>
                <a:lnTo>
                  <a:pt x="109" y="47"/>
                </a:lnTo>
                <a:lnTo>
                  <a:pt x="120" y="51"/>
                </a:lnTo>
                <a:lnTo>
                  <a:pt x="134" y="51"/>
                </a:lnTo>
                <a:lnTo>
                  <a:pt x="145" y="50"/>
                </a:lnTo>
                <a:lnTo>
                  <a:pt x="158" y="45"/>
                </a:lnTo>
                <a:lnTo>
                  <a:pt x="166" y="41"/>
                </a:lnTo>
                <a:lnTo>
                  <a:pt x="176" y="37"/>
                </a:lnTo>
                <a:lnTo>
                  <a:pt x="188" y="35"/>
                </a:lnTo>
                <a:lnTo>
                  <a:pt x="198" y="37"/>
                </a:lnTo>
                <a:lnTo>
                  <a:pt x="210" y="43"/>
                </a:lnTo>
                <a:lnTo>
                  <a:pt x="211" y="44"/>
                </a:lnTo>
                <a:lnTo>
                  <a:pt x="212" y="51"/>
                </a:lnTo>
                <a:lnTo>
                  <a:pt x="211" y="54"/>
                </a:lnTo>
                <a:lnTo>
                  <a:pt x="208" y="60"/>
                </a:lnTo>
                <a:lnTo>
                  <a:pt x="206" y="66"/>
                </a:lnTo>
                <a:lnTo>
                  <a:pt x="204" y="74"/>
                </a:lnTo>
                <a:lnTo>
                  <a:pt x="199" y="80"/>
                </a:lnTo>
                <a:lnTo>
                  <a:pt x="194" y="82"/>
                </a:lnTo>
                <a:lnTo>
                  <a:pt x="188" y="83"/>
                </a:lnTo>
                <a:lnTo>
                  <a:pt x="180" y="84"/>
                </a:lnTo>
                <a:lnTo>
                  <a:pt x="174" y="86"/>
                </a:lnTo>
                <a:lnTo>
                  <a:pt x="166" y="88"/>
                </a:lnTo>
                <a:lnTo>
                  <a:pt x="159" y="97"/>
                </a:lnTo>
                <a:lnTo>
                  <a:pt x="156" y="106"/>
                </a:lnTo>
                <a:lnTo>
                  <a:pt x="155" y="116"/>
                </a:lnTo>
                <a:lnTo>
                  <a:pt x="156" y="126"/>
                </a:lnTo>
                <a:lnTo>
                  <a:pt x="156" y="133"/>
                </a:lnTo>
                <a:lnTo>
                  <a:pt x="159" y="144"/>
                </a:lnTo>
                <a:lnTo>
                  <a:pt x="159" y="151"/>
                </a:lnTo>
                <a:lnTo>
                  <a:pt x="161" y="161"/>
                </a:lnTo>
                <a:lnTo>
                  <a:pt x="164" y="168"/>
                </a:lnTo>
                <a:lnTo>
                  <a:pt x="172" y="175"/>
                </a:lnTo>
                <a:lnTo>
                  <a:pt x="181" y="179"/>
                </a:lnTo>
                <a:lnTo>
                  <a:pt x="190" y="181"/>
                </a:lnTo>
                <a:lnTo>
                  <a:pt x="192" y="186"/>
                </a:lnTo>
                <a:lnTo>
                  <a:pt x="189" y="192"/>
                </a:lnTo>
                <a:lnTo>
                  <a:pt x="183" y="198"/>
                </a:lnTo>
                <a:lnTo>
                  <a:pt x="179" y="203"/>
                </a:lnTo>
                <a:lnTo>
                  <a:pt x="175" y="208"/>
                </a:lnTo>
                <a:lnTo>
                  <a:pt x="169" y="215"/>
                </a:lnTo>
                <a:lnTo>
                  <a:pt x="166" y="225"/>
                </a:lnTo>
                <a:lnTo>
                  <a:pt x="166" y="226"/>
                </a:lnTo>
                <a:lnTo>
                  <a:pt x="161" y="230"/>
                </a:lnTo>
                <a:lnTo>
                  <a:pt x="155" y="235"/>
                </a:lnTo>
                <a:lnTo>
                  <a:pt x="148" y="240"/>
                </a:lnTo>
                <a:lnTo>
                  <a:pt x="143" y="247"/>
                </a:lnTo>
                <a:lnTo>
                  <a:pt x="144" y="257"/>
                </a:lnTo>
                <a:lnTo>
                  <a:pt x="151" y="266"/>
                </a:lnTo>
                <a:lnTo>
                  <a:pt x="156" y="276"/>
                </a:lnTo>
                <a:lnTo>
                  <a:pt x="159" y="283"/>
                </a:lnTo>
                <a:lnTo>
                  <a:pt x="159" y="292"/>
                </a:lnTo>
                <a:lnTo>
                  <a:pt x="150" y="295"/>
                </a:lnTo>
                <a:lnTo>
                  <a:pt x="142" y="295"/>
                </a:lnTo>
                <a:lnTo>
                  <a:pt x="134" y="296"/>
                </a:lnTo>
                <a:lnTo>
                  <a:pt x="127" y="301"/>
                </a:lnTo>
                <a:lnTo>
                  <a:pt x="121" y="299"/>
                </a:lnTo>
                <a:lnTo>
                  <a:pt x="115" y="293"/>
                </a:lnTo>
                <a:lnTo>
                  <a:pt x="107" y="292"/>
                </a:lnTo>
                <a:lnTo>
                  <a:pt x="98" y="292"/>
                </a:lnTo>
                <a:lnTo>
                  <a:pt x="91" y="288"/>
                </a:lnTo>
                <a:lnTo>
                  <a:pt x="84" y="295"/>
                </a:lnTo>
                <a:lnTo>
                  <a:pt x="85" y="303"/>
                </a:lnTo>
                <a:lnTo>
                  <a:pt x="82" y="310"/>
                </a:lnTo>
                <a:lnTo>
                  <a:pt x="78" y="317"/>
                </a:lnTo>
                <a:lnTo>
                  <a:pt x="73" y="324"/>
                </a:lnTo>
                <a:lnTo>
                  <a:pt x="62" y="321"/>
                </a:lnTo>
                <a:lnTo>
                  <a:pt x="56" y="313"/>
                </a:lnTo>
                <a:lnTo>
                  <a:pt x="58" y="310"/>
                </a:lnTo>
                <a:lnTo>
                  <a:pt x="62" y="303"/>
                </a:lnTo>
                <a:lnTo>
                  <a:pt x="64" y="298"/>
                </a:lnTo>
                <a:lnTo>
                  <a:pt x="60" y="292"/>
                </a:lnTo>
                <a:lnTo>
                  <a:pt x="55" y="286"/>
                </a:lnTo>
                <a:lnTo>
                  <a:pt x="50" y="282"/>
                </a:lnTo>
                <a:lnTo>
                  <a:pt x="46" y="278"/>
                </a:lnTo>
                <a:lnTo>
                  <a:pt x="48" y="267"/>
                </a:lnTo>
                <a:lnTo>
                  <a:pt x="47" y="262"/>
                </a:lnTo>
                <a:lnTo>
                  <a:pt x="48" y="252"/>
                </a:lnTo>
                <a:lnTo>
                  <a:pt x="49" y="245"/>
                </a:lnTo>
                <a:lnTo>
                  <a:pt x="48" y="242"/>
                </a:lnTo>
                <a:lnTo>
                  <a:pt x="51" y="231"/>
                </a:lnTo>
                <a:lnTo>
                  <a:pt x="52" y="223"/>
                </a:lnTo>
                <a:lnTo>
                  <a:pt x="49" y="219"/>
                </a:lnTo>
                <a:lnTo>
                  <a:pt x="44" y="210"/>
                </a:lnTo>
                <a:lnTo>
                  <a:pt x="45" y="202"/>
                </a:lnTo>
                <a:lnTo>
                  <a:pt x="42" y="196"/>
                </a:lnTo>
                <a:lnTo>
                  <a:pt x="36" y="188"/>
                </a:lnTo>
                <a:lnTo>
                  <a:pt x="33" y="183"/>
                </a:lnTo>
                <a:lnTo>
                  <a:pt x="30" y="181"/>
                </a:lnTo>
                <a:lnTo>
                  <a:pt x="23" y="180"/>
                </a:lnTo>
                <a:lnTo>
                  <a:pt x="19" y="181"/>
                </a:lnTo>
                <a:lnTo>
                  <a:pt x="16" y="180"/>
                </a:lnTo>
                <a:lnTo>
                  <a:pt x="15" y="175"/>
                </a:lnTo>
                <a:lnTo>
                  <a:pt x="12" y="166"/>
                </a:lnTo>
                <a:lnTo>
                  <a:pt x="8" y="159"/>
                </a:lnTo>
                <a:lnTo>
                  <a:pt x="4" y="146"/>
                </a:lnTo>
                <a:lnTo>
                  <a:pt x="2" y="138"/>
                </a:lnTo>
                <a:lnTo>
                  <a:pt x="1" y="125"/>
                </a:lnTo>
                <a:lnTo>
                  <a:pt x="0" y="119"/>
                </a:lnTo>
                <a:lnTo>
                  <a:pt x="1" y="109"/>
                </a:lnTo>
                <a:lnTo>
                  <a:pt x="3" y="100"/>
                </a:lnTo>
                <a:lnTo>
                  <a:pt x="4" y="93"/>
                </a:lnTo>
                <a:lnTo>
                  <a:pt x="11" y="84"/>
                </a:lnTo>
                <a:lnTo>
                  <a:pt x="19" y="81"/>
                </a:lnTo>
                <a:lnTo>
                  <a:pt x="33" y="82"/>
                </a:lnTo>
                <a:lnTo>
                  <a:pt x="44" y="79"/>
                </a:lnTo>
                <a:lnTo>
                  <a:pt x="48" y="75"/>
                </a:lnTo>
                <a:lnTo>
                  <a:pt x="49" y="68"/>
                </a:lnTo>
                <a:lnTo>
                  <a:pt x="47" y="64"/>
                </a:lnTo>
                <a:lnTo>
                  <a:pt x="46" y="55"/>
                </a:lnTo>
                <a:lnTo>
                  <a:pt x="50" y="49"/>
                </a:lnTo>
                <a:lnTo>
                  <a:pt x="55" y="43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97" name="Freeform 151"/>
          <p:cNvSpPr>
            <a:spLocks/>
          </p:cNvSpPr>
          <p:nvPr/>
        </p:nvSpPr>
        <p:spPr bwMode="auto">
          <a:xfrm>
            <a:off x="3673475" y="4814888"/>
            <a:ext cx="338138" cy="515937"/>
          </a:xfrm>
          <a:custGeom>
            <a:avLst/>
            <a:gdLst>
              <a:gd name="T0" fmla="*/ 2147483647 w 213"/>
              <a:gd name="T1" fmla="*/ 2147483647 h 325"/>
              <a:gd name="T2" fmla="*/ 2147483647 w 213"/>
              <a:gd name="T3" fmla="*/ 2147483647 h 325"/>
              <a:gd name="T4" fmla="*/ 2147483647 w 213"/>
              <a:gd name="T5" fmla="*/ 2147483647 h 325"/>
              <a:gd name="T6" fmla="*/ 2147483647 w 213"/>
              <a:gd name="T7" fmla="*/ 2147483647 h 325"/>
              <a:gd name="T8" fmla="*/ 2147483647 w 213"/>
              <a:gd name="T9" fmla="*/ 2147483647 h 325"/>
              <a:gd name="T10" fmla="*/ 2147483647 w 213"/>
              <a:gd name="T11" fmla="*/ 2147483647 h 325"/>
              <a:gd name="T12" fmla="*/ 2147483647 w 213"/>
              <a:gd name="T13" fmla="*/ 2147483647 h 325"/>
              <a:gd name="T14" fmla="*/ 2147483647 w 213"/>
              <a:gd name="T15" fmla="*/ 2147483647 h 325"/>
              <a:gd name="T16" fmla="*/ 2147483647 w 213"/>
              <a:gd name="T17" fmla="*/ 2147483647 h 325"/>
              <a:gd name="T18" fmla="*/ 2147483647 w 213"/>
              <a:gd name="T19" fmla="*/ 2147483647 h 325"/>
              <a:gd name="T20" fmla="*/ 2147483647 w 213"/>
              <a:gd name="T21" fmla="*/ 2147483647 h 325"/>
              <a:gd name="T22" fmla="*/ 2147483647 w 213"/>
              <a:gd name="T23" fmla="*/ 2147483647 h 325"/>
              <a:gd name="T24" fmla="*/ 2147483647 w 213"/>
              <a:gd name="T25" fmla="*/ 2147483647 h 325"/>
              <a:gd name="T26" fmla="*/ 2147483647 w 213"/>
              <a:gd name="T27" fmla="*/ 2147483647 h 325"/>
              <a:gd name="T28" fmla="*/ 2147483647 w 213"/>
              <a:gd name="T29" fmla="*/ 2147483647 h 325"/>
              <a:gd name="T30" fmla="*/ 2147483647 w 213"/>
              <a:gd name="T31" fmla="*/ 2147483647 h 325"/>
              <a:gd name="T32" fmla="*/ 2147483647 w 213"/>
              <a:gd name="T33" fmla="*/ 2147483647 h 325"/>
              <a:gd name="T34" fmla="*/ 2147483647 w 213"/>
              <a:gd name="T35" fmla="*/ 2147483647 h 325"/>
              <a:gd name="T36" fmla="*/ 2147483647 w 213"/>
              <a:gd name="T37" fmla="*/ 2147483647 h 325"/>
              <a:gd name="T38" fmla="*/ 2147483647 w 213"/>
              <a:gd name="T39" fmla="*/ 2147483647 h 325"/>
              <a:gd name="T40" fmla="*/ 2147483647 w 213"/>
              <a:gd name="T41" fmla="*/ 2147483647 h 325"/>
              <a:gd name="T42" fmla="*/ 2147483647 w 213"/>
              <a:gd name="T43" fmla="*/ 2147483647 h 325"/>
              <a:gd name="T44" fmla="*/ 2147483647 w 213"/>
              <a:gd name="T45" fmla="*/ 2147483647 h 325"/>
              <a:gd name="T46" fmla="*/ 2147483647 w 213"/>
              <a:gd name="T47" fmla="*/ 2147483647 h 325"/>
              <a:gd name="T48" fmla="*/ 2147483647 w 213"/>
              <a:gd name="T49" fmla="*/ 2147483647 h 325"/>
              <a:gd name="T50" fmla="*/ 2147483647 w 213"/>
              <a:gd name="T51" fmla="*/ 2147483647 h 325"/>
              <a:gd name="T52" fmla="*/ 2147483647 w 213"/>
              <a:gd name="T53" fmla="*/ 2147483647 h 325"/>
              <a:gd name="T54" fmla="*/ 2147483647 w 213"/>
              <a:gd name="T55" fmla="*/ 2147483647 h 325"/>
              <a:gd name="T56" fmla="*/ 2147483647 w 213"/>
              <a:gd name="T57" fmla="*/ 2147483647 h 325"/>
              <a:gd name="T58" fmla="*/ 2147483647 w 213"/>
              <a:gd name="T59" fmla="*/ 2147483647 h 325"/>
              <a:gd name="T60" fmla="*/ 2147483647 w 213"/>
              <a:gd name="T61" fmla="*/ 2147483647 h 325"/>
              <a:gd name="T62" fmla="*/ 2147483647 w 213"/>
              <a:gd name="T63" fmla="*/ 2147483647 h 325"/>
              <a:gd name="T64" fmla="*/ 2147483647 w 213"/>
              <a:gd name="T65" fmla="*/ 2147483647 h 325"/>
              <a:gd name="T66" fmla="*/ 2147483647 w 213"/>
              <a:gd name="T67" fmla="*/ 2147483647 h 325"/>
              <a:gd name="T68" fmla="*/ 2147483647 w 213"/>
              <a:gd name="T69" fmla="*/ 2147483647 h 325"/>
              <a:gd name="T70" fmla="*/ 2147483647 w 213"/>
              <a:gd name="T71" fmla="*/ 2147483647 h 325"/>
              <a:gd name="T72" fmla="*/ 2147483647 w 213"/>
              <a:gd name="T73" fmla="*/ 2147483647 h 325"/>
              <a:gd name="T74" fmla="*/ 2147483647 w 213"/>
              <a:gd name="T75" fmla="*/ 2147483647 h 325"/>
              <a:gd name="T76" fmla="*/ 2147483647 w 213"/>
              <a:gd name="T77" fmla="*/ 2147483647 h 325"/>
              <a:gd name="T78" fmla="*/ 2147483647 w 213"/>
              <a:gd name="T79" fmla="*/ 2147483647 h 325"/>
              <a:gd name="T80" fmla="*/ 2147483647 w 213"/>
              <a:gd name="T81" fmla="*/ 2147483647 h 325"/>
              <a:gd name="T82" fmla="*/ 2147483647 w 213"/>
              <a:gd name="T83" fmla="*/ 2147483647 h 325"/>
              <a:gd name="T84" fmla="*/ 2147483647 w 213"/>
              <a:gd name="T85" fmla="*/ 2147483647 h 325"/>
              <a:gd name="T86" fmla="*/ 2147483647 w 213"/>
              <a:gd name="T87" fmla="*/ 2147483647 h 325"/>
              <a:gd name="T88" fmla="*/ 2147483647 w 213"/>
              <a:gd name="T89" fmla="*/ 2147483647 h 32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13"/>
              <a:gd name="T136" fmla="*/ 0 h 325"/>
              <a:gd name="T137" fmla="*/ 213 w 213"/>
              <a:gd name="T138" fmla="*/ 325 h 32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13" h="325">
                <a:moveTo>
                  <a:pt x="55" y="43"/>
                </a:moveTo>
                <a:lnTo>
                  <a:pt x="61" y="39"/>
                </a:lnTo>
                <a:lnTo>
                  <a:pt x="63" y="35"/>
                </a:lnTo>
                <a:lnTo>
                  <a:pt x="70" y="30"/>
                </a:lnTo>
                <a:lnTo>
                  <a:pt x="69" y="25"/>
                </a:lnTo>
                <a:lnTo>
                  <a:pt x="64" y="24"/>
                </a:lnTo>
                <a:lnTo>
                  <a:pt x="60" y="18"/>
                </a:lnTo>
                <a:lnTo>
                  <a:pt x="57" y="11"/>
                </a:lnTo>
                <a:lnTo>
                  <a:pt x="56" y="4"/>
                </a:lnTo>
                <a:lnTo>
                  <a:pt x="60" y="0"/>
                </a:lnTo>
                <a:lnTo>
                  <a:pt x="72" y="1"/>
                </a:lnTo>
                <a:lnTo>
                  <a:pt x="77" y="9"/>
                </a:lnTo>
                <a:lnTo>
                  <a:pt x="81" y="12"/>
                </a:lnTo>
                <a:lnTo>
                  <a:pt x="84" y="6"/>
                </a:lnTo>
                <a:lnTo>
                  <a:pt x="95" y="11"/>
                </a:lnTo>
                <a:lnTo>
                  <a:pt x="100" y="19"/>
                </a:lnTo>
                <a:lnTo>
                  <a:pt x="106" y="25"/>
                </a:lnTo>
                <a:lnTo>
                  <a:pt x="112" y="35"/>
                </a:lnTo>
                <a:lnTo>
                  <a:pt x="105" y="37"/>
                </a:lnTo>
                <a:lnTo>
                  <a:pt x="102" y="43"/>
                </a:lnTo>
                <a:lnTo>
                  <a:pt x="109" y="47"/>
                </a:lnTo>
                <a:lnTo>
                  <a:pt x="120" y="51"/>
                </a:lnTo>
                <a:lnTo>
                  <a:pt x="134" y="51"/>
                </a:lnTo>
                <a:lnTo>
                  <a:pt x="145" y="50"/>
                </a:lnTo>
                <a:lnTo>
                  <a:pt x="158" y="45"/>
                </a:lnTo>
                <a:lnTo>
                  <a:pt x="166" y="41"/>
                </a:lnTo>
                <a:lnTo>
                  <a:pt x="176" y="37"/>
                </a:lnTo>
                <a:lnTo>
                  <a:pt x="188" y="35"/>
                </a:lnTo>
                <a:lnTo>
                  <a:pt x="198" y="37"/>
                </a:lnTo>
                <a:lnTo>
                  <a:pt x="210" y="43"/>
                </a:lnTo>
                <a:lnTo>
                  <a:pt x="211" y="44"/>
                </a:lnTo>
                <a:lnTo>
                  <a:pt x="212" y="51"/>
                </a:lnTo>
                <a:lnTo>
                  <a:pt x="211" y="54"/>
                </a:lnTo>
                <a:lnTo>
                  <a:pt x="208" y="60"/>
                </a:lnTo>
                <a:lnTo>
                  <a:pt x="206" y="66"/>
                </a:lnTo>
                <a:lnTo>
                  <a:pt x="204" y="74"/>
                </a:lnTo>
                <a:lnTo>
                  <a:pt x="199" y="80"/>
                </a:lnTo>
                <a:lnTo>
                  <a:pt x="194" y="82"/>
                </a:lnTo>
                <a:lnTo>
                  <a:pt x="188" y="83"/>
                </a:lnTo>
                <a:lnTo>
                  <a:pt x="180" y="84"/>
                </a:lnTo>
                <a:lnTo>
                  <a:pt x="174" y="86"/>
                </a:lnTo>
                <a:lnTo>
                  <a:pt x="166" y="88"/>
                </a:lnTo>
                <a:lnTo>
                  <a:pt x="159" y="97"/>
                </a:lnTo>
                <a:lnTo>
                  <a:pt x="156" y="106"/>
                </a:lnTo>
                <a:lnTo>
                  <a:pt x="155" y="116"/>
                </a:lnTo>
                <a:lnTo>
                  <a:pt x="156" y="126"/>
                </a:lnTo>
                <a:lnTo>
                  <a:pt x="156" y="133"/>
                </a:lnTo>
                <a:lnTo>
                  <a:pt x="159" y="144"/>
                </a:lnTo>
                <a:lnTo>
                  <a:pt x="159" y="151"/>
                </a:lnTo>
                <a:lnTo>
                  <a:pt x="161" y="161"/>
                </a:lnTo>
                <a:lnTo>
                  <a:pt x="164" y="168"/>
                </a:lnTo>
                <a:lnTo>
                  <a:pt x="172" y="175"/>
                </a:lnTo>
                <a:lnTo>
                  <a:pt x="181" y="179"/>
                </a:lnTo>
                <a:lnTo>
                  <a:pt x="190" y="181"/>
                </a:lnTo>
                <a:lnTo>
                  <a:pt x="192" y="186"/>
                </a:lnTo>
                <a:lnTo>
                  <a:pt x="189" y="192"/>
                </a:lnTo>
                <a:lnTo>
                  <a:pt x="183" y="198"/>
                </a:lnTo>
                <a:lnTo>
                  <a:pt x="179" y="203"/>
                </a:lnTo>
                <a:lnTo>
                  <a:pt x="175" y="208"/>
                </a:lnTo>
                <a:lnTo>
                  <a:pt x="169" y="215"/>
                </a:lnTo>
                <a:lnTo>
                  <a:pt x="166" y="225"/>
                </a:lnTo>
                <a:lnTo>
                  <a:pt x="166" y="226"/>
                </a:lnTo>
                <a:lnTo>
                  <a:pt x="161" y="230"/>
                </a:lnTo>
                <a:lnTo>
                  <a:pt x="155" y="235"/>
                </a:lnTo>
                <a:lnTo>
                  <a:pt x="148" y="240"/>
                </a:lnTo>
                <a:lnTo>
                  <a:pt x="143" y="247"/>
                </a:lnTo>
                <a:lnTo>
                  <a:pt x="144" y="257"/>
                </a:lnTo>
                <a:lnTo>
                  <a:pt x="151" y="266"/>
                </a:lnTo>
                <a:lnTo>
                  <a:pt x="156" y="276"/>
                </a:lnTo>
                <a:lnTo>
                  <a:pt x="159" y="283"/>
                </a:lnTo>
                <a:lnTo>
                  <a:pt x="159" y="292"/>
                </a:lnTo>
                <a:lnTo>
                  <a:pt x="150" y="295"/>
                </a:lnTo>
                <a:lnTo>
                  <a:pt x="142" y="295"/>
                </a:lnTo>
                <a:lnTo>
                  <a:pt x="134" y="296"/>
                </a:lnTo>
                <a:lnTo>
                  <a:pt x="127" y="301"/>
                </a:lnTo>
                <a:lnTo>
                  <a:pt x="121" y="299"/>
                </a:lnTo>
                <a:lnTo>
                  <a:pt x="115" y="293"/>
                </a:lnTo>
                <a:lnTo>
                  <a:pt x="107" y="292"/>
                </a:lnTo>
                <a:lnTo>
                  <a:pt x="98" y="292"/>
                </a:lnTo>
                <a:lnTo>
                  <a:pt x="91" y="288"/>
                </a:lnTo>
                <a:lnTo>
                  <a:pt x="84" y="295"/>
                </a:lnTo>
                <a:lnTo>
                  <a:pt x="85" y="303"/>
                </a:lnTo>
                <a:lnTo>
                  <a:pt x="82" y="310"/>
                </a:lnTo>
                <a:lnTo>
                  <a:pt x="78" y="317"/>
                </a:lnTo>
                <a:lnTo>
                  <a:pt x="73" y="324"/>
                </a:lnTo>
                <a:lnTo>
                  <a:pt x="62" y="321"/>
                </a:lnTo>
                <a:lnTo>
                  <a:pt x="56" y="313"/>
                </a:lnTo>
                <a:lnTo>
                  <a:pt x="58" y="310"/>
                </a:lnTo>
                <a:lnTo>
                  <a:pt x="62" y="303"/>
                </a:lnTo>
                <a:lnTo>
                  <a:pt x="64" y="298"/>
                </a:lnTo>
                <a:lnTo>
                  <a:pt x="60" y="292"/>
                </a:lnTo>
                <a:lnTo>
                  <a:pt x="55" y="286"/>
                </a:lnTo>
                <a:lnTo>
                  <a:pt x="50" y="282"/>
                </a:lnTo>
                <a:lnTo>
                  <a:pt x="46" y="278"/>
                </a:lnTo>
                <a:lnTo>
                  <a:pt x="48" y="267"/>
                </a:lnTo>
                <a:lnTo>
                  <a:pt x="47" y="262"/>
                </a:lnTo>
                <a:lnTo>
                  <a:pt x="48" y="252"/>
                </a:lnTo>
                <a:lnTo>
                  <a:pt x="49" y="245"/>
                </a:lnTo>
                <a:lnTo>
                  <a:pt x="48" y="242"/>
                </a:lnTo>
                <a:lnTo>
                  <a:pt x="51" y="231"/>
                </a:lnTo>
                <a:lnTo>
                  <a:pt x="52" y="223"/>
                </a:lnTo>
                <a:lnTo>
                  <a:pt x="49" y="219"/>
                </a:lnTo>
                <a:lnTo>
                  <a:pt x="44" y="210"/>
                </a:lnTo>
                <a:lnTo>
                  <a:pt x="45" y="202"/>
                </a:lnTo>
                <a:lnTo>
                  <a:pt x="42" y="196"/>
                </a:lnTo>
                <a:lnTo>
                  <a:pt x="36" y="188"/>
                </a:lnTo>
                <a:lnTo>
                  <a:pt x="33" y="183"/>
                </a:lnTo>
                <a:lnTo>
                  <a:pt x="30" y="181"/>
                </a:lnTo>
                <a:lnTo>
                  <a:pt x="23" y="180"/>
                </a:lnTo>
                <a:lnTo>
                  <a:pt x="19" y="181"/>
                </a:lnTo>
                <a:lnTo>
                  <a:pt x="16" y="180"/>
                </a:lnTo>
                <a:lnTo>
                  <a:pt x="15" y="175"/>
                </a:lnTo>
                <a:lnTo>
                  <a:pt x="12" y="166"/>
                </a:lnTo>
                <a:lnTo>
                  <a:pt x="8" y="159"/>
                </a:lnTo>
                <a:lnTo>
                  <a:pt x="4" y="146"/>
                </a:lnTo>
                <a:lnTo>
                  <a:pt x="2" y="138"/>
                </a:lnTo>
                <a:lnTo>
                  <a:pt x="1" y="125"/>
                </a:lnTo>
                <a:lnTo>
                  <a:pt x="0" y="119"/>
                </a:lnTo>
                <a:lnTo>
                  <a:pt x="1" y="109"/>
                </a:lnTo>
                <a:lnTo>
                  <a:pt x="3" y="100"/>
                </a:lnTo>
                <a:lnTo>
                  <a:pt x="4" y="93"/>
                </a:lnTo>
                <a:lnTo>
                  <a:pt x="11" y="84"/>
                </a:lnTo>
                <a:lnTo>
                  <a:pt x="19" y="81"/>
                </a:lnTo>
                <a:lnTo>
                  <a:pt x="33" y="82"/>
                </a:lnTo>
                <a:lnTo>
                  <a:pt x="44" y="79"/>
                </a:lnTo>
                <a:lnTo>
                  <a:pt x="48" y="75"/>
                </a:lnTo>
                <a:lnTo>
                  <a:pt x="49" y="68"/>
                </a:lnTo>
                <a:lnTo>
                  <a:pt x="47" y="64"/>
                </a:lnTo>
                <a:lnTo>
                  <a:pt x="46" y="55"/>
                </a:lnTo>
                <a:lnTo>
                  <a:pt x="50" y="49"/>
                </a:lnTo>
                <a:lnTo>
                  <a:pt x="55" y="43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98" name="Freeform 152"/>
          <p:cNvSpPr>
            <a:spLocks/>
          </p:cNvSpPr>
          <p:nvPr/>
        </p:nvSpPr>
        <p:spPr bwMode="auto">
          <a:xfrm>
            <a:off x="2936875" y="5076825"/>
            <a:ext cx="354013" cy="528638"/>
          </a:xfrm>
          <a:custGeom>
            <a:avLst/>
            <a:gdLst>
              <a:gd name="T0" fmla="*/ 2147483647 w 223"/>
              <a:gd name="T1" fmla="*/ 2147483647 h 333"/>
              <a:gd name="T2" fmla="*/ 2147483647 w 223"/>
              <a:gd name="T3" fmla="*/ 2147483647 h 333"/>
              <a:gd name="T4" fmla="*/ 2147483647 w 223"/>
              <a:gd name="T5" fmla="*/ 2147483647 h 333"/>
              <a:gd name="T6" fmla="*/ 2147483647 w 223"/>
              <a:gd name="T7" fmla="*/ 2147483647 h 333"/>
              <a:gd name="T8" fmla="*/ 2147483647 w 223"/>
              <a:gd name="T9" fmla="*/ 2147483647 h 333"/>
              <a:gd name="T10" fmla="*/ 2147483647 w 223"/>
              <a:gd name="T11" fmla="*/ 2147483647 h 333"/>
              <a:gd name="T12" fmla="*/ 2147483647 w 223"/>
              <a:gd name="T13" fmla="*/ 2147483647 h 333"/>
              <a:gd name="T14" fmla="*/ 2147483647 w 223"/>
              <a:gd name="T15" fmla="*/ 2147483647 h 333"/>
              <a:gd name="T16" fmla="*/ 2147483647 w 223"/>
              <a:gd name="T17" fmla="*/ 2147483647 h 333"/>
              <a:gd name="T18" fmla="*/ 2147483647 w 223"/>
              <a:gd name="T19" fmla="*/ 2147483647 h 333"/>
              <a:gd name="T20" fmla="*/ 2147483647 w 223"/>
              <a:gd name="T21" fmla="*/ 2147483647 h 333"/>
              <a:gd name="T22" fmla="*/ 2147483647 w 223"/>
              <a:gd name="T23" fmla="*/ 2147483647 h 333"/>
              <a:gd name="T24" fmla="*/ 2147483647 w 223"/>
              <a:gd name="T25" fmla="*/ 2147483647 h 333"/>
              <a:gd name="T26" fmla="*/ 2147483647 w 223"/>
              <a:gd name="T27" fmla="*/ 2147483647 h 333"/>
              <a:gd name="T28" fmla="*/ 2147483647 w 223"/>
              <a:gd name="T29" fmla="*/ 2147483647 h 333"/>
              <a:gd name="T30" fmla="*/ 2147483647 w 223"/>
              <a:gd name="T31" fmla="*/ 2147483647 h 333"/>
              <a:gd name="T32" fmla="*/ 2147483647 w 223"/>
              <a:gd name="T33" fmla="*/ 2147483647 h 333"/>
              <a:gd name="T34" fmla="*/ 2147483647 w 223"/>
              <a:gd name="T35" fmla="*/ 2147483647 h 333"/>
              <a:gd name="T36" fmla="*/ 2147483647 w 223"/>
              <a:gd name="T37" fmla="*/ 2147483647 h 333"/>
              <a:gd name="T38" fmla="*/ 2147483647 w 223"/>
              <a:gd name="T39" fmla="*/ 2147483647 h 333"/>
              <a:gd name="T40" fmla="*/ 2147483647 w 223"/>
              <a:gd name="T41" fmla="*/ 2147483647 h 333"/>
              <a:gd name="T42" fmla="*/ 2147483647 w 223"/>
              <a:gd name="T43" fmla="*/ 2147483647 h 333"/>
              <a:gd name="T44" fmla="*/ 2147483647 w 223"/>
              <a:gd name="T45" fmla="*/ 2147483647 h 333"/>
              <a:gd name="T46" fmla="*/ 2147483647 w 223"/>
              <a:gd name="T47" fmla="*/ 2147483647 h 333"/>
              <a:gd name="T48" fmla="*/ 2147483647 w 223"/>
              <a:gd name="T49" fmla="*/ 2147483647 h 333"/>
              <a:gd name="T50" fmla="*/ 2147483647 w 223"/>
              <a:gd name="T51" fmla="*/ 2147483647 h 333"/>
              <a:gd name="T52" fmla="*/ 2147483647 w 223"/>
              <a:gd name="T53" fmla="*/ 2147483647 h 333"/>
              <a:gd name="T54" fmla="*/ 2147483647 w 223"/>
              <a:gd name="T55" fmla="*/ 2147483647 h 333"/>
              <a:gd name="T56" fmla="*/ 2147483647 w 223"/>
              <a:gd name="T57" fmla="*/ 2147483647 h 333"/>
              <a:gd name="T58" fmla="*/ 2147483647 w 223"/>
              <a:gd name="T59" fmla="*/ 2147483647 h 333"/>
              <a:gd name="T60" fmla="*/ 2147483647 w 223"/>
              <a:gd name="T61" fmla="*/ 2147483647 h 333"/>
              <a:gd name="T62" fmla="*/ 2147483647 w 223"/>
              <a:gd name="T63" fmla="*/ 2147483647 h 333"/>
              <a:gd name="T64" fmla="*/ 2147483647 w 223"/>
              <a:gd name="T65" fmla="*/ 2147483647 h 333"/>
              <a:gd name="T66" fmla="*/ 2147483647 w 223"/>
              <a:gd name="T67" fmla="*/ 2147483647 h 333"/>
              <a:gd name="T68" fmla="*/ 2147483647 w 223"/>
              <a:gd name="T69" fmla="*/ 2147483647 h 333"/>
              <a:gd name="T70" fmla="*/ 2147483647 w 223"/>
              <a:gd name="T71" fmla="*/ 2147483647 h 333"/>
              <a:gd name="T72" fmla="*/ 2147483647 w 223"/>
              <a:gd name="T73" fmla="*/ 2147483647 h 333"/>
              <a:gd name="T74" fmla="*/ 2147483647 w 223"/>
              <a:gd name="T75" fmla="*/ 2147483647 h 333"/>
              <a:gd name="T76" fmla="*/ 2147483647 w 223"/>
              <a:gd name="T77" fmla="*/ 2147483647 h 333"/>
              <a:gd name="T78" fmla="*/ 2147483647 w 223"/>
              <a:gd name="T79" fmla="*/ 2147483647 h 333"/>
              <a:gd name="T80" fmla="*/ 2147483647 w 223"/>
              <a:gd name="T81" fmla="*/ 2147483647 h 333"/>
              <a:gd name="T82" fmla="*/ 2147483647 w 223"/>
              <a:gd name="T83" fmla="*/ 2147483647 h 333"/>
              <a:gd name="T84" fmla="*/ 2147483647 w 223"/>
              <a:gd name="T85" fmla="*/ 2147483647 h 333"/>
              <a:gd name="T86" fmla="*/ 2147483647 w 223"/>
              <a:gd name="T87" fmla="*/ 2147483647 h 333"/>
              <a:gd name="T88" fmla="*/ 2147483647 w 223"/>
              <a:gd name="T89" fmla="*/ 2147483647 h 333"/>
              <a:gd name="T90" fmla="*/ 2147483647 w 223"/>
              <a:gd name="T91" fmla="*/ 2147483647 h 333"/>
              <a:gd name="T92" fmla="*/ 2147483647 w 223"/>
              <a:gd name="T93" fmla="*/ 2147483647 h 333"/>
              <a:gd name="T94" fmla="*/ 2147483647 w 223"/>
              <a:gd name="T95" fmla="*/ 2147483647 h 333"/>
              <a:gd name="T96" fmla="*/ 2147483647 w 223"/>
              <a:gd name="T97" fmla="*/ 2147483647 h 333"/>
              <a:gd name="T98" fmla="*/ 2147483647 w 223"/>
              <a:gd name="T99" fmla="*/ 2147483647 h 333"/>
              <a:gd name="T100" fmla="*/ 2147483647 w 223"/>
              <a:gd name="T101" fmla="*/ 2147483647 h 333"/>
              <a:gd name="T102" fmla="*/ 2147483647 w 223"/>
              <a:gd name="T103" fmla="*/ 2147483647 h 333"/>
              <a:gd name="T104" fmla="*/ 2147483647 w 223"/>
              <a:gd name="T105" fmla="*/ 2147483647 h 333"/>
              <a:gd name="T106" fmla="*/ 2147483647 w 223"/>
              <a:gd name="T107" fmla="*/ 2147483647 h 333"/>
              <a:gd name="T108" fmla="*/ 2147483647 w 223"/>
              <a:gd name="T109" fmla="*/ 2147483647 h 333"/>
              <a:gd name="T110" fmla="*/ 2147483647 w 223"/>
              <a:gd name="T111" fmla="*/ 2147483647 h 333"/>
              <a:gd name="T112" fmla="*/ 2147483647 w 223"/>
              <a:gd name="T113" fmla="*/ 2147483647 h 333"/>
              <a:gd name="T114" fmla="*/ 2147483647 w 223"/>
              <a:gd name="T115" fmla="*/ 2147483647 h 333"/>
              <a:gd name="T116" fmla="*/ 2147483647 w 223"/>
              <a:gd name="T117" fmla="*/ 2147483647 h 333"/>
              <a:gd name="T118" fmla="*/ 2147483647 w 223"/>
              <a:gd name="T119" fmla="*/ 2147483647 h 333"/>
              <a:gd name="T120" fmla="*/ 2147483647 w 223"/>
              <a:gd name="T121" fmla="*/ 2147483647 h 333"/>
              <a:gd name="T122" fmla="*/ 2147483647 w 223"/>
              <a:gd name="T123" fmla="*/ 2147483647 h 33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23"/>
              <a:gd name="T187" fmla="*/ 0 h 333"/>
              <a:gd name="T188" fmla="*/ 223 w 223"/>
              <a:gd name="T189" fmla="*/ 333 h 33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23" h="333">
                <a:moveTo>
                  <a:pt x="4" y="124"/>
                </a:moveTo>
                <a:lnTo>
                  <a:pt x="8" y="122"/>
                </a:lnTo>
                <a:lnTo>
                  <a:pt x="10" y="119"/>
                </a:lnTo>
                <a:lnTo>
                  <a:pt x="12" y="113"/>
                </a:lnTo>
                <a:lnTo>
                  <a:pt x="11" y="108"/>
                </a:lnTo>
                <a:lnTo>
                  <a:pt x="8" y="101"/>
                </a:lnTo>
                <a:lnTo>
                  <a:pt x="9" y="96"/>
                </a:lnTo>
                <a:lnTo>
                  <a:pt x="9" y="90"/>
                </a:lnTo>
                <a:lnTo>
                  <a:pt x="9" y="85"/>
                </a:lnTo>
                <a:lnTo>
                  <a:pt x="11" y="80"/>
                </a:lnTo>
                <a:lnTo>
                  <a:pt x="10" y="76"/>
                </a:lnTo>
                <a:lnTo>
                  <a:pt x="8" y="71"/>
                </a:lnTo>
                <a:lnTo>
                  <a:pt x="6" y="64"/>
                </a:lnTo>
                <a:lnTo>
                  <a:pt x="2" y="60"/>
                </a:lnTo>
                <a:lnTo>
                  <a:pt x="1" y="59"/>
                </a:lnTo>
                <a:lnTo>
                  <a:pt x="0" y="60"/>
                </a:lnTo>
                <a:lnTo>
                  <a:pt x="7" y="53"/>
                </a:lnTo>
                <a:lnTo>
                  <a:pt x="9" y="42"/>
                </a:lnTo>
                <a:lnTo>
                  <a:pt x="11" y="36"/>
                </a:lnTo>
                <a:lnTo>
                  <a:pt x="12" y="28"/>
                </a:lnTo>
                <a:lnTo>
                  <a:pt x="13" y="20"/>
                </a:lnTo>
                <a:lnTo>
                  <a:pt x="13" y="11"/>
                </a:lnTo>
                <a:lnTo>
                  <a:pt x="15" y="5"/>
                </a:lnTo>
                <a:lnTo>
                  <a:pt x="22" y="7"/>
                </a:lnTo>
                <a:lnTo>
                  <a:pt x="25" y="2"/>
                </a:lnTo>
                <a:lnTo>
                  <a:pt x="31" y="0"/>
                </a:lnTo>
                <a:lnTo>
                  <a:pt x="37" y="3"/>
                </a:lnTo>
                <a:lnTo>
                  <a:pt x="46" y="5"/>
                </a:lnTo>
                <a:lnTo>
                  <a:pt x="55" y="12"/>
                </a:lnTo>
                <a:lnTo>
                  <a:pt x="64" y="16"/>
                </a:lnTo>
                <a:lnTo>
                  <a:pt x="74" y="18"/>
                </a:lnTo>
                <a:lnTo>
                  <a:pt x="82" y="22"/>
                </a:lnTo>
                <a:lnTo>
                  <a:pt x="89" y="28"/>
                </a:lnTo>
                <a:lnTo>
                  <a:pt x="93" y="34"/>
                </a:lnTo>
                <a:lnTo>
                  <a:pt x="99" y="39"/>
                </a:lnTo>
                <a:lnTo>
                  <a:pt x="104" y="44"/>
                </a:lnTo>
                <a:lnTo>
                  <a:pt x="111" y="49"/>
                </a:lnTo>
                <a:lnTo>
                  <a:pt x="118" y="53"/>
                </a:lnTo>
                <a:lnTo>
                  <a:pt x="126" y="59"/>
                </a:lnTo>
                <a:lnTo>
                  <a:pt x="135" y="58"/>
                </a:lnTo>
                <a:lnTo>
                  <a:pt x="135" y="49"/>
                </a:lnTo>
                <a:lnTo>
                  <a:pt x="135" y="42"/>
                </a:lnTo>
                <a:lnTo>
                  <a:pt x="136" y="38"/>
                </a:lnTo>
                <a:lnTo>
                  <a:pt x="140" y="31"/>
                </a:lnTo>
                <a:lnTo>
                  <a:pt x="143" y="31"/>
                </a:lnTo>
                <a:lnTo>
                  <a:pt x="146" y="25"/>
                </a:lnTo>
                <a:lnTo>
                  <a:pt x="147" y="22"/>
                </a:lnTo>
                <a:lnTo>
                  <a:pt x="151" y="12"/>
                </a:lnTo>
                <a:lnTo>
                  <a:pt x="155" y="11"/>
                </a:lnTo>
                <a:lnTo>
                  <a:pt x="159" y="14"/>
                </a:lnTo>
                <a:lnTo>
                  <a:pt x="160" y="19"/>
                </a:lnTo>
                <a:lnTo>
                  <a:pt x="159" y="25"/>
                </a:lnTo>
                <a:lnTo>
                  <a:pt x="160" y="33"/>
                </a:lnTo>
                <a:lnTo>
                  <a:pt x="164" y="36"/>
                </a:lnTo>
                <a:lnTo>
                  <a:pt x="170" y="37"/>
                </a:lnTo>
                <a:lnTo>
                  <a:pt x="177" y="40"/>
                </a:lnTo>
                <a:lnTo>
                  <a:pt x="179" y="46"/>
                </a:lnTo>
                <a:lnTo>
                  <a:pt x="177" y="55"/>
                </a:lnTo>
                <a:lnTo>
                  <a:pt x="174" y="61"/>
                </a:lnTo>
                <a:lnTo>
                  <a:pt x="171" y="66"/>
                </a:lnTo>
                <a:lnTo>
                  <a:pt x="172" y="74"/>
                </a:lnTo>
                <a:lnTo>
                  <a:pt x="176" y="78"/>
                </a:lnTo>
                <a:lnTo>
                  <a:pt x="182" y="75"/>
                </a:lnTo>
                <a:lnTo>
                  <a:pt x="190" y="77"/>
                </a:lnTo>
                <a:lnTo>
                  <a:pt x="191" y="82"/>
                </a:lnTo>
                <a:lnTo>
                  <a:pt x="187" y="86"/>
                </a:lnTo>
                <a:lnTo>
                  <a:pt x="182" y="94"/>
                </a:lnTo>
                <a:lnTo>
                  <a:pt x="183" y="99"/>
                </a:lnTo>
                <a:lnTo>
                  <a:pt x="189" y="103"/>
                </a:lnTo>
                <a:lnTo>
                  <a:pt x="193" y="110"/>
                </a:lnTo>
                <a:lnTo>
                  <a:pt x="196" y="113"/>
                </a:lnTo>
                <a:lnTo>
                  <a:pt x="200" y="116"/>
                </a:lnTo>
                <a:lnTo>
                  <a:pt x="205" y="117"/>
                </a:lnTo>
                <a:lnTo>
                  <a:pt x="215" y="120"/>
                </a:lnTo>
                <a:lnTo>
                  <a:pt x="220" y="123"/>
                </a:lnTo>
                <a:lnTo>
                  <a:pt x="221" y="129"/>
                </a:lnTo>
                <a:lnTo>
                  <a:pt x="218" y="135"/>
                </a:lnTo>
                <a:lnTo>
                  <a:pt x="217" y="143"/>
                </a:lnTo>
                <a:lnTo>
                  <a:pt x="214" y="156"/>
                </a:lnTo>
                <a:lnTo>
                  <a:pt x="211" y="167"/>
                </a:lnTo>
                <a:lnTo>
                  <a:pt x="212" y="175"/>
                </a:lnTo>
                <a:lnTo>
                  <a:pt x="213" y="180"/>
                </a:lnTo>
                <a:lnTo>
                  <a:pt x="213" y="183"/>
                </a:lnTo>
                <a:lnTo>
                  <a:pt x="215" y="192"/>
                </a:lnTo>
                <a:lnTo>
                  <a:pt x="216" y="197"/>
                </a:lnTo>
                <a:lnTo>
                  <a:pt x="220" y="202"/>
                </a:lnTo>
                <a:lnTo>
                  <a:pt x="219" y="202"/>
                </a:lnTo>
                <a:lnTo>
                  <a:pt x="210" y="198"/>
                </a:lnTo>
                <a:lnTo>
                  <a:pt x="208" y="199"/>
                </a:lnTo>
                <a:lnTo>
                  <a:pt x="208" y="202"/>
                </a:lnTo>
                <a:lnTo>
                  <a:pt x="209" y="205"/>
                </a:lnTo>
                <a:lnTo>
                  <a:pt x="208" y="206"/>
                </a:lnTo>
                <a:lnTo>
                  <a:pt x="207" y="206"/>
                </a:lnTo>
                <a:lnTo>
                  <a:pt x="205" y="206"/>
                </a:lnTo>
                <a:lnTo>
                  <a:pt x="202" y="206"/>
                </a:lnTo>
                <a:lnTo>
                  <a:pt x="202" y="208"/>
                </a:lnTo>
                <a:lnTo>
                  <a:pt x="202" y="211"/>
                </a:lnTo>
                <a:lnTo>
                  <a:pt x="202" y="213"/>
                </a:lnTo>
                <a:lnTo>
                  <a:pt x="201" y="217"/>
                </a:lnTo>
                <a:lnTo>
                  <a:pt x="199" y="217"/>
                </a:lnTo>
                <a:lnTo>
                  <a:pt x="197" y="221"/>
                </a:lnTo>
                <a:lnTo>
                  <a:pt x="196" y="223"/>
                </a:lnTo>
                <a:lnTo>
                  <a:pt x="192" y="222"/>
                </a:lnTo>
                <a:lnTo>
                  <a:pt x="189" y="220"/>
                </a:lnTo>
                <a:lnTo>
                  <a:pt x="187" y="222"/>
                </a:lnTo>
                <a:lnTo>
                  <a:pt x="187" y="228"/>
                </a:lnTo>
                <a:lnTo>
                  <a:pt x="187" y="232"/>
                </a:lnTo>
                <a:lnTo>
                  <a:pt x="183" y="232"/>
                </a:lnTo>
                <a:lnTo>
                  <a:pt x="179" y="233"/>
                </a:lnTo>
                <a:lnTo>
                  <a:pt x="178" y="238"/>
                </a:lnTo>
                <a:lnTo>
                  <a:pt x="179" y="243"/>
                </a:lnTo>
                <a:lnTo>
                  <a:pt x="180" y="247"/>
                </a:lnTo>
                <a:lnTo>
                  <a:pt x="178" y="249"/>
                </a:lnTo>
                <a:lnTo>
                  <a:pt x="175" y="260"/>
                </a:lnTo>
                <a:lnTo>
                  <a:pt x="177" y="262"/>
                </a:lnTo>
                <a:lnTo>
                  <a:pt x="180" y="265"/>
                </a:lnTo>
                <a:lnTo>
                  <a:pt x="184" y="267"/>
                </a:lnTo>
                <a:lnTo>
                  <a:pt x="187" y="269"/>
                </a:lnTo>
                <a:lnTo>
                  <a:pt x="192" y="270"/>
                </a:lnTo>
                <a:lnTo>
                  <a:pt x="197" y="273"/>
                </a:lnTo>
                <a:lnTo>
                  <a:pt x="197" y="278"/>
                </a:lnTo>
                <a:lnTo>
                  <a:pt x="194" y="279"/>
                </a:lnTo>
                <a:lnTo>
                  <a:pt x="191" y="280"/>
                </a:lnTo>
                <a:lnTo>
                  <a:pt x="191" y="281"/>
                </a:lnTo>
                <a:lnTo>
                  <a:pt x="193" y="284"/>
                </a:lnTo>
                <a:lnTo>
                  <a:pt x="196" y="285"/>
                </a:lnTo>
                <a:lnTo>
                  <a:pt x="200" y="284"/>
                </a:lnTo>
                <a:lnTo>
                  <a:pt x="203" y="281"/>
                </a:lnTo>
                <a:lnTo>
                  <a:pt x="206" y="282"/>
                </a:lnTo>
                <a:lnTo>
                  <a:pt x="209" y="285"/>
                </a:lnTo>
                <a:lnTo>
                  <a:pt x="210" y="289"/>
                </a:lnTo>
                <a:lnTo>
                  <a:pt x="209" y="294"/>
                </a:lnTo>
                <a:lnTo>
                  <a:pt x="209" y="298"/>
                </a:lnTo>
                <a:lnTo>
                  <a:pt x="212" y="301"/>
                </a:lnTo>
                <a:lnTo>
                  <a:pt x="215" y="305"/>
                </a:lnTo>
                <a:lnTo>
                  <a:pt x="215" y="308"/>
                </a:lnTo>
                <a:lnTo>
                  <a:pt x="215" y="311"/>
                </a:lnTo>
                <a:lnTo>
                  <a:pt x="220" y="313"/>
                </a:lnTo>
                <a:lnTo>
                  <a:pt x="221" y="315"/>
                </a:lnTo>
                <a:lnTo>
                  <a:pt x="219" y="319"/>
                </a:lnTo>
                <a:lnTo>
                  <a:pt x="222" y="324"/>
                </a:lnTo>
                <a:lnTo>
                  <a:pt x="222" y="328"/>
                </a:lnTo>
                <a:lnTo>
                  <a:pt x="219" y="329"/>
                </a:lnTo>
                <a:lnTo>
                  <a:pt x="216" y="332"/>
                </a:lnTo>
                <a:lnTo>
                  <a:pt x="214" y="325"/>
                </a:lnTo>
                <a:lnTo>
                  <a:pt x="208" y="319"/>
                </a:lnTo>
                <a:lnTo>
                  <a:pt x="199" y="314"/>
                </a:lnTo>
                <a:lnTo>
                  <a:pt x="188" y="316"/>
                </a:lnTo>
                <a:lnTo>
                  <a:pt x="178" y="319"/>
                </a:lnTo>
                <a:lnTo>
                  <a:pt x="170" y="320"/>
                </a:lnTo>
                <a:lnTo>
                  <a:pt x="172" y="309"/>
                </a:lnTo>
                <a:lnTo>
                  <a:pt x="168" y="304"/>
                </a:lnTo>
                <a:lnTo>
                  <a:pt x="159" y="305"/>
                </a:lnTo>
                <a:lnTo>
                  <a:pt x="154" y="300"/>
                </a:lnTo>
                <a:lnTo>
                  <a:pt x="152" y="293"/>
                </a:lnTo>
                <a:lnTo>
                  <a:pt x="153" y="288"/>
                </a:lnTo>
                <a:lnTo>
                  <a:pt x="154" y="279"/>
                </a:lnTo>
                <a:lnTo>
                  <a:pt x="150" y="273"/>
                </a:lnTo>
                <a:lnTo>
                  <a:pt x="147" y="265"/>
                </a:lnTo>
                <a:lnTo>
                  <a:pt x="146" y="254"/>
                </a:lnTo>
                <a:lnTo>
                  <a:pt x="145" y="244"/>
                </a:lnTo>
                <a:lnTo>
                  <a:pt x="144" y="239"/>
                </a:lnTo>
                <a:lnTo>
                  <a:pt x="144" y="228"/>
                </a:lnTo>
                <a:lnTo>
                  <a:pt x="144" y="220"/>
                </a:lnTo>
                <a:lnTo>
                  <a:pt x="142" y="214"/>
                </a:lnTo>
                <a:lnTo>
                  <a:pt x="137" y="206"/>
                </a:lnTo>
                <a:lnTo>
                  <a:pt x="128" y="199"/>
                </a:lnTo>
                <a:lnTo>
                  <a:pt x="121" y="188"/>
                </a:lnTo>
                <a:lnTo>
                  <a:pt x="113" y="181"/>
                </a:lnTo>
                <a:lnTo>
                  <a:pt x="104" y="174"/>
                </a:lnTo>
                <a:lnTo>
                  <a:pt x="98" y="170"/>
                </a:lnTo>
                <a:lnTo>
                  <a:pt x="88" y="164"/>
                </a:lnTo>
                <a:lnTo>
                  <a:pt x="75" y="165"/>
                </a:lnTo>
                <a:lnTo>
                  <a:pt x="62" y="160"/>
                </a:lnTo>
                <a:lnTo>
                  <a:pt x="51" y="154"/>
                </a:lnTo>
                <a:lnTo>
                  <a:pt x="40" y="154"/>
                </a:lnTo>
                <a:lnTo>
                  <a:pt x="29" y="153"/>
                </a:lnTo>
                <a:lnTo>
                  <a:pt x="21" y="150"/>
                </a:lnTo>
                <a:lnTo>
                  <a:pt x="17" y="142"/>
                </a:lnTo>
                <a:lnTo>
                  <a:pt x="14" y="133"/>
                </a:lnTo>
                <a:lnTo>
                  <a:pt x="10" y="127"/>
                </a:lnTo>
                <a:lnTo>
                  <a:pt x="4" y="125"/>
                </a:lnTo>
                <a:lnTo>
                  <a:pt x="4" y="124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99" name="Freeform 153"/>
          <p:cNvSpPr>
            <a:spLocks/>
          </p:cNvSpPr>
          <p:nvPr/>
        </p:nvSpPr>
        <p:spPr bwMode="auto">
          <a:xfrm>
            <a:off x="2936875" y="5076825"/>
            <a:ext cx="354013" cy="528638"/>
          </a:xfrm>
          <a:custGeom>
            <a:avLst/>
            <a:gdLst>
              <a:gd name="T0" fmla="*/ 2147483647 w 223"/>
              <a:gd name="T1" fmla="*/ 2147483647 h 333"/>
              <a:gd name="T2" fmla="*/ 2147483647 w 223"/>
              <a:gd name="T3" fmla="*/ 2147483647 h 333"/>
              <a:gd name="T4" fmla="*/ 2147483647 w 223"/>
              <a:gd name="T5" fmla="*/ 2147483647 h 333"/>
              <a:gd name="T6" fmla="*/ 2147483647 w 223"/>
              <a:gd name="T7" fmla="*/ 2147483647 h 333"/>
              <a:gd name="T8" fmla="*/ 2147483647 w 223"/>
              <a:gd name="T9" fmla="*/ 2147483647 h 333"/>
              <a:gd name="T10" fmla="*/ 2147483647 w 223"/>
              <a:gd name="T11" fmla="*/ 2147483647 h 333"/>
              <a:gd name="T12" fmla="*/ 2147483647 w 223"/>
              <a:gd name="T13" fmla="*/ 2147483647 h 333"/>
              <a:gd name="T14" fmla="*/ 2147483647 w 223"/>
              <a:gd name="T15" fmla="*/ 2147483647 h 333"/>
              <a:gd name="T16" fmla="*/ 2147483647 w 223"/>
              <a:gd name="T17" fmla="*/ 2147483647 h 333"/>
              <a:gd name="T18" fmla="*/ 2147483647 w 223"/>
              <a:gd name="T19" fmla="*/ 2147483647 h 333"/>
              <a:gd name="T20" fmla="*/ 2147483647 w 223"/>
              <a:gd name="T21" fmla="*/ 2147483647 h 333"/>
              <a:gd name="T22" fmla="*/ 2147483647 w 223"/>
              <a:gd name="T23" fmla="*/ 2147483647 h 333"/>
              <a:gd name="T24" fmla="*/ 2147483647 w 223"/>
              <a:gd name="T25" fmla="*/ 2147483647 h 333"/>
              <a:gd name="T26" fmla="*/ 2147483647 w 223"/>
              <a:gd name="T27" fmla="*/ 2147483647 h 333"/>
              <a:gd name="T28" fmla="*/ 2147483647 w 223"/>
              <a:gd name="T29" fmla="*/ 2147483647 h 333"/>
              <a:gd name="T30" fmla="*/ 2147483647 w 223"/>
              <a:gd name="T31" fmla="*/ 2147483647 h 333"/>
              <a:gd name="T32" fmla="*/ 2147483647 w 223"/>
              <a:gd name="T33" fmla="*/ 2147483647 h 333"/>
              <a:gd name="T34" fmla="*/ 2147483647 w 223"/>
              <a:gd name="T35" fmla="*/ 2147483647 h 333"/>
              <a:gd name="T36" fmla="*/ 2147483647 w 223"/>
              <a:gd name="T37" fmla="*/ 2147483647 h 333"/>
              <a:gd name="T38" fmla="*/ 2147483647 w 223"/>
              <a:gd name="T39" fmla="*/ 2147483647 h 333"/>
              <a:gd name="T40" fmla="*/ 2147483647 w 223"/>
              <a:gd name="T41" fmla="*/ 2147483647 h 333"/>
              <a:gd name="T42" fmla="*/ 2147483647 w 223"/>
              <a:gd name="T43" fmla="*/ 2147483647 h 333"/>
              <a:gd name="T44" fmla="*/ 2147483647 w 223"/>
              <a:gd name="T45" fmla="*/ 2147483647 h 333"/>
              <a:gd name="T46" fmla="*/ 2147483647 w 223"/>
              <a:gd name="T47" fmla="*/ 2147483647 h 333"/>
              <a:gd name="T48" fmla="*/ 2147483647 w 223"/>
              <a:gd name="T49" fmla="*/ 2147483647 h 333"/>
              <a:gd name="T50" fmla="*/ 2147483647 w 223"/>
              <a:gd name="T51" fmla="*/ 2147483647 h 333"/>
              <a:gd name="T52" fmla="*/ 2147483647 w 223"/>
              <a:gd name="T53" fmla="*/ 2147483647 h 333"/>
              <a:gd name="T54" fmla="*/ 2147483647 w 223"/>
              <a:gd name="T55" fmla="*/ 2147483647 h 333"/>
              <a:gd name="T56" fmla="*/ 2147483647 w 223"/>
              <a:gd name="T57" fmla="*/ 2147483647 h 333"/>
              <a:gd name="T58" fmla="*/ 2147483647 w 223"/>
              <a:gd name="T59" fmla="*/ 2147483647 h 333"/>
              <a:gd name="T60" fmla="*/ 2147483647 w 223"/>
              <a:gd name="T61" fmla="*/ 2147483647 h 333"/>
              <a:gd name="T62" fmla="*/ 2147483647 w 223"/>
              <a:gd name="T63" fmla="*/ 2147483647 h 333"/>
              <a:gd name="T64" fmla="*/ 2147483647 w 223"/>
              <a:gd name="T65" fmla="*/ 2147483647 h 333"/>
              <a:gd name="T66" fmla="*/ 2147483647 w 223"/>
              <a:gd name="T67" fmla="*/ 2147483647 h 333"/>
              <a:gd name="T68" fmla="*/ 2147483647 w 223"/>
              <a:gd name="T69" fmla="*/ 2147483647 h 333"/>
              <a:gd name="T70" fmla="*/ 2147483647 w 223"/>
              <a:gd name="T71" fmla="*/ 2147483647 h 333"/>
              <a:gd name="T72" fmla="*/ 2147483647 w 223"/>
              <a:gd name="T73" fmla="*/ 2147483647 h 333"/>
              <a:gd name="T74" fmla="*/ 2147483647 w 223"/>
              <a:gd name="T75" fmla="*/ 2147483647 h 333"/>
              <a:gd name="T76" fmla="*/ 2147483647 w 223"/>
              <a:gd name="T77" fmla="*/ 2147483647 h 333"/>
              <a:gd name="T78" fmla="*/ 2147483647 w 223"/>
              <a:gd name="T79" fmla="*/ 2147483647 h 333"/>
              <a:gd name="T80" fmla="*/ 2147483647 w 223"/>
              <a:gd name="T81" fmla="*/ 2147483647 h 333"/>
              <a:gd name="T82" fmla="*/ 2147483647 w 223"/>
              <a:gd name="T83" fmla="*/ 2147483647 h 333"/>
              <a:gd name="T84" fmla="*/ 2147483647 w 223"/>
              <a:gd name="T85" fmla="*/ 2147483647 h 333"/>
              <a:gd name="T86" fmla="*/ 2147483647 w 223"/>
              <a:gd name="T87" fmla="*/ 2147483647 h 333"/>
              <a:gd name="T88" fmla="*/ 2147483647 w 223"/>
              <a:gd name="T89" fmla="*/ 2147483647 h 333"/>
              <a:gd name="T90" fmla="*/ 2147483647 w 223"/>
              <a:gd name="T91" fmla="*/ 2147483647 h 333"/>
              <a:gd name="T92" fmla="*/ 2147483647 w 223"/>
              <a:gd name="T93" fmla="*/ 2147483647 h 333"/>
              <a:gd name="T94" fmla="*/ 2147483647 w 223"/>
              <a:gd name="T95" fmla="*/ 2147483647 h 333"/>
              <a:gd name="T96" fmla="*/ 2147483647 w 223"/>
              <a:gd name="T97" fmla="*/ 2147483647 h 333"/>
              <a:gd name="T98" fmla="*/ 2147483647 w 223"/>
              <a:gd name="T99" fmla="*/ 2147483647 h 333"/>
              <a:gd name="T100" fmla="*/ 2147483647 w 223"/>
              <a:gd name="T101" fmla="*/ 2147483647 h 333"/>
              <a:gd name="T102" fmla="*/ 2147483647 w 223"/>
              <a:gd name="T103" fmla="*/ 2147483647 h 333"/>
              <a:gd name="T104" fmla="*/ 2147483647 w 223"/>
              <a:gd name="T105" fmla="*/ 2147483647 h 333"/>
              <a:gd name="T106" fmla="*/ 2147483647 w 223"/>
              <a:gd name="T107" fmla="*/ 2147483647 h 333"/>
              <a:gd name="T108" fmla="*/ 2147483647 w 223"/>
              <a:gd name="T109" fmla="*/ 2147483647 h 333"/>
              <a:gd name="T110" fmla="*/ 2147483647 w 223"/>
              <a:gd name="T111" fmla="*/ 2147483647 h 333"/>
              <a:gd name="T112" fmla="*/ 2147483647 w 223"/>
              <a:gd name="T113" fmla="*/ 2147483647 h 333"/>
              <a:gd name="T114" fmla="*/ 2147483647 w 223"/>
              <a:gd name="T115" fmla="*/ 2147483647 h 333"/>
              <a:gd name="T116" fmla="*/ 2147483647 w 223"/>
              <a:gd name="T117" fmla="*/ 2147483647 h 333"/>
              <a:gd name="T118" fmla="*/ 2147483647 w 223"/>
              <a:gd name="T119" fmla="*/ 2147483647 h 333"/>
              <a:gd name="T120" fmla="*/ 2147483647 w 223"/>
              <a:gd name="T121" fmla="*/ 2147483647 h 333"/>
              <a:gd name="T122" fmla="*/ 2147483647 w 223"/>
              <a:gd name="T123" fmla="*/ 2147483647 h 33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23"/>
              <a:gd name="T187" fmla="*/ 0 h 333"/>
              <a:gd name="T188" fmla="*/ 223 w 223"/>
              <a:gd name="T189" fmla="*/ 333 h 33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23" h="333">
                <a:moveTo>
                  <a:pt x="4" y="124"/>
                </a:moveTo>
                <a:lnTo>
                  <a:pt x="8" y="122"/>
                </a:lnTo>
                <a:lnTo>
                  <a:pt x="10" y="119"/>
                </a:lnTo>
                <a:lnTo>
                  <a:pt x="12" y="113"/>
                </a:lnTo>
                <a:lnTo>
                  <a:pt x="11" y="108"/>
                </a:lnTo>
                <a:lnTo>
                  <a:pt x="8" y="101"/>
                </a:lnTo>
                <a:lnTo>
                  <a:pt x="9" y="96"/>
                </a:lnTo>
                <a:lnTo>
                  <a:pt x="9" y="90"/>
                </a:lnTo>
                <a:lnTo>
                  <a:pt x="9" y="85"/>
                </a:lnTo>
                <a:lnTo>
                  <a:pt x="11" y="80"/>
                </a:lnTo>
                <a:lnTo>
                  <a:pt x="10" y="76"/>
                </a:lnTo>
                <a:lnTo>
                  <a:pt x="8" y="71"/>
                </a:lnTo>
                <a:lnTo>
                  <a:pt x="6" y="64"/>
                </a:lnTo>
                <a:lnTo>
                  <a:pt x="2" y="60"/>
                </a:lnTo>
                <a:lnTo>
                  <a:pt x="1" y="59"/>
                </a:lnTo>
                <a:lnTo>
                  <a:pt x="0" y="60"/>
                </a:lnTo>
                <a:lnTo>
                  <a:pt x="7" y="53"/>
                </a:lnTo>
                <a:lnTo>
                  <a:pt x="9" y="42"/>
                </a:lnTo>
                <a:lnTo>
                  <a:pt x="11" y="36"/>
                </a:lnTo>
                <a:lnTo>
                  <a:pt x="12" y="28"/>
                </a:lnTo>
                <a:lnTo>
                  <a:pt x="13" y="20"/>
                </a:lnTo>
                <a:lnTo>
                  <a:pt x="13" y="11"/>
                </a:lnTo>
                <a:lnTo>
                  <a:pt x="15" y="5"/>
                </a:lnTo>
                <a:lnTo>
                  <a:pt x="22" y="7"/>
                </a:lnTo>
                <a:lnTo>
                  <a:pt x="25" y="2"/>
                </a:lnTo>
                <a:lnTo>
                  <a:pt x="31" y="0"/>
                </a:lnTo>
                <a:lnTo>
                  <a:pt x="37" y="3"/>
                </a:lnTo>
                <a:lnTo>
                  <a:pt x="46" y="5"/>
                </a:lnTo>
                <a:lnTo>
                  <a:pt x="55" y="12"/>
                </a:lnTo>
                <a:lnTo>
                  <a:pt x="64" y="16"/>
                </a:lnTo>
                <a:lnTo>
                  <a:pt x="74" y="18"/>
                </a:lnTo>
                <a:lnTo>
                  <a:pt x="82" y="22"/>
                </a:lnTo>
                <a:lnTo>
                  <a:pt x="89" y="28"/>
                </a:lnTo>
                <a:lnTo>
                  <a:pt x="93" y="34"/>
                </a:lnTo>
                <a:lnTo>
                  <a:pt x="99" y="39"/>
                </a:lnTo>
                <a:lnTo>
                  <a:pt x="104" y="44"/>
                </a:lnTo>
                <a:lnTo>
                  <a:pt x="111" y="49"/>
                </a:lnTo>
                <a:lnTo>
                  <a:pt x="118" y="53"/>
                </a:lnTo>
                <a:lnTo>
                  <a:pt x="126" y="59"/>
                </a:lnTo>
                <a:lnTo>
                  <a:pt x="135" y="58"/>
                </a:lnTo>
                <a:lnTo>
                  <a:pt x="135" y="49"/>
                </a:lnTo>
                <a:lnTo>
                  <a:pt x="135" y="42"/>
                </a:lnTo>
                <a:lnTo>
                  <a:pt x="136" y="38"/>
                </a:lnTo>
                <a:lnTo>
                  <a:pt x="140" y="31"/>
                </a:lnTo>
                <a:lnTo>
                  <a:pt x="143" y="31"/>
                </a:lnTo>
                <a:lnTo>
                  <a:pt x="146" y="25"/>
                </a:lnTo>
                <a:lnTo>
                  <a:pt x="147" y="22"/>
                </a:lnTo>
                <a:lnTo>
                  <a:pt x="151" y="12"/>
                </a:lnTo>
                <a:lnTo>
                  <a:pt x="155" y="11"/>
                </a:lnTo>
                <a:lnTo>
                  <a:pt x="159" y="14"/>
                </a:lnTo>
                <a:lnTo>
                  <a:pt x="160" y="19"/>
                </a:lnTo>
                <a:lnTo>
                  <a:pt x="159" y="25"/>
                </a:lnTo>
                <a:lnTo>
                  <a:pt x="160" y="33"/>
                </a:lnTo>
                <a:lnTo>
                  <a:pt x="164" y="36"/>
                </a:lnTo>
                <a:lnTo>
                  <a:pt x="170" y="37"/>
                </a:lnTo>
                <a:lnTo>
                  <a:pt x="177" y="40"/>
                </a:lnTo>
                <a:lnTo>
                  <a:pt x="179" y="46"/>
                </a:lnTo>
                <a:lnTo>
                  <a:pt x="177" y="55"/>
                </a:lnTo>
                <a:lnTo>
                  <a:pt x="174" y="61"/>
                </a:lnTo>
                <a:lnTo>
                  <a:pt x="171" y="66"/>
                </a:lnTo>
                <a:lnTo>
                  <a:pt x="172" y="74"/>
                </a:lnTo>
                <a:lnTo>
                  <a:pt x="176" y="78"/>
                </a:lnTo>
                <a:lnTo>
                  <a:pt x="182" y="75"/>
                </a:lnTo>
                <a:lnTo>
                  <a:pt x="190" y="77"/>
                </a:lnTo>
                <a:lnTo>
                  <a:pt x="191" y="82"/>
                </a:lnTo>
                <a:lnTo>
                  <a:pt x="187" y="86"/>
                </a:lnTo>
                <a:lnTo>
                  <a:pt x="182" y="94"/>
                </a:lnTo>
                <a:lnTo>
                  <a:pt x="183" y="99"/>
                </a:lnTo>
                <a:lnTo>
                  <a:pt x="189" y="103"/>
                </a:lnTo>
                <a:lnTo>
                  <a:pt x="193" y="110"/>
                </a:lnTo>
                <a:lnTo>
                  <a:pt x="196" y="113"/>
                </a:lnTo>
                <a:lnTo>
                  <a:pt x="200" y="116"/>
                </a:lnTo>
                <a:lnTo>
                  <a:pt x="205" y="117"/>
                </a:lnTo>
                <a:lnTo>
                  <a:pt x="215" y="120"/>
                </a:lnTo>
                <a:lnTo>
                  <a:pt x="220" y="123"/>
                </a:lnTo>
                <a:lnTo>
                  <a:pt x="221" y="129"/>
                </a:lnTo>
                <a:lnTo>
                  <a:pt x="218" y="135"/>
                </a:lnTo>
                <a:lnTo>
                  <a:pt x="217" y="143"/>
                </a:lnTo>
                <a:lnTo>
                  <a:pt x="214" y="156"/>
                </a:lnTo>
                <a:lnTo>
                  <a:pt x="211" y="167"/>
                </a:lnTo>
                <a:lnTo>
                  <a:pt x="212" y="175"/>
                </a:lnTo>
                <a:lnTo>
                  <a:pt x="213" y="180"/>
                </a:lnTo>
                <a:lnTo>
                  <a:pt x="213" y="183"/>
                </a:lnTo>
                <a:lnTo>
                  <a:pt x="215" y="192"/>
                </a:lnTo>
                <a:lnTo>
                  <a:pt x="216" y="197"/>
                </a:lnTo>
                <a:lnTo>
                  <a:pt x="220" y="202"/>
                </a:lnTo>
                <a:lnTo>
                  <a:pt x="219" y="202"/>
                </a:lnTo>
                <a:lnTo>
                  <a:pt x="210" y="198"/>
                </a:lnTo>
                <a:lnTo>
                  <a:pt x="208" y="199"/>
                </a:lnTo>
                <a:lnTo>
                  <a:pt x="208" y="202"/>
                </a:lnTo>
                <a:lnTo>
                  <a:pt x="209" y="205"/>
                </a:lnTo>
                <a:lnTo>
                  <a:pt x="208" y="206"/>
                </a:lnTo>
                <a:lnTo>
                  <a:pt x="207" y="206"/>
                </a:lnTo>
                <a:lnTo>
                  <a:pt x="205" y="206"/>
                </a:lnTo>
                <a:lnTo>
                  <a:pt x="202" y="206"/>
                </a:lnTo>
                <a:lnTo>
                  <a:pt x="202" y="208"/>
                </a:lnTo>
                <a:lnTo>
                  <a:pt x="202" y="211"/>
                </a:lnTo>
                <a:lnTo>
                  <a:pt x="202" y="213"/>
                </a:lnTo>
                <a:lnTo>
                  <a:pt x="201" y="217"/>
                </a:lnTo>
                <a:lnTo>
                  <a:pt x="199" y="217"/>
                </a:lnTo>
                <a:lnTo>
                  <a:pt x="197" y="221"/>
                </a:lnTo>
                <a:lnTo>
                  <a:pt x="196" y="223"/>
                </a:lnTo>
                <a:lnTo>
                  <a:pt x="192" y="222"/>
                </a:lnTo>
                <a:lnTo>
                  <a:pt x="189" y="220"/>
                </a:lnTo>
                <a:lnTo>
                  <a:pt x="187" y="222"/>
                </a:lnTo>
                <a:lnTo>
                  <a:pt x="187" y="228"/>
                </a:lnTo>
                <a:lnTo>
                  <a:pt x="187" y="232"/>
                </a:lnTo>
                <a:lnTo>
                  <a:pt x="183" y="232"/>
                </a:lnTo>
                <a:lnTo>
                  <a:pt x="179" y="233"/>
                </a:lnTo>
                <a:lnTo>
                  <a:pt x="178" y="238"/>
                </a:lnTo>
                <a:lnTo>
                  <a:pt x="179" y="243"/>
                </a:lnTo>
                <a:lnTo>
                  <a:pt x="180" y="247"/>
                </a:lnTo>
                <a:lnTo>
                  <a:pt x="178" y="249"/>
                </a:lnTo>
                <a:lnTo>
                  <a:pt x="175" y="260"/>
                </a:lnTo>
                <a:lnTo>
                  <a:pt x="177" y="262"/>
                </a:lnTo>
                <a:lnTo>
                  <a:pt x="180" y="265"/>
                </a:lnTo>
                <a:lnTo>
                  <a:pt x="184" y="267"/>
                </a:lnTo>
                <a:lnTo>
                  <a:pt x="187" y="269"/>
                </a:lnTo>
                <a:lnTo>
                  <a:pt x="192" y="270"/>
                </a:lnTo>
                <a:lnTo>
                  <a:pt x="197" y="273"/>
                </a:lnTo>
                <a:lnTo>
                  <a:pt x="197" y="278"/>
                </a:lnTo>
                <a:lnTo>
                  <a:pt x="194" y="279"/>
                </a:lnTo>
                <a:lnTo>
                  <a:pt x="191" y="280"/>
                </a:lnTo>
                <a:lnTo>
                  <a:pt x="191" y="281"/>
                </a:lnTo>
                <a:lnTo>
                  <a:pt x="193" y="284"/>
                </a:lnTo>
                <a:lnTo>
                  <a:pt x="196" y="285"/>
                </a:lnTo>
                <a:lnTo>
                  <a:pt x="200" y="284"/>
                </a:lnTo>
                <a:lnTo>
                  <a:pt x="203" y="281"/>
                </a:lnTo>
                <a:lnTo>
                  <a:pt x="206" y="282"/>
                </a:lnTo>
                <a:lnTo>
                  <a:pt x="209" y="285"/>
                </a:lnTo>
                <a:lnTo>
                  <a:pt x="210" y="289"/>
                </a:lnTo>
                <a:lnTo>
                  <a:pt x="209" y="294"/>
                </a:lnTo>
                <a:lnTo>
                  <a:pt x="209" y="298"/>
                </a:lnTo>
                <a:lnTo>
                  <a:pt x="212" y="301"/>
                </a:lnTo>
                <a:lnTo>
                  <a:pt x="215" y="305"/>
                </a:lnTo>
                <a:lnTo>
                  <a:pt x="215" y="308"/>
                </a:lnTo>
                <a:lnTo>
                  <a:pt x="215" y="311"/>
                </a:lnTo>
                <a:lnTo>
                  <a:pt x="220" y="313"/>
                </a:lnTo>
                <a:lnTo>
                  <a:pt x="221" y="315"/>
                </a:lnTo>
                <a:lnTo>
                  <a:pt x="219" y="319"/>
                </a:lnTo>
                <a:lnTo>
                  <a:pt x="222" y="324"/>
                </a:lnTo>
                <a:lnTo>
                  <a:pt x="222" y="328"/>
                </a:lnTo>
                <a:lnTo>
                  <a:pt x="219" y="329"/>
                </a:lnTo>
                <a:lnTo>
                  <a:pt x="216" y="332"/>
                </a:lnTo>
                <a:lnTo>
                  <a:pt x="214" y="325"/>
                </a:lnTo>
                <a:lnTo>
                  <a:pt x="208" y="319"/>
                </a:lnTo>
                <a:lnTo>
                  <a:pt x="199" y="314"/>
                </a:lnTo>
                <a:lnTo>
                  <a:pt x="188" y="316"/>
                </a:lnTo>
                <a:lnTo>
                  <a:pt x="178" y="319"/>
                </a:lnTo>
                <a:lnTo>
                  <a:pt x="170" y="320"/>
                </a:lnTo>
                <a:lnTo>
                  <a:pt x="172" y="309"/>
                </a:lnTo>
                <a:lnTo>
                  <a:pt x="168" y="304"/>
                </a:lnTo>
                <a:lnTo>
                  <a:pt x="159" y="305"/>
                </a:lnTo>
                <a:lnTo>
                  <a:pt x="154" y="300"/>
                </a:lnTo>
                <a:lnTo>
                  <a:pt x="152" y="293"/>
                </a:lnTo>
                <a:lnTo>
                  <a:pt x="153" y="288"/>
                </a:lnTo>
                <a:lnTo>
                  <a:pt x="154" y="279"/>
                </a:lnTo>
                <a:lnTo>
                  <a:pt x="150" y="273"/>
                </a:lnTo>
                <a:lnTo>
                  <a:pt x="147" y="265"/>
                </a:lnTo>
                <a:lnTo>
                  <a:pt x="146" y="254"/>
                </a:lnTo>
                <a:lnTo>
                  <a:pt x="145" y="244"/>
                </a:lnTo>
                <a:lnTo>
                  <a:pt x="144" y="239"/>
                </a:lnTo>
                <a:lnTo>
                  <a:pt x="144" y="228"/>
                </a:lnTo>
                <a:lnTo>
                  <a:pt x="144" y="220"/>
                </a:lnTo>
                <a:lnTo>
                  <a:pt x="142" y="214"/>
                </a:lnTo>
                <a:lnTo>
                  <a:pt x="137" y="206"/>
                </a:lnTo>
                <a:lnTo>
                  <a:pt x="128" y="199"/>
                </a:lnTo>
                <a:lnTo>
                  <a:pt x="121" y="188"/>
                </a:lnTo>
                <a:lnTo>
                  <a:pt x="113" y="181"/>
                </a:lnTo>
                <a:lnTo>
                  <a:pt x="104" y="174"/>
                </a:lnTo>
                <a:lnTo>
                  <a:pt x="98" y="170"/>
                </a:lnTo>
                <a:lnTo>
                  <a:pt x="88" y="164"/>
                </a:lnTo>
                <a:lnTo>
                  <a:pt x="75" y="165"/>
                </a:lnTo>
                <a:lnTo>
                  <a:pt x="62" y="160"/>
                </a:lnTo>
                <a:lnTo>
                  <a:pt x="51" y="154"/>
                </a:lnTo>
                <a:lnTo>
                  <a:pt x="40" y="154"/>
                </a:lnTo>
                <a:lnTo>
                  <a:pt x="29" y="153"/>
                </a:lnTo>
                <a:lnTo>
                  <a:pt x="21" y="150"/>
                </a:lnTo>
                <a:lnTo>
                  <a:pt x="17" y="142"/>
                </a:lnTo>
                <a:lnTo>
                  <a:pt x="14" y="133"/>
                </a:lnTo>
                <a:lnTo>
                  <a:pt x="10" y="127"/>
                </a:lnTo>
                <a:lnTo>
                  <a:pt x="4" y="125"/>
                </a:lnTo>
                <a:lnTo>
                  <a:pt x="4" y="124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00" name="Freeform 154"/>
          <p:cNvSpPr>
            <a:spLocks/>
          </p:cNvSpPr>
          <p:nvPr/>
        </p:nvSpPr>
        <p:spPr bwMode="auto">
          <a:xfrm>
            <a:off x="3214688" y="5391150"/>
            <a:ext cx="482600" cy="641350"/>
          </a:xfrm>
          <a:custGeom>
            <a:avLst/>
            <a:gdLst>
              <a:gd name="T0" fmla="*/ 2147483647 w 304"/>
              <a:gd name="T1" fmla="*/ 2147483647 h 404"/>
              <a:gd name="T2" fmla="*/ 2147483647 w 304"/>
              <a:gd name="T3" fmla="*/ 2147483647 h 404"/>
              <a:gd name="T4" fmla="*/ 2147483647 w 304"/>
              <a:gd name="T5" fmla="*/ 2147483647 h 404"/>
              <a:gd name="T6" fmla="*/ 2147483647 w 304"/>
              <a:gd name="T7" fmla="*/ 2147483647 h 404"/>
              <a:gd name="T8" fmla="*/ 2147483647 w 304"/>
              <a:gd name="T9" fmla="*/ 2147483647 h 404"/>
              <a:gd name="T10" fmla="*/ 2147483647 w 304"/>
              <a:gd name="T11" fmla="*/ 2147483647 h 404"/>
              <a:gd name="T12" fmla="*/ 2147483647 w 304"/>
              <a:gd name="T13" fmla="*/ 2147483647 h 404"/>
              <a:gd name="T14" fmla="*/ 2147483647 w 304"/>
              <a:gd name="T15" fmla="*/ 2147483647 h 404"/>
              <a:gd name="T16" fmla="*/ 2147483647 w 304"/>
              <a:gd name="T17" fmla="*/ 2147483647 h 404"/>
              <a:gd name="T18" fmla="*/ 2147483647 w 304"/>
              <a:gd name="T19" fmla="*/ 2147483647 h 404"/>
              <a:gd name="T20" fmla="*/ 2147483647 w 304"/>
              <a:gd name="T21" fmla="*/ 2147483647 h 404"/>
              <a:gd name="T22" fmla="*/ 2147483647 w 304"/>
              <a:gd name="T23" fmla="*/ 2147483647 h 404"/>
              <a:gd name="T24" fmla="*/ 2147483647 w 304"/>
              <a:gd name="T25" fmla="*/ 2147483647 h 404"/>
              <a:gd name="T26" fmla="*/ 2147483647 w 304"/>
              <a:gd name="T27" fmla="*/ 2147483647 h 404"/>
              <a:gd name="T28" fmla="*/ 2147483647 w 304"/>
              <a:gd name="T29" fmla="*/ 2147483647 h 404"/>
              <a:gd name="T30" fmla="*/ 2147483647 w 304"/>
              <a:gd name="T31" fmla="*/ 2147483647 h 404"/>
              <a:gd name="T32" fmla="*/ 2147483647 w 304"/>
              <a:gd name="T33" fmla="*/ 2147483647 h 404"/>
              <a:gd name="T34" fmla="*/ 2147483647 w 304"/>
              <a:gd name="T35" fmla="*/ 2147483647 h 404"/>
              <a:gd name="T36" fmla="*/ 2147483647 w 304"/>
              <a:gd name="T37" fmla="*/ 2147483647 h 404"/>
              <a:gd name="T38" fmla="*/ 2147483647 w 304"/>
              <a:gd name="T39" fmla="*/ 2147483647 h 404"/>
              <a:gd name="T40" fmla="*/ 2147483647 w 304"/>
              <a:gd name="T41" fmla="*/ 2147483647 h 404"/>
              <a:gd name="T42" fmla="*/ 2147483647 w 304"/>
              <a:gd name="T43" fmla="*/ 2147483647 h 404"/>
              <a:gd name="T44" fmla="*/ 2147483647 w 304"/>
              <a:gd name="T45" fmla="*/ 2147483647 h 404"/>
              <a:gd name="T46" fmla="*/ 2147483647 w 304"/>
              <a:gd name="T47" fmla="*/ 2147483647 h 404"/>
              <a:gd name="T48" fmla="*/ 2147483647 w 304"/>
              <a:gd name="T49" fmla="*/ 2147483647 h 404"/>
              <a:gd name="T50" fmla="*/ 2147483647 w 304"/>
              <a:gd name="T51" fmla="*/ 2147483647 h 404"/>
              <a:gd name="T52" fmla="*/ 2147483647 w 304"/>
              <a:gd name="T53" fmla="*/ 2147483647 h 404"/>
              <a:gd name="T54" fmla="*/ 2147483647 w 304"/>
              <a:gd name="T55" fmla="*/ 2147483647 h 404"/>
              <a:gd name="T56" fmla="*/ 2147483647 w 304"/>
              <a:gd name="T57" fmla="*/ 2147483647 h 404"/>
              <a:gd name="T58" fmla="*/ 2147483647 w 304"/>
              <a:gd name="T59" fmla="*/ 2147483647 h 404"/>
              <a:gd name="T60" fmla="*/ 2147483647 w 304"/>
              <a:gd name="T61" fmla="*/ 2147483647 h 404"/>
              <a:gd name="T62" fmla="*/ 2147483647 w 304"/>
              <a:gd name="T63" fmla="*/ 2147483647 h 404"/>
              <a:gd name="T64" fmla="*/ 2147483647 w 304"/>
              <a:gd name="T65" fmla="*/ 2147483647 h 404"/>
              <a:gd name="T66" fmla="*/ 2147483647 w 304"/>
              <a:gd name="T67" fmla="*/ 2147483647 h 404"/>
              <a:gd name="T68" fmla="*/ 2147483647 w 304"/>
              <a:gd name="T69" fmla="*/ 2147483647 h 404"/>
              <a:gd name="T70" fmla="*/ 2147483647 w 304"/>
              <a:gd name="T71" fmla="*/ 2147483647 h 404"/>
              <a:gd name="T72" fmla="*/ 2147483647 w 304"/>
              <a:gd name="T73" fmla="*/ 2147483647 h 404"/>
              <a:gd name="T74" fmla="*/ 2147483647 w 304"/>
              <a:gd name="T75" fmla="*/ 2147483647 h 404"/>
              <a:gd name="T76" fmla="*/ 2147483647 w 304"/>
              <a:gd name="T77" fmla="*/ 2147483647 h 404"/>
              <a:gd name="T78" fmla="*/ 2147483647 w 304"/>
              <a:gd name="T79" fmla="*/ 2147483647 h 404"/>
              <a:gd name="T80" fmla="*/ 2147483647 w 304"/>
              <a:gd name="T81" fmla="*/ 2147483647 h 404"/>
              <a:gd name="T82" fmla="*/ 2147483647 w 304"/>
              <a:gd name="T83" fmla="*/ 2147483647 h 404"/>
              <a:gd name="T84" fmla="*/ 2147483647 w 304"/>
              <a:gd name="T85" fmla="*/ 2147483647 h 404"/>
              <a:gd name="T86" fmla="*/ 2147483647 w 304"/>
              <a:gd name="T87" fmla="*/ 2147483647 h 404"/>
              <a:gd name="T88" fmla="*/ 2147483647 w 304"/>
              <a:gd name="T89" fmla="*/ 2147483647 h 404"/>
              <a:gd name="T90" fmla="*/ 2147483647 w 304"/>
              <a:gd name="T91" fmla="*/ 2147483647 h 404"/>
              <a:gd name="T92" fmla="*/ 2147483647 w 304"/>
              <a:gd name="T93" fmla="*/ 2147483647 h 404"/>
              <a:gd name="T94" fmla="*/ 2147483647 w 304"/>
              <a:gd name="T95" fmla="*/ 2147483647 h 404"/>
              <a:gd name="T96" fmla="*/ 2147483647 w 304"/>
              <a:gd name="T97" fmla="*/ 2147483647 h 404"/>
              <a:gd name="T98" fmla="*/ 2147483647 w 304"/>
              <a:gd name="T99" fmla="*/ 2147483647 h 404"/>
              <a:gd name="T100" fmla="*/ 2147483647 w 304"/>
              <a:gd name="T101" fmla="*/ 2147483647 h 404"/>
              <a:gd name="T102" fmla="*/ 2147483647 w 304"/>
              <a:gd name="T103" fmla="*/ 2147483647 h 404"/>
              <a:gd name="T104" fmla="*/ 2147483647 w 304"/>
              <a:gd name="T105" fmla="*/ 2147483647 h 404"/>
              <a:gd name="T106" fmla="*/ 2147483647 w 304"/>
              <a:gd name="T107" fmla="*/ 2147483647 h 404"/>
              <a:gd name="T108" fmla="*/ 2147483647 w 304"/>
              <a:gd name="T109" fmla="*/ 2147483647 h 404"/>
              <a:gd name="T110" fmla="*/ 2147483647 w 304"/>
              <a:gd name="T111" fmla="*/ 2147483647 h 404"/>
              <a:gd name="T112" fmla="*/ 2147483647 w 304"/>
              <a:gd name="T113" fmla="*/ 2147483647 h 404"/>
              <a:gd name="T114" fmla="*/ 2147483647 w 304"/>
              <a:gd name="T115" fmla="*/ 2147483647 h 404"/>
              <a:gd name="T116" fmla="*/ 2147483647 w 304"/>
              <a:gd name="T117" fmla="*/ 2147483647 h 404"/>
              <a:gd name="T118" fmla="*/ 2147483647 w 304"/>
              <a:gd name="T119" fmla="*/ 2147483647 h 4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04"/>
              <a:gd name="T181" fmla="*/ 0 h 404"/>
              <a:gd name="T182" fmla="*/ 304 w 304"/>
              <a:gd name="T183" fmla="*/ 404 h 40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04" h="404">
                <a:moveTo>
                  <a:pt x="41" y="134"/>
                </a:moveTo>
                <a:lnTo>
                  <a:pt x="44" y="131"/>
                </a:lnTo>
                <a:lnTo>
                  <a:pt x="47" y="130"/>
                </a:lnTo>
                <a:lnTo>
                  <a:pt x="47" y="126"/>
                </a:lnTo>
                <a:lnTo>
                  <a:pt x="44" y="121"/>
                </a:lnTo>
                <a:lnTo>
                  <a:pt x="46" y="117"/>
                </a:lnTo>
                <a:lnTo>
                  <a:pt x="45" y="115"/>
                </a:lnTo>
                <a:lnTo>
                  <a:pt x="40" y="113"/>
                </a:lnTo>
                <a:lnTo>
                  <a:pt x="40" y="110"/>
                </a:lnTo>
                <a:lnTo>
                  <a:pt x="40" y="107"/>
                </a:lnTo>
                <a:lnTo>
                  <a:pt x="37" y="103"/>
                </a:lnTo>
                <a:lnTo>
                  <a:pt x="34" y="100"/>
                </a:lnTo>
                <a:lnTo>
                  <a:pt x="34" y="96"/>
                </a:lnTo>
                <a:lnTo>
                  <a:pt x="35" y="91"/>
                </a:lnTo>
                <a:lnTo>
                  <a:pt x="34" y="87"/>
                </a:lnTo>
                <a:lnTo>
                  <a:pt x="31" y="84"/>
                </a:lnTo>
                <a:lnTo>
                  <a:pt x="28" y="83"/>
                </a:lnTo>
                <a:lnTo>
                  <a:pt x="25" y="86"/>
                </a:lnTo>
                <a:lnTo>
                  <a:pt x="21" y="87"/>
                </a:lnTo>
                <a:lnTo>
                  <a:pt x="18" y="86"/>
                </a:lnTo>
                <a:lnTo>
                  <a:pt x="16" y="83"/>
                </a:lnTo>
                <a:lnTo>
                  <a:pt x="16" y="82"/>
                </a:lnTo>
                <a:lnTo>
                  <a:pt x="19" y="81"/>
                </a:lnTo>
                <a:lnTo>
                  <a:pt x="22" y="80"/>
                </a:lnTo>
                <a:lnTo>
                  <a:pt x="22" y="75"/>
                </a:lnTo>
                <a:lnTo>
                  <a:pt x="17" y="72"/>
                </a:lnTo>
                <a:lnTo>
                  <a:pt x="12" y="71"/>
                </a:lnTo>
                <a:lnTo>
                  <a:pt x="9" y="69"/>
                </a:lnTo>
                <a:lnTo>
                  <a:pt x="5" y="67"/>
                </a:lnTo>
                <a:lnTo>
                  <a:pt x="2" y="64"/>
                </a:lnTo>
                <a:lnTo>
                  <a:pt x="0" y="62"/>
                </a:lnTo>
                <a:lnTo>
                  <a:pt x="3" y="51"/>
                </a:lnTo>
                <a:lnTo>
                  <a:pt x="5" y="49"/>
                </a:lnTo>
                <a:lnTo>
                  <a:pt x="4" y="45"/>
                </a:lnTo>
                <a:lnTo>
                  <a:pt x="3" y="40"/>
                </a:lnTo>
                <a:lnTo>
                  <a:pt x="4" y="35"/>
                </a:lnTo>
                <a:lnTo>
                  <a:pt x="8" y="34"/>
                </a:lnTo>
                <a:lnTo>
                  <a:pt x="12" y="34"/>
                </a:lnTo>
                <a:lnTo>
                  <a:pt x="12" y="30"/>
                </a:lnTo>
                <a:lnTo>
                  <a:pt x="12" y="24"/>
                </a:lnTo>
                <a:lnTo>
                  <a:pt x="14" y="22"/>
                </a:lnTo>
                <a:lnTo>
                  <a:pt x="17" y="24"/>
                </a:lnTo>
                <a:lnTo>
                  <a:pt x="21" y="25"/>
                </a:lnTo>
                <a:lnTo>
                  <a:pt x="22" y="23"/>
                </a:lnTo>
                <a:lnTo>
                  <a:pt x="24" y="19"/>
                </a:lnTo>
                <a:lnTo>
                  <a:pt x="26" y="19"/>
                </a:lnTo>
                <a:lnTo>
                  <a:pt x="27" y="15"/>
                </a:lnTo>
                <a:lnTo>
                  <a:pt x="27" y="13"/>
                </a:lnTo>
                <a:lnTo>
                  <a:pt x="27" y="10"/>
                </a:lnTo>
                <a:lnTo>
                  <a:pt x="27" y="8"/>
                </a:lnTo>
                <a:lnTo>
                  <a:pt x="30" y="8"/>
                </a:lnTo>
                <a:lnTo>
                  <a:pt x="32" y="8"/>
                </a:lnTo>
                <a:lnTo>
                  <a:pt x="33" y="8"/>
                </a:lnTo>
                <a:lnTo>
                  <a:pt x="34" y="7"/>
                </a:lnTo>
                <a:lnTo>
                  <a:pt x="33" y="4"/>
                </a:lnTo>
                <a:lnTo>
                  <a:pt x="33" y="1"/>
                </a:lnTo>
                <a:lnTo>
                  <a:pt x="35" y="0"/>
                </a:lnTo>
                <a:lnTo>
                  <a:pt x="44" y="4"/>
                </a:lnTo>
                <a:lnTo>
                  <a:pt x="45" y="4"/>
                </a:lnTo>
                <a:lnTo>
                  <a:pt x="46" y="6"/>
                </a:lnTo>
                <a:lnTo>
                  <a:pt x="50" y="12"/>
                </a:lnTo>
                <a:lnTo>
                  <a:pt x="55" y="18"/>
                </a:lnTo>
                <a:lnTo>
                  <a:pt x="61" y="23"/>
                </a:lnTo>
                <a:lnTo>
                  <a:pt x="67" y="27"/>
                </a:lnTo>
                <a:lnTo>
                  <a:pt x="72" y="30"/>
                </a:lnTo>
                <a:lnTo>
                  <a:pt x="80" y="29"/>
                </a:lnTo>
                <a:lnTo>
                  <a:pt x="88" y="27"/>
                </a:lnTo>
                <a:lnTo>
                  <a:pt x="98" y="24"/>
                </a:lnTo>
                <a:lnTo>
                  <a:pt x="103" y="21"/>
                </a:lnTo>
                <a:lnTo>
                  <a:pt x="109" y="16"/>
                </a:lnTo>
                <a:lnTo>
                  <a:pt x="114" y="10"/>
                </a:lnTo>
                <a:lnTo>
                  <a:pt x="120" y="4"/>
                </a:lnTo>
                <a:lnTo>
                  <a:pt x="125" y="0"/>
                </a:lnTo>
                <a:lnTo>
                  <a:pt x="132" y="3"/>
                </a:lnTo>
                <a:lnTo>
                  <a:pt x="139" y="2"/>
                </a:lnTo>
                <a:lnTo>
                  <a:pt x="143" y="2"/>
                </a:lnTo>
                <a:lnTo>
                  <a:pt x="141" y="7"/>
                </a:lnTo>
                <a:lnTo>
                  <a:pt x="142" y="17"/>
                </a:lnTo>
                <a:lnTo>
                  <a:pt x="140" y="27"/>
                </a:lnTo>
                <a:lnTo>
                  <a:pt x="142" y="38"/>
                </a:lnTo>
                <a:lnTo>
                  <a:pt x="145" y="46"/>
                </a:lnTo>
                <a:lnTo>
                  <a:pt x="149" y="55"/>
                </a:lnTo>
                <a:lnTo>
                  <a:pt x="153" y="61"/>
                </a:lnTo>
                <a:lnTo>
                  <a:pt x="161" y="61"/>
                </a:lnTo>
                <a:lnTo>
                  <a:pt x="167" y="63"/>
                </a:lnTo>
                <a:lnTo>
                  <a:pt x="174" y="60"/>
                </a:lnTo>
                <a:lnTo>
                  <a:pt x="175" y="46"/>
                </a:lnTo>
                <a:lnTo>
                  <a:pt x="175" y="40"/>
                </a:lnTo>
                <a:lnTo>
                  <a:pt x="180" y="35"/>
                </a:lnTo>
                <a:lnTo>
                  <a:pt x="186" y="35"/>
                </a:lnTo>
                <a:lnTo>
                  <a:pt x="193" y="33"/>
                </a:lnTo>
                <a:lnTo>
                  <a:pt x="199" y="27"/>
                </a:lnTo>
                <a:lnTo>
                  <a:pt x="204" y="22"/>
                </a:lnTo>
                <a:lnTo>
                  <a:pt x="209" y="18"/>
                </a:lnTo>
                <a:lnTo>
                  <a:pt x="216" y="18"/>
                </a:lnTo>
                <a:lnTo>
                  <a:pt x="225" y="20"/>
                </a:lnTo>
                <a:lnTo>
                  <a:pt x="228" y="21"/>
                </a:lnTo>
                <a:lnTo>
                  <a:pt x="233" y="23"/>
                </a:lnTo>
                <a:lnTo>
                  <a:pt x="241" y="24"/>
                </a:lnTo>
                <a:lnTo>
                  <a:pt x="246" y="30"/>
                </a:lnTo>
                <a:lnTo>
                  <a:pt x="247" y="37"/>
                </a:lnTo>
                <a:lnTo>
                  <a:pt x="251" y="44"/>
                </a:lnTo>
                <a:lnTo>
                  <a:pt x="254" y="51"/>
                </a:lnTo>
                <a:lnTo>
                  <a:pt x="256" y="58"/>
                </a:lnTo>
                <a:lnTo>
                  <a:pt x="255" y="64"/>
                </a:lnTo>
                <a:lnTo>
                  <a:pt x="258" y="69"/>
                </a:lnTo>
                <a:lnTo>
                  <a:pt x="261" y="76"/>
                </a:lnTo>
                <a:lnTo>
                  <a:pt x="263" y="82"/>
                </a:lnTo>
                <a:lnTo>
                  <a:pt x="269" y="84"/>
                </a:lnTo>
                <a:lnTo>
                  <a:pt x="278" y="85"/>
                </a:lnTo>
                <a:lnTo>
                  <a:pt x="279" y="96"/>
                </a:lnTo>
                <a:lnTo>
                  <a:pt x="281" y="101"/>
                </a:lnTo>
                <a:lnTo>
                  <a:pt x="281" y="108"/>
                </a:lnTo>
                <a:lnTo>
                  <a:pt x="277" y="115"/>
                </a:lnTo>
                <a:lnTo>
                  <a:pt x="273" y="121"/>
                </a:lnTo>
                <a:lnTo>
                  <a:pt x="270" y="129"/>
                </a:lnTo>
                <a:lnTo>
                  <a:pt x="269" y="133"/>
                </a:lnTo>
                <a:lnTo>
                  <a:pt x="267" y="138"/>
                </a:lnTo>
                <a:lnTo>
                  <a:pt x="269" y="147"/>
                </a:lnTo>
                <a:lnTo>
                  <a:pt x="273" y="153"/>
                </a:lnTo>
                <a:lnTo>
                  <a:pt x="278" y="158"/>
                </a:lnTo>
                <a:lnTo>
                  <a:pt x="284" y="163"/>
                </a:lnTo>
                <a:lnTo>
                  <a:pt x="291" y="165"/>
                </a:lnTo>
                <a:lnTo>
                  <a:pt x="295" y="168"/>
                </a:lnTo>
                <a:lnTo>
                  <a:pt x="301" y="173"/>
                </a:lnTo>
                <a:lnTo>
                  <a:pt x="302" y="179"/>
                </a:lnTo>
                <a:lnTo>
                  <a:pt x="303" y="185"/>
                </a:lnTo>
                <a:lnTo>
                  <a:pt x="300" y="191"/>
                </a:lnTo>
                <a:lnTo>
                  <a:pt x="294" y="188"/>
                </a:lnTo>
                <a:lnTo>
                  <a:pt x="287" y="190"/>
                </a:lnTo>
                <a:lnTo>
                  <a:pt x="284" y="192"/>
                </a:lnTo>
                <a:lnTo>
                  <a:pt x="280" y="196"/>
                </a:lnTo>
                <a:lnTo>
                  <a:pt x="273" y="197"/>
                </a:lnTo>
                <a:lnTo>
                  <a:pt x="269" y="199"/>
                </a:lnTo>
                <a:lnTo>
                  <a:pt x="268" y="204"/>
                </a:lnTo>
                <a:lnTo>
                  <a:pt x="264" y="206"/>
                </a:lnTo>
                <a:lnTo>
                  <a:pt x="256" y="207"/>
                </a:lnTo>
                <a:lnTo>
                  <a:pt x="251" y="213"/>
                </a:lnTo>
                <a:lnTo>
                  <a:pt x="248" y="219"/>
                </a:lnTo>
                <a:lnTo>
                  <a:pt x="247" y="224"/>
                </a:lnTo>
                <a:lnTo>
                  <a:pt x="243" y="233"/>
                </a:lnTo>
                <a:lnTo>
                  <a:pt x="241" y="242"/>
                </a:lnTo>
                <a:lnTo>
                  <a:pt x="237" y="250"/>
                </a:lnTo>
                <a:lnTo>
                  <a:pt x="231" y="260"/>
                </a:lnTo>
                <a:lnTo>
                  <a:pt x="227" y="264"/>
                </a:lnTo>
                <a:lnTo>
                  <a:pt x="221" y="269"/>
                </a:lnTo>
                <a:lnTo>
                  <a:pt x="214" y="274"/>
                </a:lnTo>
                <a:lnTo>
                  <a:pt x="209" y="279"/>
                </a:lnTo>
                <a:lnTo>
                  <a:pt x="205" y="282"/>
                </a:lnTo>
                <a:lnTo>
                  <a:pt x="203" y="288"/>
                </a:lnTo>
                <a:lnTo>
                  <a:pt x="202" y="295"/>
                </a:lnTo>
                <a:lnTo>
                  <a:pt x="199" y="302"/>
                </a:lnTo>
                <a:lnTo>
                  <a:pt x="197" y="310"/>
                </a:lnTo>
                <a:lnTo>
                  <a:pt x="196" y="317"/>
                </a:lnTo>
                <a:lnTo>
                  <a:pt x="194" y="323"/>
                </a:lnTo>
                <a:lnTo>
                  <a:pt x="194" y="328"/>
                </a:lnTo>
                <a:lnTo>
                  <a:pt x="193" y="334"/>
                </a:lnTo>
                <a:lnTo>
                  <a:pt x="191" y="343"/>
                </a:lnTo>
                <a:lnTo>
                  <a:pt x="190" y="350"/>
                </a:lnTo>
                <a:lnTo>
                  <a:pt x="192" y="357"/>
                </a:lnTo>
                <a:lnTo>
                  <a:pt x="196" y="361"/>
                </a:lnTo>
                <a:lnTo>
                  <a:pt x="197" y="367"/>
                </a:lnTo>
                <a:lnTo>
                  <a:pt x="195" y="372"/>
                </a:lnTo>
                <a:lnTo>
                  <a:pt x="198" y="378"/>
                </a:lnTo>
                <a:lnTo>
                  <a:pt x="203" y="381"/>
                </a:lnTo>
                <a:lnTo>
                  <a:pt x="202" y="391"/>
                </a:lnTo>
                <a:lnTo>
                  <a:pt x="198" y="386"/>
                </a:lnTo>
                <a:lnTo>
                  <a:pt x="189" y="389"/>
                </a:lnTo>
                <a:lnTo>
                  <a:pt x="184" y="385"/>
                </a:lnTo>
                <a:lnTo>
                  <a:pt x="174" y="376"/>
                </a:lnTo>
                <a:lnTo>
                  <a:pt x="165" y="377"/>
                </a:lnTo>
                <a:lnTo>
                  <a:pt x="160" y="385"/>
                </a:lnTo>
                <a:lnTo>
                  <a:pt x="155" y="392"/>
                </a:lnTo>
                <a:lnTo>
                  <a:pt x="150" y="399"/>
                </a:lnTo>
                <a:lnTo>
                  <a:pt x="145" y="402"/>
                </a:lnTo>
                <a:lnTo>
                  <a:pt x="137" y="393"/>
                </a:lnTo>
                <a:lnTo>
                  <a:pt x="134" y="386"/>
                </a:lnTo>
                <a:lnTo>
                  <a:pt x="132" y="379"/>
                </a:lnTo>
                <a:lnTo>
                  <a:pt x="126" y="376"/>
                </a:lnTo>
                <a:lnTo>
                  <a:pt x="115" y="376"/>
                </a:lnTo>
                <a:lnTo>
                  <a:pt x="106" y="382"/>
                </a:lnTo>
                <a:lnTo>
                  <a:pt x="91" y="389"/>
                </a:lnTo>
                <a:lnTo>
                  <a:pt x="81" y="394"/>
                </a:lnTo>
                <a:lnTo>
                  <a:pt x="71" y="403"/>
                </a:lnTo>
                <a:lnTo>
                  <a:pt x="66" y="399"/>
                </a:lnTo>
                <a:lnTo>
                  <a:pt x="63" y="394"/>
                </a:lnTo>
                <a:lnTo>
                  <a:pt x="60" y="391"/>
                </a:lnTo>
                <a:lnTo>
                  <a:pt x="55" y="387"/>
                </a:lnTo>
                <a:lnTo>
                  <a:pt x="51" y="387"/>
                </a:lnTo>
                <a:lnTo>
                  <a:pt x="48" y="393"/>
                </a:lnTo>
                <a:lnTo>
                  <a:pt x="43" y="397"/>
                </a:lnTo>
                <a:lnTo>
                  <a:pt x="37" y="396"/>
                </a:lnTo>
                <a:lnTo>
                  <a:pt x="34" y="392"/>
                </a:lnTo>
                <a:lnTo>
                  <a:pt x="35" y="387"/>
                </a:lnTo>
                <a:lnTo>
                  <a:pt x="33" y="377"/>
                </a:lnTo>
                <a:lnTo>
                  <a:pt x="29" y="370"/>
                </a:lnTo>
                <a:lnTo>
                  <a:pt x="26" y="362"/>
                </a:lnTo>
                <a:lnTo>
                  <a:pt x="23" y="357"/>
                </a:lnTo>
                <a:lnTo>
                  <a:pt x="20" y="350"/>
                </a:lnTo>
                <a:lnTo>
                  <a:pt x="18" y="346"/>
                </a:lnTo>
                <a:lnTo>
                  <a:pt x="24" y="344"/>
                </a:lnTo>
                <a:lnTo>
                  <a:pt x="27" y="336"/>
                </a:lnTo>
                <a:lnTo>
                  <a:pt x="26" y="331"/>
                </a:lnTo>
                <a:lnTo>
                  <a:pt x="23" y="324"/>
                </a:lnTo>
                <a:lnTo>
                  <a:pt x="22" y="314"/>
                </a:lnTo>
                <a:lnTo>
                  <a:pt x="22" y="309"/>
                </a:lnTo>
                <a:lnTo>
                  <a:pt x="26" y="302"/>
                </a:lnTo>
                <a:lnTo>
                  <a:pt x="29" y="298"/>
                </a:lnTo>
                <a:lnTo>
                  <a:pt x="30" y="291"/>
                </a:lnTo>
                <a:lnTo>
                  <a:pt x="24" y="290"/>
                </a:lnTo>
                <a:lnTo>
                  <a:pt x="20" y="287"/>
                </a:lnTo>
                <a:lnTo>
                  <a:pt x="19" y="279"/>
                </a:lnTo>
                <a:lnTo>
                  <a:pt x="16" y="269"/>
                </a:lnTo>
                <a:lnTo>
                  <a:pt x="15" y="260"/>
                </a:lnTo>
                <a:lnTo>
                  <a:pt x="19" y="252"/>
                </a:lnTo>
                <a:lnTo>
                  <a:pt x="22" y="245"/>
                </a:lnTo>
                <a:lnTo>
                  <a:pt x="25" y="240"/>
                </a:lnTo>
                <a:lnTo>
                  <a:pt x="26" y="233"/>
                </a:lnTo>
                <a:lnTo>
                  <a:pt x="29" y="230"/>
                </a:lnTo>
                <a:lnTo>
                  <a:pt x="32" y="224"/>
                </a:lnTo>
                <a:lnTo>
                  <a:pt x="34" y="219"/>
                </a:lnTo>
                <a:lnTo>
                  <a:pt x="37" y="212"/>
                </a:lnTo>
                <a:lnTo>
                  <a:pt x="40" y="206"/>
                </a:lnTo>
                <a:lnTo>
                  <a:pt x="46" y="198"/>
                </a:lnTo>
                <a:lnTo>
                  <a:pt x="43" y="191"/>
                </a:lnTo>
                <a:lnTo>
                  <a:pt x="39" y="182"/>
                </a:lnTo>
                <a:lnTo>
                  <a:pt x="35" y="177"/>
                </a:lnTo>
                <a:lnTo>
                  <a:pt x="33" y="169"/>
                </a:lnTo>
                <a:lnTo>
                  <a:pt x="35" y="163"/>
                </a:lnTo>
                <a:lnTo>
                  <a:pt x="40" y="157"/>
                </a:lnTo>
                <a:lnTo>
                  <a:pt x="42" y="151"/>
                </a:lnTo>
                <a:lnTo>
                  <a:pt x="42" y="143"/>
                </a:lnTo>
                <a:lnTo>
                  <a:pt x="42" y="135"/>
                </a:lnTo>
                <a:lnTo>
                  <a:pt x="41" y="134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01" name="Freeform 155"/>
          <p:cNvSpPr>
            <a:spLocks/>
          </p:cNvSpPr>
          <p:nvPr/>
        </p:nvSpPr>
        <p:spPr bwMode="auto">
          <a:xfrm>
            <a:off x="3214688" y="5391150"/>
            <a:ext cx="482600" cy="641350"/>
          </a:xfrm>
          <a:custGeom>
            <a:avLst/>
            <a:gdLst>
              <a:gd name="T0" fmla="*/ 2147483647 w 304"/>
              <a:gd name="T1" fmla="*/ 2147483647 h 404"/>
              <a:gd name="T2" fmla="*/ 2147483647 w 304"/>
              <a:gd name="T3" fmla="*/ 2147483647 h 404"/>
              <a:gd name="T4" fmla="*/ 2147483647 w 304"/>
              <a:gd name="T5" fmla="*/ 2147483647 h 404"/>
              <a:gd name="T6" fmla="*/ 2147483647 w 304"/>
              <a:gd name="T7" fmla="*/ 2147483647 h 404"/>
              <a:gd name="T8" fmla="*/ 2147483647 w 304"/>
              <a:gd name="T9" fmla="*/ 2147483647 h 404"/>
              <a:gd name="T10" fmla="*/ 2147483647 w 304"/>
              <a:gd name="T11" fmla="*/ 2147483647 h 404"/>
              <a:gd name="T12" fmla="*/ 2147483647 w 304"/>
              <a:gd name="T13" fmla="*/ 2147483647 h 404"/>
              <a:gd name="T14" fmla="*/ 2147483647 w 304"/>
              <a:gd name="T15" fmla="*/ 2147483647 h 404"/>
              <a:gd name="T16" fmla="*/ 2147483647 w 304"/>
              <a:gd name="T17" fmla="*/ 2147483647 h 404"/>
              <a:gd name="T18" fmla="*/ 2147483647 w 304"/>
              <a:gd name="T19" fmla="*/ 2147483647 h 404"/>
              <a:gd name="T20" fmla="*/ 2147483647 w 304"/>
              <a:gd name="T21" fmla="*/ 2147483647 h 404"/>
              <a:gd name="T22" fmla="*/ 2147483647 w 304"/>
              <a:gd name="T23" fmla="*/ 2147483647 h 404"/>
              <a:gd name="T24" fmla="*/ 2147483647 w 304"/>
              <a:gd name="T25" fmla="*/ 2147483647 h 404"/>
              <a:gd name="T26" fmla="*/ 2147483647 w 304"/>
              <a:gd name="T27" fmla="*/ 2147483647 h 404"/>
              <a:gd name="T28" fmla="*/ 2147483647 w 304"/>
              <a:gd name="T29" fmla="*/ 2147483647 h 404"/>
              <a:gd name="T30" fmla="*/ 2147483647 w 304"/>
              <a:gd name="T31" fmla="*/ 2147483647 h 404"/>
              <a:gd name="T32" fmla="*/ 2147483647 w 304"/>
              <a:gd name="T33" fmla="*/ 2147483647 h 404"/>
              <a:gd name="T34" fmla="*/ 2147483647 w 304"/>
              <a:gd name="T35" fmla="*/ 2147483647 h 404"/>
              <a:gd name="T36" fmla="*/ 2147483647 w 304"/>
              <a:gd name="T37" fmla="*/ 2147483647 h 404"/>
              <a:gd name="T38" fmla="*/ 2147483647 w 304"/>
              <a:gd name="T39" fmla="*/ 2147483647 h 404"/>
              <a:gd name="T40" fmla="*/ 2147483647 w 304"/>
              <a:gd name="T41" fmla="*/ 2147483647 h 404"/>
              <a:gd name="T42" fmla="*/ 2147483647 w 304"/>
              <a:gd name="T43" fmla="*/ 2147483647 h 404"/>
              <a:gd name="T44" fmla="*/ 2147483647 w 304"/>
              <a:gd name="T45" fmla="*/ 2147483647 h 404"/>
              <a:gd name="T46" fmla="*/ 2147483647 w 304"/>
              <a:gd name="T47" fmla="*/ 2147483647 h 404"/>
              <a:gd name="T48" fmla="*/ 2147483647 w 304"/>
              <a:gd name="T49" fmla="*/ 2147483647 h 404"/>
              <a:gd name="T50" fmla="*/ 2147483647 w 304"/>
              <a:gd name="T51" fmla="*/ 2147483647 h 404"/>
              <a:gd name="T52" fmla="*/ 2147483647 w 304"/>
              <a:gd name="T53" fmla="*/ 2147483647 h 404"/>
              <a:gd name="T54" fmla="*/ 2147483647 w 304"/>
              <a:gd name="T55" fmla="*/ 2147483647 h 404"/>
              <a:gd name="T56" fmla="*/ 2147483647 w 304"/>
              <a:gd name="T57" fmla="*/ 2147483647 h 404"/>
              <a:gd name="T58" fmla="*/ 2147483647 w 304"/>
              <a:gd name="T59" fmla="*/ 2147483647 h 404"/>
              <a:gd name="T60" fmla="*/ 2147483647 w 304"/>
              <a:gd name="T61" fmla="*/ 2147483647 h 404"/>
              <a:gd name="T62" fmla="*/ 2147483647 w 304"/>
              <a:gd name="T63" fmla="*/ 2147483647 h 404"/>
              <a:gd name="T64" fmla="*/ 2147483647 w 304"/>
              <a:gd name="T65" fmla="*/ 2147483647 h 404"/>
              <a:gd name="T66" fmla="*/ 2147483647 w 304"/>
              <a:gd name="T67" fmla="*/ 2147483647 h 404"/>
              <a:gd name="T68" fmla="*/ 2147483647 w 304"/>
              <a:gd name="T69" fmla="*/ 2147483647 h 404"/>
              <a:gd name="T70" fmla="*/ 2147483647 w 304"/>
              <a:gd name="T71" fmla="*/ 2147483647 h 404"/>
              <a:gd name="T72" fmla="*/ 2147483647 w 304"/>
              <a:gd name="T73" fmla="*/ 2147483647 h 404"/>
              <a:gd name="T74" fmla="*/ 2147483647 w 304"/>
              <a:gd name="T75" fmla="*/ 2147483647 h 404"/>
              <a:gd name="T76" fmla="*/ 2147483647 w 304"/>
              <a:gd name="T77" fmla="*/ 2147483647 h 404"/>
              <a:gd name="T78" fmla="*/ 2147483647 w 304"/>
              <a:gd name="T79" fmla="*/ 2147483647 h 404"/>
              <a:gd name="T80" fmla="*/ 2147483647 w 304"/>
              <a:gd name="T81" fmla="*/ 2147483647 h 404"/>
              <a:gd name="T82" fmla="*/ 2147483647 w 304"/>
              <a:gd name="T83" fmla="*/ 2147483647 h 404"/>
              <a:gd name="T84" fmla="*/ 2147483647 w 304"/>
              <a:gd name="T85" fmla="*/ 2147483647 h 404"/>
              <a:gd name="T86" fmla="*/ 2147483647 w 304"/>
              <a:gd name="T87" fmla="*/ 2147483647 h 404"/>
              <a:gd name="T88" fmla="*/ 2147483647 w 304"/>
              <a:gd name="T89" fmla="*/ 2147483647 h 404"/>
              <a:gd name="T90" fmla="*/ 2147483647 w 304"/>
              <a:gd name="T91" fmla="*/ 2147483647 h 404"/>
              <a:gd name="T92" fmla="*/ 2147483647 w 304"/>
              <a:gd name="T93" fmla="*/ 2147483647 h 404"/>
              <a:gd name="T94" fmla="*/ 2147483647 w 304"/>
              <a:gd name="T95" fmla="*/ 2147483647 h 404"/>
              <a:gd name="T96" fmla="*/ 2147483647 w 304"/>
              <a:gd name="T97" fmla="*/ 2147483647 h 404"/>
              <a:gd name="T98" fmla="*/ 2147483647 w 304"/>
              <a:gd name="T99" fmla="*/ 2147483647 h 404"/>
              <a:gd name="T100" fmla="*/ 2147483647 w 304"/>
              <a:gd name="T101" fmla="*/ 2147483647 h 404"/>
              <a:gd name="T102" fmla="*/ 2147483647 w 304"/>
              <a:gd name="T103" fmla="*/ 2147483647 h 404"/>
              <a:gd name="T104" fmla="*/ 2147483647 w 304"/>
              <a:gd name="T105" fmla="*/ 2147483647 h 404"/>
              <a:gd name="T106" fmla="*/ 2147483647 w 304"/>
              <a:gd name="T107" fmla="*/ 2147483647 h 404"/>
              <a:gd name="T108" fmla="*/ 2147483647 w 304"/>
              <a:gd name="T109" fmla="*/ 2147483647 h 404"/>
              <a:gd name="T110" fmla="*/ 2147483647 w 304"/>
              <a:gd name="T111" fmla="*/ 2147483647 h 404"/>
              <a:gd name="T112" fmla="*/ 2147483647 w 304"/>
              <a:gd name="T113" fmla="*/ 2147483647 h 404"/>
              <a:gd name="T114" fmla="*/ 2147483647 w 304"/>
              <a:gd name="T115" fmla="*/ 2147483647 h 404"/>
              <a:gd name="T116" fmla="*/ 2147483647 w 304"/>
              <a:gd name="T117" fmla="*/ 2147483647 h 404"/>
              <a:gd name="T118" fmla="*/ 2147483647 w 304"/>
              <a:gd name="T119" fmla="*/ 2147483647 h 4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04"/>
              <a:gd name="T181" fmla="*/ 0 h 404"/>
              <a:gd name="T182" fmla="*/ 304 w 304"/>
              <a:gd name="T183" fmla="*/ 404 h 40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04" h="404">
                <a:moveTo>
                  <a:pt x="41" y="134"/>
                </a:moveTo>
                <a:lnTo>
                  <a:pt x="44" y="131"/>
                </a:lnTo>
                <a:lnTo>
                  <a:pt x="47" y="130"/>
                </a:lnTo>
                <a:lnTo>
                  <a:pt x="47" y="126"/>
                </a:lnTo>
                <a:lnTo>
                  <a:pt x="44" y="121"/>
                </a:lnTo>
                <a:lnTo>
                  <a:pt x="46" y="117"/>
                </a:lnTo>
                <a:lnTo>
                  <a:pt x="45" y="115"/>
                </a:lnTo>
                <a:lnTo>
                  <a:pt x="40" y="113"/>
                </a:lnTo>
                <a:lnTo>
                  <a:pt x="40" y="110"/>
                </a:lnTo>
                <a:lnTo>
                  <a:pt x="40" y="107"/>
                </a:lnTo>
                <a:lnTo>
                  <a:pt x="37" y="103"/>
                </a:lnTo>
                <a:lnTo>
                  <a:pt x="34" y="100"/>
                </a:lnTo>
                <a:lnTo>
                  <a:pt x="34" y="96"/>
                </a:lnTo>
                <a:lnTo>
                  <a:pt x="35" y="91"/>
                </a:lnTo>
                <a:lnTo>
                  <a:pt x="34" y="87"/>
                </a:lnTo>
                <a:lnTo>
                  <a:pt x="31" y="84"/>
                </a:lnTo>
                <a:lnTo>
                  <a:pt x="28" y="83"/>
                </a:lnTo>
                <a:lnTo>
                  <a:pt x="25" y="86"/>
                </a:lnTo>
                <a:lnTo>
                  <a:pt x="21" y="87"/>
                </a:lnTo>
                <a:lnTo>
                  <a:pt x="18" y="86"/>
                </a:lnTo>
                <a:lnTo>
                  <a:pt x="16" y="83"/>
                </a:lnTo>
                <a:lnTo>
                  <a:pt x="16" y="82"/>
                </a:lnTo>
                <a:lnTo>
                  <a:pt x="19" y="81"/>
                </a:lnTo>
                <a:lnTo>
                  <a:pt x="22" y="80"/>
                </a:lnTo>
                <a:lnTo>
                  <a:pt x="22" y="75"/>
                </a:lnTo>
                <a:lnTo>
                  <a:pt x="17" y="72"/>
                </a:lnTo>
                <a:lnTo>
                  <a:pt x="12" y="71"/>
                </a:lnTo>
                <a:lnTo>
                  <a:pt x="9" y="69"/>
                </a:lnTo>
                <a:lnTo>
                  <a:pt x="5" y="67"/>
                </a:lnTo>
                <a:lnTo>
                  <a:pt x="2" y="64"/>
                </a:lnTo>
                <a:lnTo>
                  <a:pt x="0" y="62"/>
                </a:lnTo>
                <a:lnTo>
                  <a:pt x="3" y="51"/>
                </a:lnTo>
                <a:lnTo>
                  <a:pt x="5" y="49"/>
                </a:lnTo>
                <a:lnTo>
                  <a:pt x="4" y="45"/>
                </a:lnTo>
                <a:lnTo>
                  <a:pt x="3" y="40"/>
                </a:lnTo>
                <a:lnTo>
                  <a:pt x="4" y="35"/>
                </a:lnTo>
                <a:lnTo>
                  <a:pt x="8" y="34"/>
                </a:lnTo>
                <a:lnTo>
                  <a:pt x="12" y="34"/>
                </a:lnTo>
                <a:lnTo>
                  <a:pt x="12" y="30"/>
                </a:lnTo>
                <a:lnTo>
                  <a:pt x="12" y="24"/>
                </a:lnTo>
                <a:lnTo>
                  <a:pt x="14" y="22"/>
                </a:lnTo>
                <a:lnTo>
                  <a:pt x="17" y="24"/>
                </a:lnTo>
                <a:lnTo>
                  <a:pt x="21" y="25"/>
                </a:lnTo>
                <a:lnTo>
                  <a:pt x="22" y="23"/>
                </a:lnTo>
                <a:lnTo>
                  <a:pt x="24" y="19"/>
                </a:lnTo>
                <a:lnTo>
                  <a:pt x="26" y="19"/>
                </a:lnTo>
                <a:lnTo>
                  <a:pt x="27" y="15"/>
                </a:lnTo>
                <a:lnTo>
                  <a:pt x="27" y="13"/>
                </a:lnTo>
                <a:lnTo>
                  <a:pt x="27" y="10"/>
                </a:lnTo>
                <a:lnTo>
                  <a:pt x="27" y="8"/>
                </a:lnTo>
                <a:lnTo>
                  <a:pt x="30" y="8"/>
                </a:lnTo>
                <a:lnTo>
                  <a:pt x="32" y="8"/>
                </a:lnTo>
                <a:lnTo>
                  <a:pt x="33" y="8"/>
                </a:lnTo>
                <a:lnTo>
                  <a:pt x="34" y="7"/>
                </a:lnTo>
                <a:lnTo>
                  <a:pt x="33" y="4"/>
                </a:lnTo>
                <a:lnTo>
                  <a:pt x="33" y="1"/>
                </a:lnTo>
                <a:lnTo>
                  <a:pt x="35" y="0"/>
                </a:lnTo>
                <a:lnTo>
                  <a:pt x="44" y="4"/>
                </a:lnTo>
                <a:lnTo>
                  <a:pt x="45" y="4"/>
                </a:lnTo>
                <a:lnTo>
                  <a:pt x="46" y="6"/>
                </a:lnTo>
                <a:lnTo>
                  <a:pt x="50" y="12"/>
                </a:lnTo>
                <a:lnTo>
                  <a:pt x="55" y="18"/>
                </a:lnTo>
                <a:lnTo>
                  <a:pt x="61" y="23"/>
                </a:lnTo>
                <a:lnTo>
                  <a:pt x="67" y="27"/>
                </a:lnTo>
                <a:lnTo>
                  <a:pt x="72" y="30"/>
                </a:lnTo>
                <a:lnTo>
                  <a:pt x="80" y="29"/>
                </a:lnTo>
                <a:lnTo>
                  <a:pt x="88" y="27"/>
                </a:lnTo>
                <a:lnTo>
                  <a:pt x="98" y="24"/>
                </a:lnTo>
                <a:lnTo>
                  <a:pt x="103" y="21"/>
                </a:lnTo>
                <a:lnTo>
                  <a:pt x="109" y="16"/>
                </a:lnTo>
                <a:lnTo>
                  <a:pt x="114" y="10"/>
                </a:lnTo>
                <a:lnTo>
                  <a:pt x="120" y="4"/>
                </a:lnTo>
                <a:lnTo>
                  <a:pt x="125" y="0"/>
                </a:lnTo>
                <a:lnTo>
                  <a:pt x="132" y="3"/>
                </a:lnTo>
                <a:lnTo>
                  <a:pt x="139" y="2"/>
                </a:lnTo>
                <a:lnTo>
                  <a:pt x="143" y="2"/>
                </a:lnTo>
                <a:lnTo>
                  <a:pt x="141" y="7"/>
                </a:lnTo>
                <a:lnTo>
                  <a:pt x="142" y="17"/>
                </a:lnTo>
                <a:lnTo>
                  <a:pt x="140" y="27"/>
                </a:lnTo>
                <a:lnTo>
                  <a:pt x="142" y="38"/>
                </a:lnTo>
                <a:lnTo>
                  <a:pt x="145" y="46"/>
                </a:lnTo>
                <a:lnTo>
                  <a:pt x="149" y="55"/>
                </a:lnTo>
                <a:lnTo>
                  <a:pt x="153" y="61"/>
                </a:lnTo>
                <a:lnTo>
                  <a:pt x="161" y="61"/>
                </a:lnTo>
                <a:lnTo>
                  <a:pt x="167" y="63"/>
                </a:lnTo>
                <a:lnTo>
                  <a:pt x="174" y="60"/>
                </a:lnTo>
                <a:lnTo>
                  <a:pt x="175" y="46"/>
                </a:lnTo>
                <a:lnTo>
                  <a:pt x="175" y="40"/>
                </a:lnTo>
                <a:lnTo>
                  <a:pt x="180" y="35"/>
                </a:lnTo>
                <a:lnTo>
                  <a:pt x="186" y="35"/>
                </a:lnTo>
                <a:lnTo>
                  <a:pt x="193" y="33"/>
                </a:lnTo>
                <a:lnTo>
                  <a:pt x="199" y="27"/>
                </a:lnTo>
                <a:lnTo>
                  <a:pt x="204" y="22"/>
                </a:lnTo>
                <a:lnTo>
                  <a:pt x="209" y="18"/>
                </a:lnTo>
                <a:lnTo>
                  <a:pt x="216" y="18"/>
                </a:lnTo>
                <a:lnTo>
                  <a:pt x="225" y="20"/>
                </a:lnTo>
                <a:lnTo>
                  <a:pt x="228" y="21"/>
                </a:lnTo>
                <a:lnTo>
                  <a:pt x="233" y="23"/>
                </a:lnTo>
                <a:lnTo>
                  <a:pt x="241" y="24"/>
                </a:lnTo>
                <a:lnTo>
                  <a:pt x="246" y="30"/>
                </a:lnTo>
                <a:lnTo>
                  <a:pt x="247" y="37"/>
                </a:lnTo>
                <a:lnTo>
                  <a:pt x="251" y="44"/>
                </a:lnTo>
                <a:lnTo>
                  <a:pt x="254" y="51"/>
                </a:lnTo>
                <a:lnTo>
                  <a:pt x="256" y="58"/>
                </a:lnTo>
                <a:lnTo>
                  <a:pt x="255" y="64"/>
                </a:lnTo>
                <a:lnTo>
                  <a:pt x="258" y="69"/>
                </a:lnTo>
                <a:lnTo>
                  <a:pt x="261" y="76"/>
                </a:lnTo>
                <a:lnTo>
                  <a:pt x="263" y="82"/>
                </a:lnTo>
                <a:lnTo>
                  <a:pt x="269" y="84"/>
                </a:lnTo>
                <a:lnTo>
                  <a:pt x="278" y="85"/>
                </a:lnTo>
                <a:lnTo>
                  <a:pt x="279" y="96"/>
                </a:lnTo>
                <a:lnTo>
                  <a:pt x="281" y="101"/>
                </a:lnTo>
                <a:lnTo>
                  <a:pt x="281" y="108"/>
                </a:lnTo>
                <a:lnTo>
                  <a:pt x="277" y="115"/>
                </a:lnTo>
                <a:lnTo>
                  <a:pt x="273" y="121"/>
                </a:lnTo>
                <a:lnTo>
                  <a:pt x="270" y="129"/>
                </a:lnTo>
                <a:lnTo>
                  <a:pt x="269" y="133"/>
                </a:lnTo>
                <a:lnTo>
                  <a:pt x="267" y="138"/>
                </a:lnTo>
                <a:lnTo>
                  <a:pt x="269" y="147"/>
                </a:lnTo>
                <a:lnTo>
                  <a:pt x="273" y="153"/>
                </a:lnTo>
                <a:lnTo>
                  <a:pt x="278" y="158"/>
                </a:lnTo>
                <a:lnTo>
                  <a:pt x="284" y="163"/>
                </a:lnTo>
                <a:lnTo>
                  <a:pt x="291" y="165"/>
                </a:lnTo>
                <a:lnTo>
                  <a:pt x="295" y="168"/>
                </a:lnTo>
                <a:lnTo>
                  <a:pt x="301" y="173"/>
                </a:lnTo>
                <a:lnTo>
                  <a:pt x="302" y="179"/>
                </a:lnTo>
                <a:lnTo>
                  <a:pt x="303" y="185"/>
                </a:lnTo>
                <a:lnTo>
                  <a:pt x="300" y="191"/>
                </a:lnTo>
                <a:lnTo>
                  <a:pt x="294" y="188"/>
                </a:lnTo>
                <a:lnTo>
                  <a:pt x="287" y="190"/>
                </a:lnTo>
                <a:lnTo>
                  <a:pt x="284" y="192"/>
                </a:lnTo>
                <a:lnTo>
                  <a:pt x="280" y="196"/>
                </a:lnTo>
                <a:lnTo>
                  <a:pt x="273" y="197"/>
                </a:lnTo>
                <a:lnTo>
                  <a:pt x="269" y="199"/>
                </a:lnTo>
                <a:lnTo>
                  <a:pt x="268" y="204"/>
                </a:lnTo>
                <a:lnTo>
                  <a:pt x="264" y="206"/>
                </a:lnTo>
                <a:lnTo>
                  <a:pt x="256" y="207"/>
                </a:lnTo>
                <a:lnTo>
                  <a:pt x="251" y="213"/>
                </a:lnTo>
                <a:lnTo>
                  <a:pt x="248" y="219"/>
                </a:lnTo>
                <a:lnTo>
                  <a:pt x="247" y="224"/>
                </a:lnTo>
                <a:lnTo>
                  <a:pt x="243" y="233"/>
                </a:lnTo>
                <a:lnTo>
                  <a:pt x="241" y="242"/>
                </a:lnTo>
                <a:lnTo>
                  <a:pt x="237" y="250"/>
                </a:lnTo>
                <a:lnTo>
                  <a:pt x="231" y="260"/>
                </a:lnTo>
                <a:lnTo>
                  <a:pt x="227" y="264"/>
                </a:lnTo>
                <a:lnTo>
                  <a:pt x="221" y="269"/>
                </a:lnTo>
                <a:lnTo>
                  <a:pt x="214" y="274"/>
                </a:lnTo>
                <a:lnTo>
                  <a:pt x="209" y="279"/>
                </a:lnTo>
                <a:lnTo>
                  <a:pt x="205" y="282"/>
                </a:lnTo>
                <a:lnTo>
                  <a:pt x="203" y="288"/>
                </a:lnTo>
                <a:lnTo>
                  <a:pt x="202" y="295"/>
                </a:lnTo>
                <a:lnTo>
                  <a:pt x="199" y="302"/>
                </a:lnTo>
                <a:lnTo>
                  <a:pt x="197" y="310"/>
                </a:lnTo>
                <a:lnTo>
                  <a:pt x="196" y="317"/>
                </a:lnTo>
                <a:lnTo>
                  <a:pt x="194" y="323"/>
                </a:lnTo>
                <a:lnTo>
                  <a:pt x="194" y="328"/>
                </a:lnTo>
                <a:lnTo>
                  <a:pt x="193" y="334"/>
                </a:lnTo>
                <a:lnTo>
                  <a:pt x="191" y="343"/>
                </a:lnTo>
                <a:lnTo>
                  <a:pt x="190" y="350"/>
                </a:lnTo>
                <a:lnTo>
                  <a:pt x="192" y="357"/>
                </a:lnTo>
                <a:lnTo>
                  <a:pt x="196" y="361"/>
                </a:lnTo>
                <a:lnTo>
                  <a:pt x="197" y="367"/>
                </a:lnTo>
                <a:lnTo>
                  <a:pt x="195" y="372"/>
                </a:lnTo>
                <a:lnTo>
                  <a:pt x="198" y="378"/>
                </a:lnTo>
                <a:lnTo>
                  <a:pt x="203" y="381"/>
                </a:lnTo>
                <a:lnTo>
                  <a:pt x="202" y="391"/>
                </a:lnTo>
                <a:lnTo>
                  <a:pt x="198" y="386"/>
                </a:lnTo>
                <a:lnTo>
                  <a:pt x="189" y="389"/>
                </a:lnTo>
                <a:lnTo>
                  <a:pt x="184" y="385"/>
                </a:lnTo>
                <a:lnTo>
                  <a:pt x="174" y="376"/>
                </a:lnTo>
                <a:lnTo>
                  <a:pt x="165" y="377"/>
                </a:lnTo>
                <a:lnTo>
                  <a:pt x="160" y="385"/>
                </a:lnTo>
                <a:lnTo>
                  <a:pt x="155" y="392"/>
                </a:lnTo>
                <a:lnTo>
                  <a:pt x="150" y="399"/>
                </a:lnTo>
                <a:lnTo>
                  <a:pt x="145" y="402"/>
                </a:lnTo>
                <a:lnTo>
                  <a:pt x="137" y="393"/>
                </a:lnTo>
                <a:lnTo>
                  <a:pt x="134" y="386"/>
                </a:lnTo>
                <a:lnTo>
                  <a:pt x="132" y="379"/>
                </a:lnTo>
                <a:lnTo>
                  <a:pt x="126" y="376"/>
                </a:lnTo>
                <a:lnTo>
                  <a:pt x="115" y="376"/>
                </a:lnTo>
                <a:lnTo>
                  <a:pt x="106" y="382"/>
                </a:lnTo>
                <a:lnTo>
                  <a:pt x="91" y="389"/>
                </a:lnTo>
                <a:lnTo>
                  <a:pt x="81" y="394"/>
                </a:lnTo>
                <a:lnTo>
                  <a:pt x="71" y="403"/>
                </a:lnTo>
                <a:lnTo>
                  <a:pt x="66" y="399"/>
                </a:lnTo>
                <a:lnTo>
                  <a:pt x="63" y="394"/>
                </a:lnTo>
                <a:lnTo>
                  <a:pt x="60" y="391"/>
                </a:lnTo>
                <a:lnTo>
                  <a:pt x="55" y="387"/>
                </a:lnTo>
                <a:lnTo>
                  <a:pt x="51" y="387"/>
                </a:lnTo>
                <a:lnTo>
                  <a:pt x="48" y="393"/>
                </a:lnTo>
                <a:lnTo>
                  <a:pt x="43" y="397"/>
                </a:lnTo>
                <a:lnTo>
                  <a:pt x="37" y="396"/>
                </a:lnTo>
                <a:lnTo>
                  <a:pt x="34" y="392"/>
                </a:lnTo>
                <a:lnTo>
                  <a:pt x="35" y="387"/>
                </a:lnTo>
                <a:lnTo>
                  <a:pt x="33" y="377"/>
                </a:lnTo>
                <a:lnTo>
                  <a:pt x="29" y="370"/>
                </a:lnTo>
                <a:lnTo>
                  <a:pt x="26" y="362"/>
                </a:lnTo>
                <a:lnTo>
                  <a:pt x="23" y="357"/>
                </a:lnTo>
                <a:lnTo>
                  <a:pt x="20" y="350"/>
                </a:lnTo>
                <a:lnTo>
                  <a:pt x="18" y="346"/>
                </a:lnTo>
                <a:lnTo>
                  <a:pt x="24" y="344"/>
                </a:lnTo>
                <a:lnTo>
                  <a:pt x="27" y="336"/>
                </a:lnTo>
                <a:lnTo>
                  <a:pt x="26" y="331"/>
                </a:lnTo>
                <a:lnTo>
                  <a:pt x="23" y="324"/>
                </a:lnTo>
                <a:lnTo>
                  <a:pt x="22" y="314"/>
                </a:lnTo>
                <a:lnTo>
                  <a:pt x="22" y="309"/>
                </a:lnTo>
                <a:lnTo>
                  <a:pt x="26" y="302"/>
                </a:lnTo>
                <a:lnTo>
                  <a:pt x="29" y="298"/>
                </a:lnTo>
                <a:lnTo>
                  <a:pt x="30" y="291"/>
                </a:lnTo>
                <a:lnTo>
                  <a:pt x="24" y="290"/>
                </a:lnTo>
                <a:lnTo>
                  <a:pt x="20" y="287"/>
                </a:lnTo>
                <a:lnTo>
                  <a:pt x="19" y="279"/>
                </a:lnTo>
                <a:lnTo>
                  <a:pt x="16" y="269"/>
                </a:lnTo>
                <a:lnTo>
                  <a:pt x="15" y="260"/>
                </a:lnTo>
                <a:lnTo>
                  <a:pt x="19" y="252"/>
                </a:lnTo>
                <a:lnTo>
                  <a:pt x="22" y="245"/>
                </a:lnTo>
                <a:lnTo>
                  <a:pt x="25" y="240"/>
                </a:lnTo>
                <a:lnTo>
                  <a:pt x="26" y="233"/>
                </a:lnTo>
                <a:lnTo>
                  <a:pt x="29" y="230"/>
                </a:lnTo>
                <a:lnTo>
                  <a:pt x="32" y="224"/>
                </a:lnTo>
                <a:lnTo>
                  <a:pt x="34" y="219"/>
                </a:lnTo>
                <a:lnTo>
                  <a:pt x="37" y="212"/>
                </a:lnTo>
                <a:lnTo>
                  <a:pt x="40" y="206"/>
                </a:lnTo>
                <a:lnTo>
                  <a:pt x="46" y="198"/>
                </a:lnTo>
                <a:lnTo>
                  <a:pt x="43" y="191"/>
                </a:lnTo>
                <a:lnTo>
                  <a:pt x="39" y="182"/>
                </a:lnTo>
                <a:lnTo>
                  <a:pt x="35" y="177"/>
                </a:lnTo>
                <a:lnTo>
                  <a:pt x="33" y="169"/>
                </a:lnTo>
                <a:lnTo>
                  <a:pt x="35" y="163"/>
                </a:lnTo>
                <a:lnTo>
                  <a:pt x="40" y="157"/>
                </a:lnTo>
                <a:lnTo>
                  <a:pt x="42" y="151"/>
                </a:lnTo>
                <a:lnTo>
                  <a:pt x="42" y="143"/>
                </a:lnTo>
                <a:lnTo>
                  <a:pt x="42" y="135"/>
                </a:lnTo>
                <a:lnTo>
                  <a:pt x="41" y="134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02" name="Freeform 156"/>
          <p:cNvSpPr>
            <a:spLocks/>
          </p:cNvSpPr>
          <p:nvPr/>
        </p:nvSpPr>
        <p:spPr bwMode="auto">
          <a:xfrm>
            <a:off x="3952875" y="3975100"/>
            <a:ext cx="433388" cy="388938"/>
          </a:xfrm>
          <a:custGeom>
            <a:avLst/>
            <a:gdLst>
              <a:gd name="T0" fmla="*/ 2147483647 w 273"/>
              <a:gd name="T1" fmla="*/ 0 h 245"/>
              <a:gd name="T2" fmla="*/ 2147483647 w 273"/>
              <a:gd name="T3" fmla="*/ 2147483647 h 245"/>
              <a:gd name="T4" fmla="*/ 2147483647 w 273"/>
              <a:gd name="T5" fmla="*/ 2147483647 h 245"/>
              <a:gd name="T6" fmla="*/ 2147483647 w 273"/>
              <a:gd name="T7" fmla="*/ 2147483647 h 245"/>
              <a:gd name="T8" fmla="*/ 2147483647 w 273"/>
              <a:gd name="T9" fmla="*/ 2147483647 h 245"/>
              <a:gd name="T10" fmla="*/ 2147483647 w 273"/>
              <a:gd name="T11" fmla="*/ 2147483647 h 245"/>
              <a:gd name="T12" fmla="*/ 2147483647 w 273"/>
              <a:gd name="T13" fmla="*/ 2147483647 h 245"/>
              <a:gd name="T14" fmla="*/ 2147483647 w 273"/>
              <a:gd name="T15" fmla="*/ 2147483647 h 245"/>
              <a:gd name="T16" fmla="*/ 2147483647 w 273"/>
              <a:gd name="T17" fmla="*/ 2147483647 h 245"/>
              <a:gd name="T18" fmla="*/ 2147483647 w 273"/>
              <a:gd name="T19" fmla="*/ 2147483647 h 245"/>
              <a:gd name="T20" fmla="*/ 2147483647 w 273"/>
              <a:gd name="T21" fmla="*/ 2147483647 h 245"/>
              <a:gd name="T22" fmla="*/ 2147483647 w 273"/>
              <a:gd name="T23" fmla="*/ 2147483647 h 245"/>
              <a:gd name="T24" fmla="*/ 2147483647 w 273"/>
              <a:gd name="T25" fmla="*/ 2147483647 h 245"/>
              <a:gd name="T26" fmla="*/ 2147483647 w 273"/>
              <a:gd name="T27" fmla="*/ 2147483647 h 245"/>
              <a:gd name="T28" fmla="*/ 2147483647 w 273"/>
              <a:gd name="T29" fmla="*/ 2147483647 h 245"/>
              <a:gd name="T30" fmla="*/ 2147483647 w 273"/>
              <a:gd name="T31" fmla="*/ 2147483647 h 245"/>
              <a:gd name="T32" fmla="*/ 2147483647 w 273"/>
              <a:gd name="T33" fmla="*/ 2147483647 h 245"/>
              <a:gd name="T34" fmla="*/ 2147483647 w 273"/>
              <a:gd name="T35" fmla="*/ 2147483647 h 245"/>
              <a:gd name="T36" fmla="*/ 2147483647 w 273"/>
              <a:gd name="T37" fmla="*/ 2147483647 h 245"/>
              <a:gd name="T38" fmla="*/ 2147483647 w 273"/>
              <a:gd name="T39" fmla="*/ 2147483647 h 245"/>
              <a:gd name="T40" fmla="*/ 2147483647 w 273"/>
              <a:gd name="T41" fmla="*/ 2147483647 h 245"/>
              <a:gd name="T42" fmla="*/ 2147483647 w 273"/>
              <a:gd name="T43" fmla="*/ 2147483647 h 245"/>
              <a:gd name="T44" fmla="*/ 2147483647 w 273"/>
              <a:gd name="T45" fmla="*/ 2147483647 h 245"/>
              <a:gd name="T46" fmla="*/ 2147483647 w 273"/>
              <a:gd name="T47" fmla="*/ 2147483647 h 245"/>
              <a:gd name="T48" fmla="*/ 2147483647 w 273"/>
              <a:gd name="T49" fmla="*/ 2147483647 h 245"/>
              <a:gd name="T50" fmla="*/ 2147483647 w 273"/>
              <a:gd name="T51" fmla="*/ 2147483647 h 245"/>
              <a:gd name="T52" fmla="*/ 2147483647 w 273"/>
              <a:gd name="T53" fmla="*/ 2147483647 h 245"/>
              <a:gd name="T54" fmla="*/ 2147483647 w 273"/>
              <a:gd name="T55" fmla="*/ 2147483647 h 245"/>
              <a:gd name="T56" fmla="*/ 2147483647 w 273"/>
              <a:gd name="T57" fmla="*/ 2147483647 h 245"/>
              <a:gd name="T58" fmla="*/ 2147483647 w 273"/>
              <a:gd name="T59" fmla="*/ 2147483647 h 245"/>
              <a:gd name="T60" fmla="*/ 2147483647 w 273"/>
              <a:gd name="T61" fmla="*/ 2147483647 h 245"/>
              <a:gd name="T62" fmla="*/ 2147483647 w 273"/>
              <a:gd name="T63" fmla="*/ 2147483647 h 245"/>
              <a:gd name="T64" fmla="*/ 2147483647 w 273"/>
              <a:gd name="T65" fmla="*/ 2147483647 h 245"/>
              <a:gd name="T66" fmla="*/ 2147483647 w 273"/>
              <a:gd name="T67" fmla="*/ 2147483647 h 245"/>
              <a:gd name="T68" fmla="*/ 2147483647 w 273"/>
              <a:gd name="T69" fmla="*/ 2147483647 h 245"/>
              <a:gd name="T70" fmla="*/ 2147483647 w 273"/>
              <a:gd name="T71" fmla="*/ 2147483647 h 245"/>
              <a:gd name="T72" fmla="*/ 2147483647 w 273"/>
              <a:gd name="T73" fmla="*/ 2147483647 h 245"/>
              <a:gd name="T74" fmla="*/ 2147483647 w 273"/>
              <a:gd name="T75" fmla="*/ 2147483647 h 245"/>
              <a:gd name="T76" fmla="*/ 2147483647 w 273"/>
              <a:gd name="T77" fmla="*/ 2147483647 h 245"/>
              <a:gd name="T78" fmla="*/ 2147483647 w 273"/>
              <a:gd name="T79" fmla="*/ 2147483647 h 245"/>
              <a:gd name="T80" fmla="*/ 2147483647 w 273"/>
              <a:gd name="T81" fmla="*/ 2147483647 h 245"/>
              <a:gd name="T82" fmla="*/ 2147483647 w 273"/>
              <a:gd name="T83" fmla="*/ 2147483647 h 245"/>
              <a:gd name="T84" fmla="*/ 2147483647 w 273"/>
              <a:gd name="T85" fmla="*/ 2147483647 h 245"/>
              <a:gd name="T86" fmla="*/ 2147483647 w 273"/>
              <a:gd name="T87" fmla="*/ 2147483647 h 245"/>
              <a:gd name="T88" fmla="*/ 2147483647 w 273"/>
              <a:gd name="T89" fmla="*/ 2147483647 h 245"/>
              <a:gd name="T90" fmla="*/ 2147483647 w 273"/>
              <a:gd name="T91" fmla="*/ 2147483647 h 245"/>
              <a:gd name="T92" fmla="*/ 2147483647 w 273"/>
              <a:gd name="T93" fmla="*/ 2147483647 h 245"/>
              <a:gd name="T94" fmla="*/ 2147483647 w 273"/>
              <a:gd name="T95" fmla="*/ 2147483647 h 245"/>
              <a:gd name="T96" fmla="*/ 2147483647 w 273"/>
              <a:gd name="T97" fmla="*/ 2147483647 h 245"/>
              <a:gd name="T98" fmla="*/ 2147483647 w 273"/>
              <a:gd name="T99" fmla="*/ 2147483647 h 245"/>
              <a:gd name="T100" fmla="*/ 2147483647 w 273"/>
              <a:gd name="T101" fmla="*/ 2147483647 h 245"/>
              <a:gd name="T102" fmla="*/ 2147483647 w 273"/>
              <a:gd name="T103" fmla="*/ 2147483647 h 2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73"/>
              <a:gd name="T157" fmla="*/ 0 h 245"/>
              <a:gd name="T158" fmla="*/ 273 w 273"/>
              <a:gd name="T159" fmla="*/ 245 h 2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73" h="245">
                <a:moveTo>
                  <a:pt x="3" y="5"/>
                </a:moveTo>
                <a:lnTo>
                  <a:pt x="16" y="0"/>
                </a:lnTo>
                <a:lnTo>
                  <a:pt x="24" y="0"/>
                </a:lnTo>
                <a:lnTo>
                  <a:pt x="33" y="1"/>
                </a:lnTo>
                <a:lnTo>
                  <a:pt x="41" y="4"/>
                </a:lnTo>
                <a:lnTo>
                  <a:pt x="51" y="8"/>
                </a:lnTo>
                <a:lnTo>
                  <a:pt x="60" y="13"/>
                </a:lnTo>
                <a:lnTo>
                  <a:pt x="62" y="19"/>
                </a:lnTo>
                <a:lnTo>
                  <a:pt x="64" y="28"/>
                </a:lnTo>
                <a:lnTo>
                  <a:pt x="69" y="33"/>
                </a:lnTo>
                <a:lnTo>
                  <a:pt x="76" y="34"/>
                </a:lnTo>
                <a:lnTo>
                  <a:pt x="81" y="28"/>
                </a:lnTo>
                <a:lnTo>
                  <a:pt x="86" y="28"/>
                </a:lnTo>
                <a:lnTo>
                  <a:pt x="96" y="25"/>
                </a:lnTo>
                <a:lnTo>
                  <a:pt x="103" y="19"/>
                </a:lnTo>
                <a:lnTo>
                  <a:pt x="112" y="17"/>
                </a:lnTo>
                <a:lnTo>
                  <a:pt x="121" y="16"/>
                </a:lnTo>
                <a:lnTo>
                  <a:pt x="127" y="12"/>
                </a:lnTo>
                <a:lnTo>
                  <a:pt x="134" y="4"/>
                </a:lnTo>
                <a:lnTo>
                  <a:pt x="141" y="2"/>
                </a:lnTo>
                <a:lnTo>
                  <a:pt x="144" y="8"/>
                </a:lnTo>
                <a:lnTo>
                  <a:pt x="140" y="15"/>
                </a:lnTo>
                <a:lnTo>
                  <a:pt x="145" y="21"/>
                </a:lnTo>
                <a:lnTo>
                  <a:pt x="149" y="26"/>
                </a:lnTo>
                <a:lnTo>
                  <a:pt x="156" y="35"/>
                </a:lnTo>
                <a:lnTo>
                  <a:pt x="163" y="36"/>
                </a:lnTo>
                <a:lnTo>
                  <a:pt x="166" y="31"/>
                </a:lnTo>
                <a:lnTo>
                  <a:pt x="169" y="24"/>
                </a:lnTo>
                <a:lnTo>
                  <a:pt x="175" y="26"/>
                </a:lnTo>
                <a:lnTo>
                  <a:pt x="178" y="34"/>
                </a:lnTo>
                <a:lnTo>
                  <a:pt x="180" y="38"/>
                </a:lnTo>
                <a:lnTo>
                  <a:pt x="182" y="44"/>
                </a:lnTo>
                <a:lnTo>
                  <a:pt x="187" y="49"/>
                </a:lnTo>
                <a:lnTo>
                  <a:pt x="196" y="49"/>
                </a:lnTo>
                <a:lnTo>
                  <a:pt x="201" y="46"/>
                </a:lnTo>
                <a:lnTo>
                  <a:pt x="214" y="44"/>
                </a:lnTo>
                <a:lnTo>
                  <a:pt x="226" y="43"/>
                </a:lnTo>
                <a:lnTo>
                  <a:pt x="239" y="45"/>
                </a:lnTo>
                <a:lnTo>
                  <a:pt x="252" y="49"/>
                </a:lnTo>
                <a:lnTo>
                  <a:pt x="261" y="55"/>
                </a:lnTo>
                <a:lnTo>
                  <a:pt x="265" y="60"/>
                </a:lnTo>
                <a:lnTo>
                  <a:pt x="265" y="68"/>
                </a:lnTo>
                <a:lnTo>
                  <a:pt x="259" y="72"/>
                </a:lnTo>
                <a:lnTo>
                  <a:pt x="248" y="74"/>
                </a:lnTo>
                <a:lnTo>
                  <a:pt x="242" y="79"/>
                </a:lnTo>
                <a:lnTo>
                  <a:pt x="244" y="84"/>
                </a:lnTo>
                <a:lnTo>
                  <a:pt x="247" y="89"/>
                </a:lnTo>
                <a:lnTo>
                  <a:pt x="243" y="98"/>
                </a:lnTo>
                <a:lnTo>
                  <a:pt x="243" y="105"/>
                </a:lnTo>
                <a:lnTo>
                  <a:pt x="248" y="111"/>
                </a:lnTo>
                <a:lnTo>
                  <a:pt x="251" y="112"/>
                </a:lnTo>
                <a:lnTo>
                  <a:pt x="261" y="119"/>
                </a:lnTo>
                <a:lnTo>
                  <a:pt x="264" y="123"/>
                </a:lnTo>
                <a:lnTo>
                  <a:pt x="270" y="131"/>
                </a:lnTo>
                <a:lnTo>
                  <a:pt x="272" y="141"/>
                </a:lnTo>
                <a:lnTo>
                  <a:pt x="272" y="151"/>
                </a:lnTo>
                <a:lnTo>
                  <a:pt x="262" y="157"/>
                </a:lnTo>
                <a:lnTo>
                  <a:pt x="256" y="168"/>
                </a:lnTo>
                <a:lnTo>
                  <a:pt x="255" y="177"/>
                </a:lnTo>
                <a:lnTo>
                  <a:pt x="255" y="183"/>
                </a:lnTo>
                <a:lnTo>
                  <a:pt x="255" y="193"/>
                </a:lnTo>
                <a:lnTo>
                  <a:pt x="252" y="198"/>
                </a:lnTo>
                <a:lnTo>
                  <a:pt x="247" y="203"/>
                </a:lnTo>
                <a:lnTo>
                  <a:pt x="244" y="214"/>
                </a:lnTo>
                <a:lnTo>
                  <a:pt x="242" y="222"/>
                </a:lnTo>
                <a:lnTo>
                  <a:pt x="239" y="229"/>
                </a:lnTo>
                <a:lnTo>
                  <a:pt x="232" y="237"/>
                </a:lnTo>
                <a:lnTo>
                  <a:pt x="228" y="238"/>
                </a:lnTo>
                <a:lnTo>
                  <a:pt x="223" y="239"/>
                </a:lnTo>
                <a:lnTo>
                  <a:pt x="217" y="239"/>
                </a:lnTo>
                <a:lnTo>
                  <a:pt x="213" y="239"/>
                </a:lnTo>
                <a:lnTo>
                  <a:pt x="212" y="234"/>
                </a:lnTo>
                <a:lnTo>
                  <a:pt x="210" y="228"/>
                </a:lnTo>
                <a:lnTo>
                  <a:pt x="206" y="225"/>
                </a:lnTo>
                <a:lnTo>
                  <a:pt x="205" y="223"/>
                </a:lnTo>
                <a:lnTo>
                  <a:pt x="201" y="218"/>
                </a:lnTo>
                <a:lnTo>
                  <a:pt x="198" y="215"/>
                </a:lnTo>
                <a:lnTo>
                  <a:pt x="193" y="214"/>
                </a:lnTo>
                <a:lnTo>
                  <a:pt x="188" y="219"/>
                </a:lnTo>
                <a:lnTo>
                  <a:pt x="179" y="225"/>
                </a:lnTo>
                <a:lnTo>
                  <a:pt x="175" y="229"/>
                </a:lnTo>
                <a:lnTo>
                  <a:pt x="171" y="231"/>
                </a:lnTo>
                <a:lnTo>
                  <a:pt x="165" y="233"/>
                </a:lnTo>
                <a:lnTo>
                  <a:pt x="160" y="233"/>
                </a:lnTo>
                <a:lnTo>
                  <a:pt x="155" y="233"/>
                </a:lnTo>
                <a:lnTo>
                  <a:pt x="148" y="235"/>
                </a:lnTo>
                <a:lnTo>
                  <a:pt x="140" y="241"/>
                </a:lnTo>
                <a:lnTo>
                  <a:pt x="134" y="244"/>
                </a:lnTo>
                <a:lnTo>
                  <a:pt x="126" y="240"/>
                </a:lnTo>
                <a:lnTo>
                  <a:pt x="120" y="233"/>
                </a:lnTo>
                <a:lnTo>
                  <a:pt x="114" y="231"/>
                </a:lnTo>
                <a:lnTo>
                  <a:pt x="109" y="229"/>
                </a:lnTo>
                <a:lnTo>
                  <a:pt x="106" y="228"/>
                </a:lnTo>
                <a:lnTo>
                  <a:pt x="100" y="228"/>
                </a:lnTo>
                <a:lnTo>
                  <a:pt x="94" y="230"/>
                </a:lnTo>
                <a:lnTo>
                  <a:pt x="92" y="227"/>
                </a:lnTo>
                <a:lnTo>
                  <a:pt x="89" y="225"/>
                </a:lnTo>
                <a:lnTo>
                  <a:pt x="86" y="226"/>
                </a:lnTo>
                <a:lnTo>
                  <a:pt x="80" y="227"/>
                </a:lnTo>
                <a:lnTo>
                  <a:pt x="77" y="225"/>
                </a:lnTo>
                <a:lnTo>
                  <a:pt x="75" y="222"/>
                </a:lnTo>
                <a:lnTo>
                  <a:pt x="78" y="217"/>
                </a:lnTo>
                <a:lnTo>
                  <a:pt x="82" y="213"/>
                </a:lnTo>
                <a:lnTo>
                  <a:pt x="86" y="208"/>
                </a:lnTo>
                <a:lnTo>
                  <a:pt x="82" y="204"/>
                </a:lnTo>
                <a:lnTo>
                  <a:pt x="80" y="201"/>
                </a:lnTo>
                <a:lnTo>
                  <a:pt x="77" y="196"/>
                </a:lnTo>
                <a:lnTo>
                  <a:pt x="72" y="188"/>
                </a:lnTo>
                <a:lnTo>
                  <a:pt x="67" y="179"/>
                </a:lnTo>
                <a:lnTo>
                  <a:pt x="65" y="167"/>
                </a:lnTo>
                <a:lnTo>
                  <a:pt x="60" y="159"/>
                </a:lnTo>
                <a:lnTo>
                  <a:pt x="57" y="152"/>
                </a:lnTo>
                <a:lnTo>
                  <a:pt x="53" y="148"/>
                </a:lnTo>
                <a:lnTo>
                  <a:pt x="51" y="144"/>
                </a:lnTo>
                <a:lnTo>
                  <a:pt x="47" y="141"/>
                </a:lnTo>
                <a:lnTo>
                  <a:pt x="43" y="141"/>
                </a:lnTo>
                <a:lnTo>
                  <a:pt x="35" y="144"/>
                </a:lnTo>
                <a:lnTo>
                  <a:pt x="29" y="148"/>
                </a:lnTo>
                <a:lnTo>
                  <a:pt x="26" y="157"/>
                </a:lnTo>
                <a:lnTo>
                  <a:pt x="25" y="159"/>
                </a:lnTo>
                <a:lnTo>
                  <a:pt x="21" y="164"/>
                </a:lnTo>
                <a:lnTo>
                  <a:pt x="17" y="165"/>
                </a:lnTo>
                <a:lnTo>
                  <a:pt x="14" y="160"/>
                </a:lnTo>
                <a:lnTo>
                  <a:pt x="12" y="153"/>
                </a:lnTo>
                <a:lnTo>
                  <a:pt x="9" y="149"/>
                </a:lnTo>
                <a:lnTo>
                  <a:pt x="5" y="149"/>
                </a:lnTo>
                <a:lnTo>
                  <a:pt x="0" y="147"/>
                </a:lnTo>
                <a:lnTo>
                  <a:pt x="1" y="147"/>
                </a:lnTo>
                <a:lnTo>
                  <a:pt x="4" y="145"/>
                </a:lnTo>
                <a:lnTo>
                  <a:pt x="4" y="139"/>
                </a:lnTo>
                <a:lnTo>
                  <a:pt x="5" y="132"/>
                </a:lnTo>
                <a:lnTo>
                  <a:pt x="7" y="119"/>
                </a:lnTo>
                <a:lnTo>
                  <a:pt x="7" y="106"/>
                </a:lnTo>
                <a:lnTo>
                  <a:pt x="10" y="99"/>
                </a:lnTo>
                <a:lnTo>
                  <a:pt x="12" y="94"/>
                </a:lnTo>
                <a:lnTo>
                  <a:pt x="11" y="88"/>
                </a:lnTo>
                <a:lnTo>
                  <a:pt x="3" y="81"/>
                </a:lnTo>
                <a:lnTo>
                  <a:pt x="1" y="75"/>
                </a:lnTo>
                <a:lnTo>
                  <a:pt x="16" y="69"/>
                </a:lnTo>
                <a:lnTo>
                  <a:pt x="18" y="64"/>
                </a:lnTo>
                <a:lnTo>
                  <a:pt x="21" y="58"/>
                </a:lnTo>
                <a:lnTo>
                  <a:pt x="23" y="53"/>
                </a:lnTo>
                <a:lnTo>
                  <a:pt x="21" y="48"/>
                </a:lnTo>
                <a:lnTo>
                  <a:pt x="20" y="41"/>
                </a:lnTo>
                <a:lnTo>
                  <a:pt x="18" y="37"/>
                </a:lnTo>
                <a:lnTo>
                  <a:pt x="15" y="34"/>
                </a:lnTo>
                <a:lnTo>
                  <a:pt x="14" y="27"/>
                </a:lnTo>
                <a:lnTo>
                  <a:pt x="14" y="21"/>
                </a:lnTo>
                <a:lnTo>
                  <a:pt x="14" y="16"/>
                </a:lnTo>
                <a:lnTo>
                  <a:pt x="12" y="12"/>
                </a:lnTo>
                <a:lnTo>
                  <a:pt x="5" y="6"/>
                </a:lnTo>
                <a:lnTo>
                  <a:pt x="4" y="5"/>
                </a:lnTo>
                <a:lnTo>
                  <a:pt x="3" y="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03" name="Freeform 157"/>
          <p:cNvSpPr>
            <a:spLocks/>
          </p:cNvSpPr>
          <p:nvPr/>
        </p:nvSpPr>
        <p:spPr bwMode="auto">
          <a:xfrm>
            <a:off x="3952875" y="3975100"/>
            <a:ext cx="433388" cy="388938"/>
          </a:xfrm>
          <a:custGeom>
            <a:avLst/>
            <a:gdLst>
              <a:gd name="T0" fmla="*/ 2147483647 w 273"/>
              <a:gd name="T1" fmla="*/ 0 h 245"/>
              <a:gd name="T2" fmla="*/ 2147483647 w 273"/>
              <a:gd name="T3" fmla="*/ 2147483647 h 245"/>
              <a:gd name="T4" fmla="*/ 2147483647 w 273"/>
              <a:gd name="T5" fmla="*/ 2147483647 h 245"/>
              <a:gd name="T6" fmla="*/ 2147483647 w 273"/>
              <a:gd name="T7" fmla="*/ 2147483647 h 245"/>
              <a:gd name="T8" fmla="*/ 2147483647 w 273"/>
              <a:gd name="T9" fmla="*/ 2147483647 h 245"/>
              <a:gd name="T10" fmla="*/ 2147483647 w 273"/>
              <a:gd name="T11" fmla="*/ 2147483647 h 245"/>
              <a:gd name="T12" fmla="*/ 2147483647 w 273"/>
              <a:gd name="T13" fmla="*/ 2147483647 h 245"/>
              <a:gd name="T14" fmla="*/ 2147483647 w 273"/>
              <a:gd name="T15" fmla="*/ 2147483647 h 245"/>
              <a:gd name="T16" fmla="*/ 2147483647 w 273"/>
              <a:gd name="T17" fmla="*/ 2147483647 h 245"/>
              <a:gd name="T18" fmla="*/ 2147483647 w 273"/>
              <a:gd name="T19" fmla="*/ 2147483647 h 245"/>
              <a:gd name="T20" fmla="*/ 2147483647 w 273"/>
              <a:gd name="T21" fmla="*/ 2147483647 h 245"/>
              <a:gd name="T22" fmla="*/ 2147483647 w 273"/>
              <a:gd name="T23" fmla="*/ 2147483647 h 245"/>
              <a:gd name="T24" fmla="*/ 2147483647 w 273"/>
              <a:gd name="T25" fmla="*/ 2147483647 h 245"/>
              <a:gd name="T26" fmla="*/ 2147483647 w 273"/>
              <a:gd name="T27" fmla="*/ 2147483647 h 245"/>
              <a:gd name="T28" fmla="*/ 2147483647 w 273"/>
              <a:gd name="T29" fmla="*/ 2147483647 h 245"/>
              <a:gd name="T30" fmla="*/ 2147483647 w 273"/>
              <a:gd name="T31" fmla="*/ 2147483647 h 245"/>
              <a:gd name="T32" fmla="*/ 2147483647 w 273"/>
              <a:gd name="T33" fmla="*/ 2147483647 h 245"/>
              <a:gd name="T34" fmla="*/ 2147483647 w 273"/>
              <a:gd name="T35" fmla="*/ 2147483647 h 245"/>
              <a:gd name="T36" fmla="*/ 2147483647 w 273"/>
              <a:gd name="T37" fmla="*/ 2147483647 h 245"/>
              <a:gd name="T38" fmla="*/ 2147483647 w 273"/>
              <a:gd name="T39" fmla="*/ 2147483647 h 245"/>
              <a:gd name="T40" fmla="*/ 2147483647 w 273"/>
              <a:gd name="T41" fmla="*/ 2147483647 h 245"/>
              <a:gd name="T42" fmla="*/ 2147483647 w 273"/>
              <a:gd name="T43" fmla="*/ 2147483647 h 245"/>
              <a:gd name="T44" fmla="*/ 2147483647 w 273"/>
              <a:gd name="T45" fmla="*/ 2147483647 h 245"/>
              <a:gd name="T46" fmla="*/ 2147483647 w 273"/>
              <a:gd name="T47" fmla="*/ 2147483647 h 245"/>
              <a:gd name="T48" fmla="*/ 2147483647 w 273"/>
              <a:gd name="T49" fmla="*/ 2147483647 h 245"/>
              <a:gd name="T50" fmla="*/ 2147483647 w 273"/>
              <a:gd name="T51" fmla="*/ 2147483647 h 245"/>
              <a:gd name="T52" fmla="*/ 2147483647 w 273"/>
              <a:gd name="T53" fmla="*/ 2147483647 h 245"/>
              <a:gd name="T54" fmla="*/ 2147483647 w 273"/>
              <a:gd name="T55" fmla="*/ 2147483647 h 245"/>
              <a:gd name="T56" fmla="*/ 2147483647 w 273"/>
              <a:gd name="T57" fmla="*/ 2147483647 h 245"/>
              <a:gd name="T58" fmla="*/ 2147483647 w 273"/>
              <a:gd name="T59" fmla="*/ 2147483647 h 245"/>
              <a:gd name="T60" fmla="*/ 2147483647 w 273"/>
              <a:gd name="T61" fmla="*/ 2147483647 h 245"/>
              <a:gd name="T62" fmla="*/ 2147483647 w 273"/>
              <a:gd name="T63" fmla="*/ 2147483647 h 245"/>
              <a:gd name="T64" fmla="*/ 2147483647 w 273"/>
              <a:gd name="T65" fmla="*/ 2147483647 h 245"/>
              <a:gd name="T66" fmla="*/ 2147483647 w 273"/>
              <a:gd name="T67" fmla="*/ 2147483647 h 245"/>
              <a:gd name="T68" fmla="*/ 2147483647 w 273"/>
              <a:gd name="T69" fmla="*/ 2147483647 h 245"/>
              <a:gd name="T70" fmla="*/ 2147483647 w 273"/>
              <a:gd name="T71" fmla="*/ 2147483647 h 245"/>
              <a:gd name="T72" fmla="*/ 2147483647 w 273"/>
              <a:gd name="T73" fmla="*/ 2147483647 h 245"/>
              <a:gd name="T74" fmla="*/ 2147483647 w 273"/>
              <a:gd name="T75" fmla="*/ 2147483647 h 245"/>
              <a:gd name="T76" fmla="*/ 2147483647 w 273"/>
              <a:gd name="T77" fmla="*/ 2147483647 h 245"/>
              <a:gd name="T78" fmla="*/ 2147483647 w 273"/>
              <a:gd name="T79" fmla="*/ 2147483647 h 245"/>
              <a:gd name="T80" fmla="*/ 2147483647 w 273"/>
              <a:gd name="T81" fmla="*/ 2147483647 h 245"/>
              <a:gd name="T82" fmla="*/ 2147483647 w 273"/>
              <a:gd name="T83" fmla="*/ 2147483647 h 245"/>
              <a:gd name="T84" fmla="*/ 2147483647 w 273"/>
              <a:gd name="T85" fmla="*/ 2147483647 h 245"/>
              <a:gd name="T86" fmla="*/ 2147483647 w 273"/>
              <a:gd name="T87" fmla="*/ 2147483647 h 245"/>
              <a:gd name="T88" fmla="*/ 2147483647 w 273"/>
              <a:gd name="T89" fmla="*/ 2147483647 h 245"/>
              <a:gd name="T90" fmla="*/ 2147483647 w 273"/>
              <a:gd name="T91" fmla="*/ 2147483647 h 245"/>
              <a:gd name="T92" fmla="*/ 2147483647 w 273"/>
              <a:gd name="T93" fmla="*/ 2147483647 h 245"/>
              <a:gd name="T94" fmla="*/ 2147483647 w 273"/>
              <a:gd name="T95" fmla="*/ 2147483647 h 245"/>
              <a:gd name="T96" fmla="*/ 2147483647 w 273"/>
              <a:gd name="T97" fmla="*/ 2147483647 h 245"/>
              <a:gd name="T98" fmla="*/ 2147483647 w 273"/>
              <a:gd name="T99" fmla="*/ 2147483647 h 245"/>
              <a:gd name="T100" fmla="*/ 2147483647 w 273"/>
              <a:gd name="T101" fmla="*/ 2147483647 h 245"/>
              <a:gd name="T102" fmla="*/ 2147483647 w 273"/>
              <a:gd name="T103" fmla="*/ 2147483647 h 2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73"/>
              <a:gd name="T157" fmla="*/ 0 h 245"/>
              <a:gd name="T158" fmla="*/ 273 w 273"/>
              <a:gd name="T159" fmla="*/ 245 h 2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73" h="245">
                <a:moveTo>
                  <a:pt x="3" y="5"/>
                </a:moveTo>
                <a:lnTo>
                  <a:pt x="16" y="0"/>
                </a:lnTo>
                <a:lnTo>
                  <a:pt x="24" y="0"/>
                </a:lnTo>
                <a:lnTo>
                  <a:pt x="33" y="1"/>
                </a:lnTo>
                <a:lnTo>
                  <a:pt x="41" y="4"/>
                </a:lnTo>
                <a:lnTo>
                  <a:pt x="51" y="8"/>
                </a:lnTo>
                <a:lnTo>
                  <a:pt x="60" y="13"/>
                </a:lnTo>
                <a:lnTo>
                  <a:pt x="62" y="19"/>
                </a:lnTo>
                <a:lnTo>
                  <a:pt x="64" y="28"/>
                </a:lnTo>
                <a:lnTo>
                  <a:pt x="69" y="33"/>
                </a:lnTo>
                <a:lnTo>
                  <a:pt x="76" y="34"/>
                </a:lnTo>
                <a:lnTo>
                  <a:pt x="81" y="28"/>
                </a:lnTo>
                <a:lnTo>
                  <a:pt x="86" y="28"/>
                </a:lnTo>
                <a:lnTo>
                  <a:pt x="96" y="25"/>
                </a:lnTo>
                <a:lnTo>
                  <a:pt x="103" y="19"/>
                </a:lnTo>
                <a:lnTo>
                  <a:pt x="112" y="17"/>
                </a:lnTo>
                <a:lnTo>
                  <a:pt x="121" y="16"/>
                </a:lnTo>
                <a:lnTo>
                  <a:pt x="127" y="12"/>
                </a:lnTo>
                <a:lnTo>
                  <a:pt x="134" y="4"/>
                </a:lnTo>
                <a:lnTo>
                  <a:pt x="141" y="2"/>
                </a:lnTo>
                <a:lnTo>
                  <a:pt x="144" y="8"/>
                </a:lnTo>
                <a:lnTo>
                  <a:pt x="140" y="15"/>
                </a:lnTo>
                <a:lnTo>
                  <a:pt x="145" y="21"/>
                </a:lnTo>
                <a:lnTo>
                  <a:pt x="149" y="26"/>
                </a:lnTo>
                <a:lnTo>
                  <a:pt x="156" y="35"/>
                </a:lnTo>
                <a:lnTo>
                  <a:pt x="163" y="36"/>
                </a:lnTo>
                <a:lnTo>
                  <a:pt x="166" y="31"/>
                </a:lnTo>
                <a:lnTo>
                  <a:pt x="169" y="24"/>
                </a:lnTo>
                <a:lnTo>
                  <a:pt x="175" y="26"/>
                </a:lnTo>
                <a:lnTo>
                  <a:pt x="178" y="34"/>
                </a:lnTo>
                <a:lnTo>
                  <a:pt x="180" y="38"/>
                </a:lnTo>
                <a:lnTo>
                  <a:pt x="182" y="44"/>
                </a:lnTo>
                <a:lnTo>
                  <a:pt x="187" y="49"/>
                </a:lnTo>
                <a:lnTo>
                  <a:pt x="196" y="49"/>
                </a:lnTo>
                <a:lnTo>
                  <a:pt x="201" y="46"/>
                </a:lnTo>
                <a:lnTo>
                  <a:pt x="214" y="44"/>
                </a:lnTo>
                <a:lnTo>
                  <a:pt x="226" y="43"/>
                </a:lnTo>
                <a:lnTo>
                  <a:pt x="239" y="45"/>
                </a:lnTo>
                <a:lnTo>
                  <a:pt x="252" y="49"/>
                </a:lnTo>
                <a:lnTo>
                  <a:pt x="261" y="55"/>
                </a:lnTo>
                <a:lnTo>
                  <a:pt x="265" y="60"/>
                </a:lnTo>
                <a:lnTo>
                  <a:pt x="265" y="68"/>
                </a:lnTo>
                <a:lnTo>
                  <a:pt x="259" y="72"/>
                </a:lnTo>
                <a:lnTo>
                  <a:pt x="248" y="74"/>
                </a:lnTo>
                <a:lnTo>
                  <a:pt x="242" y="79"/>
                </a:lnTo>
                <a:lnTo>
                  <a:pt x="244" y="84"/>
                </a:lnTo>
                <a:lnTo>
                  <a:pt x="247" y="89"/>
                </a:lnTo>
                <a:lnTo>
                  <a:pt x="243" y="98"/>
                </a:lnTo>
                <a:lnTo>
                  <a:pt x="243" y="105"/>
                </a:lnTo>
                <a:lnTo>
                  <a:pt x="248" y="111"/>
                </a:lnTo>
                <a:lnTo>
                  <a:pt x="251" y="112"/>
                </a:lnTo>
                <a:lnTo>
                  <a:pt x="261" y="119"/>
                </a:lnTo>
                <a:lnTo>
                  <a:pt x="264" y="123"/>
                </a:lnTo>
                <a:lnTo>
                  <a:pt x="270" y="131"/>
                </a:lnTo>
                <a:lnTo>
                  <a:pt x="272" y="141"/>
                </a:lnTo>
                <a:lnTo>
                  <a:pt x="272" y="151"/>
                </a:lnTo>
                <a:lnTo>
                  <a:pt x="262" y="157"/>
                </a:lnTo>
                <a:lnTo>
                  <a:pt x="256" y="168"/>
                </a:lnTo>
                <a:lnTo>
                  <a:pt x="255" y="177"/>
                </a:lnTo>
                <a:lnTo>
                  <a:pt x="255" y="183"/>
                </a:lnTo>
                <a:lnTo>
                  <a:pt x="255" y="193"/>
                </a:lnTo>
                <a:lnTo>
                  <a:pt x="252" y="198"/>
                </a:lnTo>
                <a:lnTo>
                  <a:pt x="247" y="203"/>
                </a:lnTo>
                <a:lnTo>
                  <a:pt x="244" y="214"/>
                </a:lnTo>
                <a:lnTo>
                  <a:pt x="242" y="222"/>
                </a:lnTo>
                <a:lnTo>
                  <a:pt x="239" y="229"/>
                </a:lnTo>
                <a:lnTo>
                  <a:pt x="232" y="237"/>
                </a:lnTo>
                <a:lnTo>
                  <a:pt x="228" y="238"/>
                </a:lnTo>
                <a:lnTo>
                  <a:pt x="223" y="239"/>
                </a:lnTo>
                <a:lnTo>
                  <a:pt x="217" y="239"/>
                </a:lnTo>
                <a:lnTo>
                  <a:pt x="213" y="239"/>
                </a:lnTo>
                <a:lnTo>
                  <a:pt x="212" y="234"/>
                </a:lnTo>
                <a:lnTo>
                  <a:pt x="210" y="228"/>
                </a:lnTo>
                <a:lnTo>
                  <a:pt x="206" y="225"/>
                </a:lnTo>
                <a:lnTo>
                  <a:pt x="205" y="223"/>
                </a:lnTo>
                <a:lnTo>
                  <a:pt x="201" y="218"/>
                </a:lnTo>
                <a:lnTo>
                  <a:pt x="198" y="215"/>
                </a:lnTo>
                <a:lnTo>
                  <a:pt x="193" y="214"/>
                </a:lnTo>
                <a:lnTo>
                  <a:pt x="188" y="219"/>
                </a:lnTo>
                <a:lnTo>
                  <a:pt x="179" y="225"/>
                </a:lnTo>
                <a:lnTo>
                  <a:pt x="175" y="229"/>
                </a:lnTo>
                <a:lnTo>
                  <a:pt x="171" y="231"/>
                </a:lnTo>
                <a:lnTo>
                  <a:pt x="165" y="233"/>
                </a:lnTo>
                <a:lnTo>
                  <a:pt x="160" y="233"/>
                </a:lnTo>
                <a:lnTo>
                  <a:pt x="155" y="233"/>
                </a:lnTo>
                <a:lnTo>
                  <a:pt x="148" y="235"/>
                </a:lnTo>
                <a:lnTo>
                  <a:pt x="140" y="241"/>
                </a:lnTo>
                <a:lnTo>
                  <a:pt x="134" y="244"/>
                </a:lnTo>
                <a:lnTo>
                  <a:pt x="126" y="240"/>
                </a:lnTo>
                <a:lnTo>
                  <a:pt x="120" y="233"/>
                </a:lnTo>
                <a:lnTo>
                  <a:pt x="114" y="231"/>
                </a:lnTo>
                <a:lnTo>
                  <a:pt x="109" y="229"/>
                </a:lnTo>
                <a:lnTo>
                  <a:pt x="106" y="228"/>
                </a:lnTo>
                <a:lnTo>
                  <a:pt x="100" y="228"/>
                </a:lnTo>
                <a:lnTo>
                  <a:pt x="94" y="230"/>
                </a:lnTo>
                <a:lnTo>
                  <a:pt x="92" y="227"/>
                </a:lnTo>
                <a:lnTo>
                  <a:pt x="89" y="225"/>
                </a:lnTo>
                <a:lnTo>
                  <a:pt x="86" y="226"/>
                </a:lnTo>
                <a:lnTo>
                  <a:pt x="80" y="227"/>
                </a:lnTo>
                <a:lnTo>
                  <a:pt x="77" y="225"/>
                </a:lnTo>
                <a:lnTo>
                  <a:pt x="75" y="222"/>
                </a:lnTo>
                <a:lnTo>
                  <a:pt x="78" y="217"/>
                </a:lnTo>
                <a:lnTo>
                  <a:pt x="82" y="213"/>
                </a:lnTo>
                <a:lnTo>
                  <a:pt x="86" y="208"/>
                </a:lnTo>
                <a:lnTo>
                  <a:pt x="82" y="204"/>
                </a:lnTo>
                <a:lnTo>
                  <a:pt x="80" y="201"/>
                </a:lnTo>
                <a:lnTo>
                  <a:pt x="77" y="196"/>
                </a:lnTo>
                <a:lnTo>
                  <a:pt x="72" y="188"/>
                </a:lnTo>
                <a:lnTo>
                  <a:pt x="67" y="179"/>
                </a:lnTo>
                <a:lnTo>
                  <a:pt x="65" y="167"/>
                </a:lnTo>
                <a:lnTo>
                  <a:pt x="60" y="159"/>
                </a:lnTo>
                <a:lnTo>
                  <a:pt x="57" y="152"/>
                </a:lnTo>
                <a:lnTo>
                  <a:pt x="53" y="148"/>
                </a:lnTo>
                <a:lnTo>
                  <a:pt x="51" y="144"/>
                </a:lnTo>
                <a:lnTo>
                  <a:pt x="47" y="141"/>
                </a:lnTo>
                <a:lnTo>
                  <a:pt x="43" y="141"/>
                </a:lnTo>
                <a:lnTo>
                  <a:pt x="35" y="144"/>
                </a:lnTo>
                <a:lnTo>
                  <a:pt x="29" y="148"/>
                </a:lnTo>
                <a:lnTo>
                  <a:pt x="26" y="157"/>
                </a:lnTo>
                <a:lnTo>
                  <a:pt x="25" y="159"/>
                </a:lnTo>
                <a:lnTo>
                  <a:pt x="21" y="164"/>
                </a:lnTo>
                <a:lnTo>
                  <a:pt x="17" y="165"/>
                </a:lnTo>
                <a:lnTo>
                  <a:pt x="14" y="160"/>
                </a:lnTo>
                <a:lnTo>
                  <a:pt x="12" y="153"/>
                </a:lnTo>
                <a:lnTo>
                  <a:pt x="9" y="149"/>
                </a:lnTo>
                <a:lnTo>
                  <a:pt x="5" y="149"/>
                </a:lnTo>
                <a:lnTo>
                  <a:pt x="0" y="147"/>
                </a:lnTo>
                <a:lnTo>
                  <a:pt x="1" y="147"/>
                </a:lnTo>
                <a:lnTo>
                  <a:pt x="4" y="145"/>
                </a:lnTo>
                <a:lnTo>
                  <a:pt x="4" y="139"/>
                </a:lnTo>
                <a:lnTo>
                  <a:pt x="5" y="132"/>
                </a:lnTo>
                <a:lnTo>
                  <a:pt x="7" y="119"/>
                </a:lnTo>
                <a:lnTo>
                  <a:pt x="7" y="106"/>
                </a:lnTo>
                <a:lnTo>
                  <a:pt x="10" y="99"/>
                </a:lnTo>
                <a:lnTo>
                  <a:pt x="12" y="94"/>
                </a:lnTo>
                <a:lnTo>
                  <a:pt x="11" y="88"/>
                </a:lnTo>
                <a:lnTo>
                  <a:pt x="3" y="81"/>
                </a:lnTo>
                <a:lnTo>
                  <a:pt x="1" y="75"/>
                </a:lnTo>
                <a:lnTo>
                  <a:pt x="16" y="69"/>
                </a:lnTo>
                <a:lnTo>
                  <a:pt x="18" y="64"/>
                </a:lnTo>
                <a:lnTo>
                  <a:pt x="21" y="58"/>
                </a:lnTo>
                <a:lnTo>
                  <a:pt x="23" y="53"/>
                </a:lnTo>
                <a:lnTo>
                  <a:pt x="21" y="48"/>
                </a:lnTo>
                <a:lnTo>
                  <a:pt x="20" y="41"/>
                </a:lnTo>
                <a:lnTo>
                  <a:pt x="18" y="37"/>
                </a:lnTo>
                <a:lnTo>
                  <a:pt x="15" y="34"/>
                </a:lnTo>
                <a:lnTo>
                  <a:pt x="14" y="27"/>
                </a:lnTo>
                <a:lnTo>
                  <a:pt x="14" y="21"/>
                </a:lnTo>
                <a:lnTo>
                  <a:pt x="14" y="16"/>
                </a:lnTo>
                <a:lnTo>
                  <a:pt x="12" y="12"/>
                </a:lnTo>
                <a:lnTo>
                  <a:pt x="5" y="6"/>
                </a:lnTo>
                <a:lnTo>
                  <a:pt x="4" y="5"/>
                </a:lnTo>
                <a:lnTo>
                  <a:pt x="3" y="5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161E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04" name="Freeform 158"/>
          <p:cNvSpPr>
            <a:spLocks/>
          </p:cNvSpPr>
          <p:nvPr/>
        </p:nvSpPr>
        <p:spPr bwMode="auto">
          <a:xfrm>
            <a:off x="4103688" y="2509838"/>
            <a:ext cx="331787" cy="336550"/>
          </a:xfrm>
          <a:custGeom>
            <a:avLst/>
            <a:gdLst>
              <a:gd name="T0" fmla="*/ 2147483647 w 209"/>
              <a:gd name="T1" fmla="*/ 2147483647 h 212"/>
              <a:gd name="T2" fmla="*/ 2147483647 w 209"/>
              <a:gd name="T3" fmla="*/ 2147483647 h 212"/>
              <a:gd name="T4" fmla="*/ 2147483647 w 209"/>
              <a:gd name="T5" fmla="*/ 2147483647 h 212"/>
              <a:gd name="T6" fmla="*/ 2147483647 w 209"/>
              <a:gd name="T7" fmla="*/ 2147483647 h 212"/>
              <a:gd name="T8" fmla="*/ 2147483647 w 209"/>
              <a:gd name="T9" fmla="*/ 2147483647 h 212"/>
              <a:gd name="T10" fmla="*/ 2147483647 w 209"/>
              <a:gd name="T11" fmla="*/ 2147483647 h 212"/>
              <a:gd name="T12" fmla="*/ 2147483647 w 209"/>
              <a:gd name="T13" fmla="*/ 2147483647 h 212"/>
              <a:gd name="T14" fmla="*/ 2147483647 w 209"/>
              <a:gd name="T15" fmla="*/ 2147483647 h 212"/>
              <a:gd name="T16" fmla="*/ 2147483647 w 209"/>
              <a:gd name="T17" fmla="*/ 2147483647 h 212"/>
              <a:gd name="T18" fmla="*/ 2147483647 w 209"/>
              <a:gd name="T19" fmla="*/ 2147483647 h 212"/>
              <a:gd name="T20" fmla="*/ 2147483647 w 209"/>
              <a:gd name="T21" fmla="*/ 2147483647 h 212"/>
              <a:gd name="T22" fmla="*/ 2147483647 w 209"/>
              <a:gd name="T23" fmla="*/ 2147483647 h 212"/>
              <a:gd name="T24" fmla="*/ 2147483647 w 209"/>
              <a:gd name="T25" fmla="*/ 2147483647 h 212"/>
              <a:gd name="T26" fmla="*/ 2147483647 w 209"/>
              <a:gd name="T27" fmla="*/ 2147483647 h 212"/>
              <a:gd name="T28" fmla="*/ 2147483647 w 209"/>
              <a:gd name="T29" fmla="*/ 2147483647 h 212"/>
              <a:gd name="T30" fmla="*/ 2147483647 w 209"/>
              <a:gd name="T31" fmla="*/ 2147483647 h 212"/>
              <a:gd name="T32" fmla="*/ 2147483647 w 209"/>
              <a:gd name="T33" fmla="*/ 2147483647 h 212"/>
              <a:gd name="T34" fmla="*/ 2147483647 w 209"/>
              <a:gd name="T35" fmla="*/ 2147483647 h 212"/>
              <a:gd name="T36" fmla="*/ 2147483647 w 209"/>
              <a:gd name="T37" fmla="*/ 2147483647 h 212"/>
              <a:gd name="T38" fmla="*/ 2147483647 w 209"/>
              <a:gd name="T39" fmla="*/ 2147483647 h 212"/>
              <a:gd name="T40" fmla="*/ 2147483647 w 209"/>
              <a:gd name="T41" fmla="*/ 0 h 212"/>
              <a:gd name="T42" fmla="*/ 0 w 209"/>
              <a:gd name="T43" fmla="*/ 2147483647 h 212"/>
              <a:gd name="T44" fmla="*/ 2147483647 w 209"/>
              <a:gd name="T45" fmla="*/ 2147483647 h 212"/>
              <a:gd name="T46" fmla="*/ 2147483647 w 209"/>
              <a:gd name="T47" fmla="*/ 2147483647 h 212"/>
              <a:gd name="T48" fmla="*/ 2147483647 w 209"/>
              <a:gd name="T49" fmla="*/ 2147483647 h 212"/>
              <a:gd name="T50" fmla="*/ 2147483647 w 209"/>
              <a:gd name="T51" fmla="*/ 2147483647 h 212"/>
              <a:gd name="T52" fmla="*/ 2147483647 w 209"/>
              <a:gd name="T53" fmla="*/ 2147483647 h 212"/>
              <a:gd name="T54" fmla="*/ 2147483647 w 209"/>
              <a:gd name="T55" fmla="*/ 2147483647 h 212"/>
              <a:gd name="T56" fmla="*/ 2147483647 w 209"/>
              <a:gd name="T57" fmla="*/ 2147483647 h 212"/>
              <a:gd name="T58" fmla="*/ 2147483647 w 209"/>
              <a:gd name="T59" fmla="*/ 2147483647 h 212"/>
              <a:gd name="T60" fmla="*/ 2147483647 w 209"/>
              <a:gd name="T61" fmla="*/ 2147483647 h 212"/>
              <a:gd name="T62" fmla="*/ 2147483647 w 209"/>
              <a:gd name="T63" fmla="*/ 2147483647 h 212"/>
              <a:gd name="T64" fmla="*/ 2147483647 w 209"/>
              <a:gd name="T65" fmla="*/ 2147483647 h 212"/>
              <a:gd name="T66" fmla="*/ 2147483647 w 209"/>
              <a:gd name="T67" fmla="*/ 2147483647 h 212"/>
              <a:gd name="T68" fmla="*/ 2147483647 w 209"/>
              <a:gd name="T69" fmla="*/ 2147483647 h 212"/>
              <a:gd name="T70" fmla="*/ 2147483647 w 209"/>
              <a:gd name="T71" fmla="*/ 2147483647 h 212"/>
              <a:gd name="T72" fmla="*/ 2147483647 w 209"/>
              <a:gd name="T73" fmla="*/ 2147483647 h 212"/>
              <a:gd name="T74" fmla="*/ 2147483647 w 209"/>
              <a:gd name="T75" fmla="*/ 2147483647 h 212"/>
              <a:gd name="T76" fmla="*/ 2147483647 w 209"/>
              <a:gd name="T77" fmla="*/ 2147483647 h 212"/>
              <a:gd name="T78" fmla="*/ 2147483647 w 209"/>
              <a:gd name="T79" fmla="*/ 2147483647 h 212"/>
              <a:gd name="T80" fmla="*/ 2147483647 w 209"/>
              <a:gd name="T81" fmla="*/ 2147483647 h 212"/>
              <a:gd name="T82" fmla="*/ 2147483647 w 209"/>
              <a:gd name="T83" fmla="*/ 2147483647 h 212"/>
              <a:gd name="T84" fmla="*/ 2147483647 w 209"/>
              <a:gd name="T85" fmla="*/ 2147483647 h 212"/>
              <a:gd name="T86" fmla="*/ 2147483647 w 209"/>
              <a:gd name="T87" fmla="*/ 2147483647 h 212"/>
              <a:gd name="T88" fmla="*/ 2147483647 w 209"/>
              <a:gd name="T89" fmla="*/ 2147483647 h 212"/>
              <a:gd name="T90" fmla="*/ 2147483647 w 209"/>
              <a:gd name="T91" fmla="*/ 2147483647 h 212"/>
              <a:gd name="T92" fmla="*/ 2147483647 w 209"/>
              <a:gd name="T93" fmla="*/ 2147483647 h 21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09"/>
              <a:gd name="T142" fmla="*/ 0 h 212"/>
              <a:gd name="T143" fmla="*/ 209 w 209"/>
              <a:gd name="T144" fmla="*/ 212 h 21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09" h="212">
                <a:moveTo>
                  <a:pt x="136" y="211"/>
                </a:moveTo>
                <a:lnTo>
                  <a:pt x="136" y="205"/>
                </a:lnTo>
                <a:lnTo>
                  <a:pt x="135" y="202"/>
                </a:lnTo>
                <a:lnTo>
                  <a:pt x="135" y="196"/>
                </a:lnTo>
                <a:lnTo>
                  <a:pt x="136" y="189"/>
                </a:lnTo>
                <a:lnTo>
                  <a:pt x="139" y="185"/>
                </a:lnTo>
                <a:lnTo>
                  <a:pt x="144" y="185"/>
                </a:lnTo>
                <a:lnTo>
                  <a:pt x="150" y="183"/>
                </a:lnTo>
                <a:lnTo>
                  <a:pt x="151" y="177"/>
                </a:lnTo>
                <a:lnTo>
                  <a:pt x="153" y="174"/>
                </a:lnTo>
                <a:lnTo>
                  <a:pt x="158" y="175"/>
                </a:lnTo>
                <a:lnTo>
                  <a:pt x="160" y="170"/>
                </a:lnTo>
                <a:lnTo>
                  <a:pt x="155" y="168"/>
                </a:lnTo>
                <a:lnTo>
                  <a:pt x="152" y="162"/>
                </a:lnTo>
                <a:lnTo>
                  <a:pt x="156" y="159"/>
                </a:lnTo>
                <a:lnTo>
                  <a:pt x="161" y="156"/>
                </a:lnTo>
                <a:lnTo>
                  <a:pt x="167" y="152"/>
                </a:lnTo>
                <a:lnTo>
                  <a:pt x="172" y="150"/>
                </a:lnTo>
                <a:lnTo>
                  <a:pt x="179" y="148"/>
                </a:lnTo>
                <a:lnTo>
                  <a:pt x="185" y="146"/>
                </a:lnTo>
                <a:lnTo>
                  <a:pt x="188" y="140"/>
                </a:lnTo>
                <a:lnTo>
                  <a:pt x="191" y="138"/>
                </a:lnTo>
                <a:lnTo>
                  <a:pt x="197" y="136"/>
                </a:lnTo>
                <a:lnTo>
                  <a:pt x="204" y="134"/>
                </a:lnTo>
                <a:lnTo>
                  <a:pt x="203" y="129"/>
                </a:lnTo>
                <a:lnTo>
                  <a:pt x="204" y="122"/>
                </a:lnTo>
                <a:lnTo>
                  <a:pt x="203" y="118"/>
                </a:lnTo>
                <a:lnTo>
                  <a:pt x="201" y="114"/>
                </a:lnTo>
                <a:lnTo>
                  <a:pt x="201" y="109"/>
                </a:lnTo>
                <a:lnTo>
                  <a:pt x="202" y="103"/>
                </a:lnTo>
                <a:lnTo>
                  <a:pt x="202" y="98"/>
                </a:lnTo>
                <a:lnTo>
                  <a:pt x="206" y="92"/>
                </a:lnTo>
                <a:lnTo>
                  <a:pt x="208" y="83"/>
                </a:lnTo>
                <a:lnTo>
                  <a:pt x="203" y="79"/>
                </a:lnTo>
                <a:lnTo>
                  <a:pt x="197" y="83"/>
                </a:lnTo>
                <a:lnTo>
                  <a:pt x="192" y="83"/>
                </a:lnTo>
                <a:lnTo>
                  <a:pt x="187" y="83"/>
                </a:lnTo>
                <a:lnTo>
                  <a:pt x="180" y="84"/>
                </a:lnTo>
                <a:lnTo>
                  <a:pt x="175" y="84"/>
                </a:lnTo>
                <a:lnTo>
                  <a:pt x="173" y="79"/>
                </a:lnTo>
                <a:lnTo>
                  <a:pt x="171" y="74"/>
                </a:lnTo>
                <a:lnTo>
                  <a:pt x="166" y="71"/>
                </a:lnTo>
                <a:lnTo>
                  <a:pt x="162" y="71"/>
                </a:lnTo>
                <a:lnTo>
                  <a:pt x="157" y="70"/>
                </a:lnTo>
                <a:lnTo>
                  <a:pt x="151" y="76"/>
                </a:lnTo>
                <a:lnTo>
                  <a:pt x="147" y="77"/>
                </a:lnTo>
                <a:lnTo>
                  <a:pt x="146" y="74"/>
                </a:lnTo>
                <a:lnTo>
                  <a:pt x="146" y="66"/>
                </a:lnTo>
                <a:lnTo>
                  <a:pt x="147" y="57"/>
                </a:lnTo>
                <a:lnTo>
                  <a:pt x="147" y="52"/>
                </a:lnTo>
                <a:lnTo>
                  <a:pt x="147" y="43"/>
                </a:lnTo>
                <a:lnTo>
                  <a:pt x="147" y="34"/>
                </a:lnTo>
                <a:lnTo>
                  <a:pt x="145" y="24"/>
                </a:lnTo>
                <a:lnTo>
                  <a:pt x="145" y="16"/>
                </a:lnTo>
                <a:lnTo>
                  <a:pt x="150" y="14"/>
                </a:lnTo>
                <a:lnTo>
                  <a:pt x="154" y="14"/>
                </a:lnTo>
                <a:lnTo>
                  <a:pt x="160" y="14"/>
                </a:lnTo>
                <a:lnTo>
                  <a:pt x="164" y="14"/>
                </a:lnTo>
                <a:lnTo>
                  <a:pt x="168" y="13"/>
                </a:lnTo>
                <a:lnTo>
                  <a:pt x="172" y="11"/>
                </a:lnTo>
                <a:lnTo>
                  <a:pt x="172" y="8"/>
                </a:lnTo>
                <a:lnTo>
                  <a:pt x="172" y="3"/>
                </a:lnTo>
                <a:lnTo>
                  <a:pt x="173" y="0"/>
                </a:lnTo>
                <a:lnTo>
                  <a:pt x="172" y="0"/>
                </a:lnTo>
                <a:lnTo>
                  <a:pt x="2" y="9"/>
                </a:lnTo>
                <a:lnTo>
                  <a:pt x="0" y="9"/>
                </a:lnTo>
                <a:lnTo>
                  <a:pt x="2" y="9"/>
                </a:lnTo>
                <a:lnTo>
                  <a:pt x="6" y="10"/>
                </a:lnTo>
                <a:lnTo>
                  <a:pt x="7" y="14"/>
                </a:lnTo>
                <a:lnTo>
                  <a:pt x="8" y="17"/>
                </a:lnTo>
                <a:lnTo>
                  <a:pt x="14" y="19"/>
                </a:lnTo>
                <a:lnTo>
                  <a:pt x="18" y="19"/>
                </a:lnTo>
                <a:lnTo>
                  <a:pt x="27" y="23"/>
                </a:lnTo>
                <a:lnTo>
                  <a:pt x="31" y="27"/>
                </a:lnTo>
                <a:lnTo>
                  <a:pt x="32" y="31"/>
                </a:lnTo>
                <a:lnTo>
                  <a:pt x="31" y="35"/>
                </a:lnTo>
                <a:lnTo>
                  <a:pt x="32" y="40"/>
                </a:lnTo>
                <a:lnTo>
                  <a:pt x="36" y="41"/>
                </a:lnTo>
                <a:lnTo>
                  <a:pt x="40" y="40"/>
                </a:lnTo>
                <a:lnTo>
                  <a:pt x="42" y="43"/>
                </a:lnTo>
                <a:lnTo>
                  <a:pt x="43" y="48"/>
                </a:lnTo>
                <a:lnTo>
                  <a:pt x="42" y="51"/>
                </a:lnTo>
                <a:lnTo>
                  <a:pt x="44" y="51"/>
                </a:lnTo>
                <a:lnTo>
                  <a:pt x="50" y="55"/>
                </a:lnTo>
                <a:lnTo>
                  <a:pt x="54" y="56"/>
                </a:lnTo>
                <a:lnTo>
                  <a:pt x="56" y="55"/>
                </a:lnTo>
                <a:lnTo>
                  <a:pt x="61" y="53"/>
                </a:lnTo>
                <a:lnTo>
                  <a:pt x="68" y="52"/>
                </a:lnTo>
                <a:lnTo>
                  <a:pt x="73" y="52"/>
                </a:lnTo>
                <a:lnTo>
                  <a:pt x="74" y="58"/>
                </a:lnTo>
                <a:lnTo>
                  <a:pt x="69" y="64"/>
                </a:lnTo>
                <a:lnTo>
                  <a:pt x="62" y="65"/>
                </a:lnTo>
                <a:lnTo>
                  <a:pt x="53" y="69"/>
                </a:lnTo>
                <a:lnTo>
                  <a:pt x="43" y="74"/>
                </a:lnTo>
                <a:lnTo>
                  <a:pt x="36" y="81"/>
                </a:lnTo>
                <a:lnTo>
                  <a:pt x="31" y="85"/>
                </a:lnTo>
                <a:lnTo>
                  <a:pt x="25" y="88"/>
                </a:lnTo>
                <a:lnTo>
                  <a:pt x="23" y="92"/>
                </a:lnTo>
                <a:lnTo>
                  <a:pt x="24" y="97"/>
                </a:lnTo>
                <a:lnTo>
                  <a:pt x="22" y="102"/>
                </a:lnTo>
                <a:lnTo>
                  <a:pt x="20" y="108"/>
                </a:lnTo>
                <a:lnTo>
                  <a:pt x="22" y="113"/>
                </a:lnTo>
                <a:lnTo>
                  <a:pt x="25" y="118"/>
                </a:lnTo>
                <a:lnTo>
                  <a:pt x="28" y="126"/>
                </a:lnTo>
                <a:lnTo>
                  <a:pt x="27" y="129"/>
                </a:lnTo>
                <a:lnTo>
                  <a:pt x="28" y="134"/>
                </a:lnTo>
                <a:lnTo>
                  <a:pt x="28" y="135"/>
                </a:lnTo>
                <a:lnTo>
                  <a:pt x="31" y="139"/>
                </a:lnTo>
                <a:lnTo>
                  <a:pt x="36" y="142"/>
                </a:lnTo>
                <a:lnTo>
                  <a:pt x="39" y="146"/>
                </a:lnTo>
                <a:lnTo>
                  <a:pt x="38" y="151"/>
                </a:lnTo>
                <a:lnTo>
                  <a:pt x="38" y="154"/>
                </a:lnTo>
                <a:lnTo>
                  <a:pt x="44" y="156"/>
                </a:lnTo>
                <a:lnTo>
                  <a:pt x="54" y="157"/>
                </a:lnTo>
                <a:lnTo>
                  <a:pt x="63" y="159"/>
                </a:lnTo>
                <a:lnTo>
                  <a:pt x="65" y="166"/>
                </a:lnTo>
                <a:lnTo>
                  <a:pt x="72" y="161"/>
                </a:lnTo>
                <a:lnTo>
                  <a:pt x="76" y="159"/>
                </a:lnTo>
                <a:lnTo>
                  <a:pt x="78" y="163"/>
                </a:lnTo>
                <a:lnTo>
                  <a:pt x="78" y="169"/>
                </a:lnTo>
                <a:lnTo>
                  <a:pt x="78" y="174"/>
                </a:lnTo>
                <a:lnTo>
                  <a:pt x="81" y="174"/>
                </a:lnTo>
                <a:lnTo>
                  <a:pt x="83" y="171"/>
                </a:lnTo>
                <a:lnTo>
                  <a:pt x="87" y="167"/>
                </a:lnTo>
                <a:lnTo>
                  <a:pt x="89" y="171"/>
                </a:lnTo>
                <a:lnTo>
                  <a:pt x="86" y="177"/>
                </a:lnTo>
                <a:lnTo>
                  <a:pt x="85" y="183"/>
                </a:lnTo>
                <a:lnTo>
                  <a:pt x="87" y="187"/>
                </a:lnTo>
                <a:lnTo>
                  <a:pt x="97" y="190"/>
                </a:lnTo>
                <a:lnTo>
                  <a:pt x="101" y="189"/>
                </a:lnTo>
                <a:lnTo>
                  <a:pt x="107" y="184"/>
                </a:lnTo>
                <a:lnTo>
                  <a:pt x="111" y="188"/>
                </a:lnTo>
                <a:lnTo>
                  <a:pt x="111" y="194"/>
                </a:lnTo>
                <a:lnTo>
                  <a:pt x="116" y="197"/>
                </a:lnTo>
                <a:lnTo>
                  <a:pt x="120" y="200"/>
                </a:lnTo>
                <a:lnTo>
                  <a:pt x="123" y="205"/>
                </a:lnTo>
                <a:lnTo>
                  <a:pt x="131" y="208"/>
                </a:lnTo>
                <a:lnTo>
                  <a:pt x="136" y="211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05" name="Freeform 159"/>
          <p:cNvSpPr>
            <a:spLocks/>
          </p:cNvSpPr>
          <p:nvPr/>
        </p:nvSpPr>
        <p:spPr bwMode="auto">
          <a:xfrm>
            <a:off x="4103688" y="2509838"/>
            <a:ext cx="331787" cy="336550"/>
          </a:xfrm>
          <a:custGeom>
            <a:avLst/>
            <a:gdLst>
              <a:gd name="T0" fmla="*/ 2147483647 w 209"/>
              <a:gd name="T1" fmla="*/ 2147483647 h 212"/>
              <a:gd name="T2" fmla="*/ 2147483647 w 209"/>
              <a:gd name="T3" fmla="*/ 2147483647 h 212"/>
              <a:gd name="T4" fmla="*/ 2147483647 w 209"/>
              <a:gd name="T5" fmla="*/ 2147483647 h 212"/>
              <a:gd name="T6" fmla="*/ 2147483647 w 209"/>
              <a:gd name="T7" fmla="*/ 2147483647 h 212"/>
              <a:gd name="T8" fmla="*/ 2147483647 w 209"/>
              <a:gd name="T9" fmla="*/ 2147483647 h 212"/>
              <a:gd name="T10" fmla="*/ 2147483647 w 209"/>
              <a:gd name="T11" fmla="*/ 2147483647 h 212"/>
              <a:gd name="T12" fmla="*/ 2147483647 w 209"/>
              <a:gd name="T13" fmla="*/ 2147483647 h 212"/>
              <a:gd name="T14" fmla="*/ 2147483647 w 209"/>
              <a:gd name="T15" fmla="*/ 2147483647 h 212"/>
              <a:gd name="T16" fmla="*/ 2147483647 w 209"/>
              <a:gd name="T17" fmla="*/ 2147483647 h 212"/>
              <a:gd name="T18" fmla="*/ 2147483647 w 209"/>
              <a:gd name="T19" fmla="*/ 2147483647 h 212"/>
              <a:gd name="T20" fmla="*/ 2147483647 w 209"/>
              <a:gd name="T21" fmla="*/ 2147483647 h 212"/>
              <a:gd name="T22" fmla="*/ 2147483647 w 209"/>
              <a:gd name="T23" fmla="*/ 2147483647 h 212"/>
              <a:gd name="T24" fmla="*/ 2147483647 w 209"/>
              <a:gd name="T25" fmla="*/ 2147483647 h 212"/>
              <a:gd name="T26" fmla="*/ 2147483647 w 209"/>
              <a:gd name="T27" fmla="*/ 2147483647 h 212"/>
              <a:gd name="T28" fmla="*/ 2147483647 w 209"/>
              <a:gd name="T29" fmla="*/ 2147483647 h 212"/>
              <a:gd name="T30" fmla="*/ 2147483647 w 209"/>
              <a:gd name="T31" fmla="*/ 2147483647 h 212"/>
              <a:gd name="T32" fmla="*/ 2147483647 w 209"/>
              <a:gd name="T33" fmla="*/ 2147483647 h 212"/>
              <a:gd name="T34" fmla="*/ 2147483647 w 209"/>
              <a:gd name="T35" fmla="*/ 2147483647 h 212"/>
              <a:gd name="T36" fmla="*/ 2147483647 w 209"/>
              <a:gd name="T37" fmla="*/ 2147483647 h 212"/>
              <a:gd name="T38" fmla="*/ 2147483647 w 209"/>
              <a:gd name="T39" fmla="*/ 2147483647 h 212"/>
              <a:gd name="T40" fmla="*/ 2147483647 w 209"/>
              <a:gd name="T41" fmla="*/ 0 h 212"/>
              <a:gd name="T42" fmla="*/ 0 w 209"/>
              <a:gd name="T43" fmla="*/ 2147483647 h 212"/>
              <a:gd name="T44" fmla="*/ 2147483647 w 209"/>
              <a:gd name="T45" fmla="*/ 2147483647 h 212"/>
              <a:gd name="T46" fmla="*/ 2147483647 w 209"/>
              <a:gd name="T47" fmla="*/ 2147483647 h 212"/>
              <a:gd name="T48" fmla="*/ 2147483647 w 209"/>
              <a:gd name="T49" fmla="*/ 2147483647 h 212"/>
              <a:gd name="T50" fmla="*/ 2147483647 w 209"/>
              <a:gd name="T51" fmla="*/ 2147483647 h 212"/>
              <a:gd name="T52" fmla="*/ 2147483647 w 209"/>
              <a:gd name="T53" fmla="*/ 2147483647 h 212"/>
              <a:gd name="T54" fmla="*/ 2147483647 w 209"/>
              <a:gd name="T55" fmla="*/ 2147483647 h 212"/>
              <a:gd name="T56" fmla="*/ 2147483647 w 209"/>
              <a:gd name="T57" fmla="*/ 2147483647 h 212"/>
              <a:gd name="T58" fmla="*/ 2147483647 w 209"/>
              <a:gd name="T59" fmla="*/ 2147483647 h 212"/>
              <a:gd name="T60" fmla="*/ 2147483647 w 209"/>
              <a:gd name="T61" fmla="*/ 2147483647 h 212"/>
              <a:gd name="T62" fmla="*/ 2147483647 w 209"/>
              <a:gd name="T63" fmla="*/ 2147483647 h 212"/>
              <a:gd name="T64" fmla="*/ 2147483647 w 209"/>
              <a:gd name="T65" fmla="*/ 2147483647 h 212"/>
              <a:gd name="T66" fmla="*/ 2147483647 w 209"/>
              <a:gd name="T67" fmla="*/ 2147483647 h 212"/>
              <a:gd name="T68" fmla="*/ 2147483647 w 209"/>
              <a:gd name="T69" fmla="*/ 2147483647 h 212"/>
              <a:gd name="T70" fmla="*/ 2147483647 w 209"/>
              <a:gd name="T71" fmla="*/ 2147483647 h 212"/>
              <a:gd name="T72" fmla="*/ 2147483647 w 209"/>
              <a:gd name="T73" fmla="*/ 2147483647 h 212"/>
              <a:gd name="T74" fmla="*/ 2147483647 w 209"/>
              <a:gd name="T75" fmla="*/ 2147483647 h 212"/>
              <a:gd name="T76" fmla="*/ 2147483647 w 209"/>
              <a:gd name="T77" fmla="*/ 2147483647 h 212"/>
              <a:gd name="T78" fmla="*/ 2147483647 w 209"/>
              <a:gd name="T79" fmla="*/ 2147483647 h 212"/>
              <a:gd name="T80" fmla="*/ 2147483647 w 209"/>
              <a:gd name="T81" fmla="*/ 2147483647 h 212"/>
              <a:gd name="T82" fmla="*/ 2147483647 w 209"/>
              <a:gd name="T83" fmla="*/ 2147483647 h 212"/>
              <a:gd name="T84" fmla="*/ 2147483647 w 209"/>
              <a:gd name="T85" fmla="*/ 2147483647 h 212"/>
              <a:gd name="T86" fmla="*/ 2147483647 w 209"/>
              <a:gd name="T87" fmla="*/ 2147483647 h 212"/>
              <a:gd name="T88" fmla="*/ 2147483647 w 209"/>
              <a:gd name="T89" fmla="*/ 2147483647 h 212"/>
              <a:gd name="T90" fmla="*/ 2147483647 w 209"/>
              <a:gd name="T91" fmla="*/ 2147483647 h 212"/>
              <a:gd name="T92" fmla="*/ 2147483647 w 209"/>
              <a:gd name="T93" fmla="*/ 2147483647 h 21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09"/>
              <a:gd name="T142" fmla="*/ 0 h 212"/>
              <a:gd name="T143" fmla="*/ 209 w 209"/>
              <a:gd name="T144" fmla="*/ 212 h 21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09" h="212">
                <a:moveTo>
                  <a:pt x="136" y="211"/>
                </a:moveTo>
                <a:lnTo>
                  <a:pt x="136" y="205"/>
                </a:lnTo>
                <a:lnTo>
                  <a:pt x="135" y="202"/>
                </a:lnTo>
                <a:lnTo>
                  <a:pt x="135" y="196"/>
                </a:lnTo>
                <a:lnTo>
                  <a:pt x="136" y="189"/>
                </a:lnTo>
                <a:lnTo>
                  <a:pt x="139" y="185"/>
                </a:lnTo>
                <a:lnTo>
                  <a:pt x="144" y="185"/>
                </a:lnTo>
                <a:lnTo>
                  <a:pt x="150" y="183"/>
                </a:lnTo>
                <a:lnTo>
                  <a:pt x="151" y="177"/>
                </a:lnTo>
                <a:lnTo>
                  <a:pt x="153" y="174"/>
                </a:lnTo>
                <a:lnTo>
                  <a:pt x="158" y="175"/>
                </a:lnTo>
                <a:lnTo>
                  <a:pt x="160" y="170"/>
                </a:lnTo>
                <a:lnTo>
                  <a:pt x="155" y="168"/>
                </a:lnTo>
                <a:lnTo>
                  <a:pt x="152" y="162"/>
                </a:lnTo>
                <a:lnTo>
                  <a:pt x="156" y="159"/>
                </a:lnTo>
                <a:lnTo>
                  <a:pt x="161" y="156"/>
                </a:lnTo>
                <a:lnTo>
                  <a:pt x="167" y="152"/>
                </a:lnTo>
                <a:lnTo>
                  <a:pt x="172" y="150"/>
                </a:lnTo>
                <a:lnTo>
                  <a:pt x="179" y="148"/>
                </a:lnTo>
                <a:lnTo>
                  <a:pt x="185" y="146"/>
                </a:lnTo>
                <a:lnTo>
                  <a:pt x="188" y="140"/>
                </a:lnTo>
                <a:lnTo>
                  <a:pt x="191" y="138"/>
                </a:lnTo>
                <a:lnTo>
                  <a:pt x="197" y="136"/>
                </a:lnTo>
                <a:lnTo>
                  <a:pt x="204" y="134"/>
                </a:lnTo>
                <a:lnTo>
                  <a:pt x="203" y="129"/>
                </a:lnTo>
                <a:lnTo>
                  <a:pt x="204" y="122"/>
                </a:lnTo>
                <a:lnTo>
                  <a:pt x="203" y="118"/>
                </a:lnTo>
                <a:lnTo>
                  <a:pt x="201" y="114"/>
                </a:lnTo>
                <a:lnTo>
                  <a:pt x="201" y="109"/>
                </a:lnTo>
                <a:lnTo>
                  <a:pt x="202" y="103"/>
                </a:lnTo>
                <a:lnTo>
                  <a:pt x="202" y="98"/>
                </a:lnTo>
                <a:lnTo>
                  <a:pt x="206" y="92"/>
                </a:lnTo>
                <a:lnTo>
                  <a:pt x="208" y="83"/>
                </a:lnTo>
                <a:lnTo>
                  <a:pt x="203" y="79"/>
                </a:lnTo>
                <a:lnTo>
                  <a:pt x="197" y="83"/>
                </a:lnTo>
                <a:lnTo>
                  <a:pt x="192" y="83"/>
                </a:lnTo>
                <a:lnTo>
                  <a:pt x="187" y="83"/>
                </a:lnTo>
                <a:lnTo>
                  <a:pt x="180" y="84"/>
                </a:lnTo>
                <a:lnTo>
                  <a:pt x="175" y="84"/>
                </a:lnTo>
                <a:lnTo>
                  <a:pt x="173" y="79"/>
                </a:lnTo>
                <a:lnTo>
                  <a:pt x="171" y="74"/>
                </a:lnTo>
                <a:lnTo>
                  <a:pt x="166" y="71"/>
                </a:lnTo>
                <a:lnTo>
                  <a:pt x="162" y="71"/>
                </a:lnTo>
                <a:lnTo>
                  <a:pt x="157" y="70"/>
                </a:lnTo>
                <a:lnTo>
                  <a:pt x="151" y="76"/>
                </a:lnTo>
                <a:lnTo>
                  <a:pt x="147" y="77"/>
                </a:lnTo>
                <a:lnTo>
                  <a:pt x="146" y="74"/>
                </a:lnTo>
                <a:lnTo>
                  <a:pt x="146" y="66"/>
                </a:lnTo>
                <a:lnTo>
                  <a:pt x="147" y="57"/>
                </a:lnTo>
                <a:lnTo>
                  <a:pt x="147" y="52"/>
                </a:lnTo>
                <a:lnTo>
                  <a:pt x="147" y="43"/>
                </a:lnTo>
                <a:lnTo>
                  <a:pt x="147" y="34"/>
                </a:lnTo>
                <a:lnTo>
                  <a:pt x="145" y="24"/>
                </a:lnTo>
                <a:lnTo>
                  <a:pt x="145" y="16"/>
                </a:lnTo>
                <a:lnTo>
                  <a:pt x="150" y="14"/>
                </a:lnTo>
                <a:lnTo>
                  <a:pt x="154" y="14"/>
                </a:lnTo>
                <a:lnTo>
                  <a:pt x="160" y="14"/>
                </a:lnTo>
                <a:lnTo>
                  <a:pt x="164" y="14"/>
                </a:lnTo>
                <a:lnTo>
                  <a:pt x="168" y="13"/>
                </a:lnTo>
                <a:lnTo>
                  <a:pt x="172" y="11"/>
                </a:lnTo>
                <a:lnTo>
                  <a:pt x="172" y="8"/>
                </a:lnTo>
                <a:lnTo>
                  <a:pt x="172" y="3"/>
                </a:lnTo>
                <a:lnTo>
                  <a:pt x="173" y="0"/>
                </a:lnTo>
                <a:lnTo>
                  <a:pt x="172" y="0"/>
                </a:lnTo>
                <a:lnTo>
                  <a:pt x="2" y="9"/>
                </a:lnTo>
                <a:lnTo>
                  <a:pt x="0" y="9"/>
                </a:lnTo>
                <a:lnTo>
                  <a:pt x="2" y="9"/>
                </a:lnTo>
                <a:lnTo>
                  <a:pt x="6" y="10"/>
                </a:lnTo>
                <a:lnTo>
                  <a:pt x="7" y="14"/>
                </a:lnTo>
                <a:lnTo>
                  <a:pt x="8" y="17"/>
                </a:lnTo>
                <a:lnTo>
                  <a:pt x="14" y="19"/>
                </a:lnTo>
                <a:lnTo>
                  <a:pt x="18" y="19"/>
                </a:lnTo>
                <a:lnTo>
                  <a:pt x="27" y="23"/>
                </a:lnTo>
                <a:lnTo>
                  <a:pt x="31" y="27"/>
                </a:lnTo>
                <a:lnTo>
                  <a:pt x="32" y="31"/>
                </a:lnTo>
                <a:lnTo>
                  <a:pt x="31" y="35"/>
                </a:lnTo>
                <a:lnTo>
                  <a:pt x="32" y="40"/>
                </a:lnTo>
                <a:lnTo>
                  <a:pt x="36" y="41"/>
                </a:lnTo>
                <a:lnTo>
                  <a:pt x="40" y="40"/>
                </a:lnTo>
                <a:lnTo>
                  <a:pt x="42" y="43"/>
                </a:lnTo>
                <a:lnTo>
                  <a:pt x="43" y="48"/>
                </a:lnTo>
                <a:lnTo>
                  <a:pt x="42" y="51"/>
                </a:lnTo>
                <a:lnTo>
                  <a:pt x="44" y="51"/>
                </a:lnTo>
                <a:lnTo>
                  <a:pt x="50" y="55"/>
                </a:lnTo>
                <a:lnTo>
                  <a:pt x="54" y="56"/>
                </a:lnTo>
                <a:lnTo>
                  <a:pt x="56" y="55"/>
                </a:lnTo>
                <a:lnTo>
                  <a:pt x="61" y="53"/>
                </a:lnTo>
                <a:lnTo>
                  <a:pt x="68" y="52"/>
                </a:lnTo>
                <a:lnTo>
                  <a:pt x="73" y="52"/>
                </a:lnTo>
                <a:lnTo>
                  <a:pt x="74" y="58"/>
                </a:lnTo>
                <a:lnTo>
                  <a:pt x="69" y="64"/>
                </a:lnTo>
                <a:lnTo>
                  <a:pt x="62" y="65"/>
                </a:lnTo>
                <a:lnTo>
                  <a:pt x="53" y="69"/>
                </a:lnTo>
                <a:lnTo>
                  <a:pt x="43" y="74"/>
                </a:lnTo>
                <a:lnTo>
                  <a:pt x="36" y="81"/>
                </a:lnTo>
                <a:lnTo>
                  <a:pt x="31" y="85"/>
                </a:lnTo>
                <a:lnTo>
                  <a:pt x="25" y="88"/>
                </a:lnTo>
                <a:lnTo>
                  <a:pt x="23" y="92"/>
                </a:lnTo>
                <a:lnTo>
                  <a:pt x="24" y="97"/>
                </a:lnTo>
                <a:lnTo>
                  <a:pt x="22" y="102"/>
                </a:lnTo>
                <a:lnTo>
                  <a:pt x="20" y="108"/>
                </a:lnTo>
                <a:lnTo>
                  <a:pt x="22" y="113"/>
                </a:lnTo>
                <a:lnTo>
                  <a:pt x="25" y="118"/>
                </a:lnTo>
                <a:lnTo>
                  <a:pt x="28" y="126"/>
                </a:lnTo>
                <a:lnTo>
                  <a:pt x="27" y="129"/>
                </a:lnTo>
                <a:lnTo>
                  <a:pt x="28" y="134"/>
                </a:lnTo>
                <a:lnTo>
                  <a:pt x="28" y="135"/>
                </a:lnTo>
                <a:lnTo>
                  <a:pt x="31" y="139"/>
                </a:lnTo>
                <a:lnTo>
                  <a:pt x="36" y="142"/>
                </a:lnTo>
                <a:lnTo>
                  <a:pt x="39" y="146"/>
                </a:lnTo>
                <a:lnTo>
                  <a:pt x="38" y="151"/>
                </a:lnTo>
                <a:lnTo>
                  <a:pt x="38" y="154"/>
                </a:lnTo>
                <a:lnTo>
                  <a:pt x="44" y="156"/>
                </a:lnTo>
                <a:lnTo>
                  <a:pt x="54" y="157"/>
                </a:lnTo>
                <a:lnTo>
                  <a:pt x="63" y="159"/>
                </a:lnTo>
                <a:lnTo>
                  <a:pt x="65" y="166"/>
                </a:lnTo>
                <a:lnTo>
                  <a:pt x="72" y="161"/>
                </a:lnTo>
                <a:lnTo>
                  <a:pt x="76" y="159"/>
                </a:lnTo>
                <a:lnTo>
                  <a:pt x="78" y="163"/>
                </a:lnTo>
                <a:lnTo>
                  <a:pt x="78" y="169"/>
                </a:lnTo>
                <a:lnTo>
                  <a:pt x="78" y="174"/>
                </a:lnTo>
                <a:lnTo>
                  <a:pt x="81" y="174"/>
                </a:lnTo>
                <a:lnTo>
                  <a:pt x="83" y="171"/>
                </a:lnTo>
                <a:lnTo>
                  <a:pt x="87" y="167"/>
                </a:lnTo>
                <a:lnTo>
                  <a:pt x="89" y="171"/>
                </a:lnTo>
                <a:lnTo>
                  <a:pt x="86" y="177"/>
                </a:lnTo>
                <a:lnTo>
                  <a:pt x="85" y="183"/>
                </a:lnTo>
                <a:lnTo>
                  <a:pt x="87" y="187"/>
                </a:lnTo>
                <a:lnTo>
                  <a:pt x="97" y="190"/>
                </a:lnTo>
                <a:lnTo>
                  <a:pt x="101" y="189"/>
                </a:lnTo>
                <a:lnTo>
                  <a:pt x="107" y="184"/>
                </a:lnTo>
                <a:lnTo>
                  <a:pt x="111" y="188"/>
                </a:lnTo>
                <a:lnTo>
                  <a:pt x="111" y="194"/>
                </a:lnTo>
                <a:lnTo>
                  <a:pt x="116" y="197"/>
                </a:lnTo>
                <a:lnTo>
                  <a:pt x="120" y="200"/>
                </a:lnTo>
                <a:lnTo>
                  <a:pt x="123" y="205"/>
                </a:lnTo>
                <a:lnTo>
                  <a:pt x="131" y="208"/>
                </a:lnTo>
                <a:lnTo>
                  <a:pt x="136" y="211"/>
                </a:ln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06" name="Freeform 160"/>
          <p:cNvSpPr>
            <a:spLocks/>
          </p:cNvSpPr>
          <p:nvPr/>
        </p:nvSpPr>
        <p:spPr bwMode="auto">
          <a:xfrm>
            <a:off x="4578350" y="1704975"/>
            <a:ext cx="527050" cy="419100"/>
          </a:xfrm>
          <a:custGeom>
            <a:avLst/>
            <a:gdLst>
              <a:gd name="T0" fmla="*/ 2147483647 w 332"/>
              <a:gd name="T1" fmla="*/ 2147483647 h 264"/>
              <a:gd name="T2" fmla="*/ 2147483647 w 332"/>
              <a:gd name="T3" fmla="*/ 2147483647 h 264"/>
              <a:gd name="T4" fmla="*/ 2147483647 w 332"/>
              <a:gd name="T5" fmla="*/ 2147483647 h 264"/>
              <a:gd name="T6" fmla="*/ 2147483647 w 332"/>
              <a:gd name="T7" fmla="*/ 2147483647 h 264"/>
              <a:gd name="T8" fmla="*/ 2147483647 w 332"/>
              <a:gd name="T9" fmla="*/ 2147483647 h 264"/>
              <a:gd name="T10" fmla="*/ 2147483647 w 332"/>
              <a:gd name="T11" fmla="*/ 2147483647 h 264"/>
              <a:gd name="T12" fmla="*/ 2147483647 w 332"/>
              <a:gd name="T13" fmla="*/ 2147483647 h 264"/>
              <a:gd name="T14" fmla="*/ 2147483647 w 332"/>
              <a:gd name="T15" fmla="*/ 2147483647 h 264"/>
              <a:gd name="T16" fmla="*/ 2147483647 w 332"/>
              <a:gd name="T17" fmla="*/ 2147483647 h 264"/>
              <a:gd name="T18" fmla="*/ 2147483647 w 332"/>
              <a:gd name="T19" fmla="*/ 2147483647 h 264"/>
              <a:gd name="T20" fmla="*/ 2147483647 w 332"/>
              <a:gd name="T21" fmla="*/ 2147483647 h 264"/>
              <a:gd name="T22" fmla="*/ 2147483647 w 332"/>
              <a:gd name="T23" fmla="*/ 2147483647 h 264"/>
              <a:gd name="T24" fmla="*/ 2147483647 w 332"/>
              <a:gd name="T25" fmla="*/ 2147483647 h 264"/>
              <a:gd name="T26" fmla="*/ 2147483647 w 332"/>
              <a:gd name="T27" fmla="*/ 2147483647 h 264"/>
              <a:gd name="T28" fmla="*/ 2147483647 w 332"/>
              <a:gd name="T29" fmla="*/ 2147483647 h 264"/>
              <a:gd name="T30" fmla="*/ 2147483647 w 332"/>
              <a:gd name="T31" fmla="*/ 2147483647 h 264"/>
              <a:gd name="T32" fmla="*/ 2147483647 w 332"/>
              <a:gd name="T33" fmla="*/ 2147483647 h 264"/>
              <a:gd name="T34" fmla="*/ 2147483647 w 332"/>
              <a:gd name="T35" fmla="*/ 2147483647 h 264"/>
              <a:gd name="T36" fmla="*/ 2147483647 w 332"/>
              <a:gd name="T37" fmla="*/ 2147483647 h 264"/>
              <a:gd name="T38" fmla="*/ 2147483647 w 332"/>
              <a:gd name="T39" fmla="*/ 2147483647 h 264"/>
              <a:gd name="T40" fmla="*/ 2147483647 w 332"/>
              <a:gd name="T41" fmla="*/ 2147483647 h 264"/>
              <a:gd name="T42" fmla="*/ 2147483647 w 332"/>
              <a:gd name="T43" fmla="*/ 2147483647 h 264"/>
              <a:gd name="T44" fmla="*/ 2147483647 w 332"/>
              <a:gd name="T45" fmla="*/ 2147483647 h 264"/>
              <a:gd name="T46" fmla="*/ 2147483647 w 332"/>
              <a:gd name="T47" fmla="*/ 2147483647 h 264"/>
              <a:gd name="T48" fmla="*/ 2147483647 w 332"/>
              <a:gd name="T49" fmla="*/ 2147483647 h 264"/>
              <a:gd name="T50" fmla="*/ 2147483647 w 332"/>
              <a:gd name="T51" fmla="*/ 2147483647 h 264"/>
              <a:gd name="T52" fmla="*/ 2147483647 w 332"/>
              <a:gd name="T53" fmla="*/ 2147483647 h 264"/>
              <a:gd name="T54" fmla="*/ 2147483647 w 332"/>
              <a:gd name="T55" fmla="*/ 2147483647 h 264"/>
              <a:gd name="T56" fmla="*/ 2147483647 w 332"/>
              <a:gd name="T57" fmla="*/ 2147483647 h 264"/>
              <a:gd name="T58" fmla="*/ 2147483647 w 332"/>
              <a:gd name="T59" fmla="*/ 2147483647 h 264"/>
              <a:gd name="T60" fmla="*/ 0 w 332"/>
              <a:gd name="T61" fmla="*/ 2147483647 h 264"/>
              <a:gd name="T62" fmla="*/ 2147483647 w 332"/>
              <a:gd name="T63" fmla="*/ 2147483647 h 264"/>
              <a:gd name="T64" fmla="*/ 2147483647 w 332"/>
              <a:gd name="T65" fmla="*/ 2147483647 h 264"/>
              <a:gd name="T66" fmla="*/ 2147483647 w 332"/>
              <a:gd name="T67" fmla="*/ 2147483647 h 264"/>
              <a:gd name="T68" fmla="*/ 2147483647 w 332"/>
              <a:gd name="T69" fmla="*/ 2147483647 h 264"/>
              <a:gd name="T70" fmla="*/ 2147483647 w 332"/>
              <a:gd name="T71" fmla="*/ 2147483647 h 264"/>
              <a:gd name="T72" fmla="*/ 2147483647 w 332"/>
              <a:gd name="T73" fmla="*/ 2147483647 h 264"/>
              <a:gd name="T74" fmla="*/ 2147483647 w 332"/>
              <a:gd name="T75" fmla="*/ 2147483647 h 264"/>
              <a:gd name="T76" fmla="*/ 2147483647 w 332"/>
              <a:gd name="T77" fmla="*/ 2147483647 h 264"/>
              <a:gd name="T78" fmla="*/ 2147483647 w 332"/>
              <a:gd name="T79" fmla="*/ 2147483647 h 264"/>
              <a:gd name="T80" fmla="*/ 2147483647 w 332"/>
              <a:gd name="T81" fmla="*/ 2147483647 h 264"/>
              <a:gd name="T82" fmla="*/ 2147483647 w 332"/>
              <a:gd name="T83" fmla="*/ 0 h 264"/>
              <a:gd name="T84" fmla="*/ 2147483647 w 332"/>
              <a:gd name="T85" fmla="*/ 2147483647 h 2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32"/>
              <a:gd name="T130" fmla="*/ 0 h 264"/>
              <a:gd name="T131" fmla="*/ 332 w 332"/>
              <a:gd name="T132" fmla="*/ 264 h 26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32" h="264">
                <a:moveTo>
                  <a:pt x="259" y="4"/>
                </a:moveTo>
                <a:lnTo>
                  <a:pt x="256" y="9"/>
                </a:lnTo>
                <a:lnTo>
                  <a:pt x="252" y="14"/>
                </a:lnTo>
                <a:lnTo>
                  <a:pt x="245" y="24"/>
                </a:lnTo>
                <a:lnTo>
                  <a:pt x="243" y="32"/>
                </a:lnTo>
                <a:lnTo>
                  <a:pt x="243" y="42"/>
                </a:lnTo>
                <a:lnTo>
                  <a:pt x="242" y="51"/>
                </a:lnTo>
                <a:lnTo>
                  <a:pt x="242" y="61"/>
                </a:lnTo>
                <a:lnTo>
                  <a:pt x="242" y="70"/>
                </a:lnTo>
                <a:lnTo>
                  <a:pt x="245" y="76"/>
                </a:lnTo>
                <a:lnTo>
                  <a:pt x="249" y="86"/>
                </a:lnTo>
                <a:lnTo>
                  <a:pt x="253" y="92"/>
                </a:lnTo>
                <a:lnTo>
                  <a:pt x="259" y="99"/>
                </a:lnTo>
                <a:lnTo>
                  <a:pt x="265" y="107"/>
                </a:lnTo>
                <a:lnTo>
                  <a:pt x="270" y="112"/>
                </a:lnTo>
                <a:lnTo>
                  <a:pt x="275" y="118"/>
                </a:lnTo>
                <a:lnTo>
                  <a:pt x="277" y="127"/>
                </a:lnTo>
                <a:lnTo>
                  <a:pt x="279" y="131"/>
                </a:lnTo>
                <a:lnTo>
                  <a:pt x="285" y="134"/>
                </a:lnTo>
                <a:lnTo>
                  <a:pt x="296" y="136"/>
                </a:lnTo>
                <a:lnTo>
                  <a:pt x="306" y="138"/>
                </a:lnTo>
                <a:lnTo>
                  <a:pt x="313" y="144"/>
                </a:lnTo>
                <a:lnTo>
                  <a:pt x="319" y="150"/>
                </a:lnTo>
                <a:lnTo>
                  <a:pt x="320" y="156"/>
                </a:lnTo>
                <a:lnTo>
                  <a:pt x="324" y="169"/>
                </a:lnTo>
                <a:lnTo>
                  <a:pt x="326" y="177"/>
                </a:lnTo>
                <a:lnTo>
                  <a:pt x="330" y="186"/>
                </a:lnTo>
                <a:lnTo>
                  <a:pt x="331" y="191"/>
                </a:lnTo>
                <a:lnTo>
                  <a:pt x="326" y="191"/>
                </a:lnTo>
                <a:lnTo>
                  <a:pt x="318" y="194"/>
                </a:lnTo>
                <a:lnTo>
                  <a:pt x="313" y="194"/>
                </a:lnTo>
                <a:lnTo>
                  <a:pt x="307" y="192"/>
                </a:lnTo>
                <a:lnTo>
                  <a:pt x="296" y="195"/>
                </a:lnTo>
                <a:lnTo>
                  <a:pt x="289" y="201"/>
                </a:lnTo>
                <a:lnTo>
                  <a:pt x="278" y="212"/>
                </a:lnTo>
                <a:lnTo>
                  <a:pt x="265" y="221"/>
                </a:lnTo>
                <a:lnTo>
                  <a:pt x="242" y="236"/>
                </a:lnTo>
                <a:lnTo>
                  <a:pt x="234" y="241"/>
                </a:lnTo>
                <a:lnTo>
                  <a:pt x="224" y="248"/>
                </a:lnTo>
                <a:lnTo>
                  <a:pt x="214" y="254"/>
                </a:lnTo>
                <a:lnTo>
                  <a:pt x="210" y="256"/>
                </a:lnTo>
                <a:lnTo>
                  <a:pt x="199" y="259"/>
                </a:lnTo>
                <a:lnTo>
                  <a:pt x="192" y="259"/>
                </a:lnTo>
                <a:lnTo>
                  <a:pt x="184" y="263"/>
                </a:lnTo>
                <a:lnTo>
                  <a:pt x="178" y="260"/>
                </a:lnTo>
                <a:lnTo>
                  <a:pt x="172" y="261"/>
                </a:lnTo>
                <a:lnTo>
                  <a:pt x="169" y="258"/>
                </a:lnTo>
                <a:lnTo>
                  <a:pt x="164" y="255"/>
                </a:lnTo>
                <a:lnTo>
                  <a:pt x="159" y="249"/>
                </a:lnTo>
                <a:lnTo>
                  <a:pt x="154" y="243"/>
                </a:lnTo>
                <a:lnTo>
                  <a:pt x="149" y="239"/>
                </a:lnTo>
                <a:lnTo>
                  <a:pt x="143" y="239"/>
                </a:lnTo>
                <a:lnTo>
                  <a:pt x="136" y="239"/>
                </a:lnTo>
                <a:lnTo>
                  <a:pt x="132" y="243"/>
                </a:lnTo>
                <a:lnTo>
                  <a:pt x="125" y="244"/>
                </a:lnTo>
                <a:lnTo>
                  <a:pt x="118" y="241"/>
                </a:lnTo>
                <a:lnTo>
                  <a:pt x="107" y="247"/>
                </a:lnTo>
                <a:lnTo>
                  <a:pt x="106" y="240"/>
                </a:lnTo>
                <a:lnTo>
                  <a:pt x="103" y="238"/>
                </a:lnTo>
                <a:lnTo>
                  <a:pt x="101" y="234"/>
                </a:lnTo>
                <a:lnTo>
                  <a:pt x="102" y="233"/>
                </a:lnTo>
                <a:lnTo>
                  <a:pt x="108" y="231"/>
                </a:lnTo>
                <a:lnTo>
                  <a:pt x="117" y="232"/>
                </a:lnTo>
                <a:lnTo>
                  <a:pt x="122" y="229"/>
                </a:lnTo>
                <a:lnTo>
                  <a:pt x="121" y="223"/>
                </a:lnTo>
                <a:lnTo>
                  <a:pt x="114" y="219"/>
                </a:lnTo>
                <a:lnTo>
                  <a:pt x="104" y="218"/>
                </a:lnTo>
                <a:lnTo>
                  <a:pt x="94" y="217"/>
                </a:lnTo>
                <a:lnTo>
                  <a:pt x="85" y="217"/>
                </a:lnTo>
                <a:lnTo>
                  <a:pt x="80" y="208"/>
                </a:lnTo>
                <a:lnTo>
                  <a:pt x="79" y="193"/>
                </a:lnTo>
                <a:lnTo>
                  <a:pt x="80" y="179"/>
                </a:lnTo>
                <a:lnTo>
                  <a:pt x="81" y="170"/>
                </a:lnTo>
                <a:lnTo>
                  <a:pt x="82" y="157"/>
                </a:lnTo>
                <a:lnTo>
                  <a:pt x="82" y="143"/>
                </a:lnTo>
                <a:lnTo>
                  <a:pt x="81" y="133"/>
                </a:lnTo>
                <a:lnTo>
                  <a:pt x="76" y="128"/>
                </a:lnTo>
                <a:lnTo>
                  <a:pt x="75" y="121"/>
                </a:lnTo>
                <a:lnTo>
                  <a:pt x="68" y="112"/>
                </a:lnTo>
                <a:lnTo>
                  <a:pt x="61" y="119"/>
                </a:lnTo>
                <a:lnTo>
                  <a:pt x="55" y="125"/>
                </a:lnTo>
                <a:lnTo>
                  <a:pt x="49" y="125"/>
                </a:lnTo>
                <a:lnTo>
                  <a:pt x="44" y="122"/>
                </a:lnTo>
                <a:lnTo>
                  <a:pt x="39" y="129"/>
                </a:lnTo>
                <a:lnTo>
                  <a:pt x="39" y="134"/>
                </a:lnTo>
                <a:lnTo>
                  <a:pt x="35" y="140"/>
                </a:lnTo>
                <a:lnTo>
                  <a:pt x="29" y="145"/>
                </a:lnTo>
                <a:lnTo>
                  <a:pt x="23" y="148"/>
                </a:lnTo>
                <a:lnTo>
                  <a:pt x="15" y="151"/>
                </a:lnTo>
                <a:lnTo>
                  <a:pt x="7" y="144"/>
                </a:lnTo>
                <a:lnTo>
                  <a:pt x="4" y="136"/>
                </a:lnTo>
                <a:lnTo>
                  <a:pt x="0" y="128"/>
                </a:lnTo>
                <a:lnTo>
                  <a:pt x="0" y="117"/>
                </a:lnTo>
                <a:lnTo>
                  <a:pt x="8" y="114"/>
                </a:lnTo>
                <a:lnTo>
                  <a:pt x="15" y="117"/>
                </a:lnTo>
                <a:lnTo>
                  <a:pt x="21" y="119"/>
                </a:lnTo>
                <a:lnTo>
                  <a:pt x="26" y="120"/>
                </a:lnTo>
                <a:lnTo>
                  <a:pt x="32" y="116"/>
                </a:lnTo>
                <a:lnTo>
                  <a:pt x="37" y="108"/>
                </a:lnTo>
                <a:lnTo>
                  <a:pt x="42" y="101"/>
                </a:lnTo>
                <a:lnTo>
                  <a:pt x="50" y="98"/>
                </a:lnTo>
                <a:lnTo>
                  <a:pt x="59" y="94"/>
                </a:lnTo>
                <a:lnTo>
                  <a:pt x="69" y="93"/>
                </a:lnTo>
                <a:lnTo>
                  <a:pt x="78" y="90"/>
                </a:lnTo>
                <a:lnTo>
                  <a:pt x="86" y="87"/>
                </a:lnTo>
                <a:lnTo>
                  <a:pt x="96" y="84"/>
                </a:lnTo>
                <a:lnTo>
                  <a:pt x="102" y="80"/>
                </a:lnTo>
                <a:lnTo>
                  <a:pt x="108" y="75"/>
                </a:lnTo>
                <a:lnTo>
                  <a:pt x="115" y="70"/>
                </a:lnTo>
                <a:lnTo>
                  <a:pt x="123" y="59"/>
                </a:lnTo>
                <a:lnTo>
                  <a:pt x="132" y="53"/>
                </a:lnTo>
                <a:lnTo>
                  <a:pt x="137" y="45"/>
                </a:lnTo>
                <a:lnTo>
                  <a:pt x="143" y="41"/>
                </a:lnTo>
                <a:lnTo>
                  <a:pt x="150" y="34"/>
                </a:lnTo>
                <a:lnTo>
                  <a:pt x="155" y="30"/>
                </a:lnTo>
                <a:lnTo>
                  <a:pt x="162" y="32"/>
                </a:lnTo>
                <a:lnTo>
                  <a:pt x="169" y="31"/>
                </a:lnTo>
                <a:lnTo>
                  <a:pt x="177" y="26"/>
                </a:lnTo>
                <a:lnTo>
                  <a:pt x="183" y="20"/>
                </a:lnTo>
                <a:lnTo>
                  <a:pt x="188" y="13"/>
                </a:lnTo>
                <a:lnTo>
                  <a:pt x="195" y="11"/>
                </a:lnTo>
                <a:lnTo>
                  <a:pt x="204" y="7"/>
                </a:lnTo>
                <a:lnTo>
                  <a:pt x="213" y="4"/>
                </a:lnTo>
                <a:lnTo>
                  <a:pt x="222" y="2"/>
                </a:lnTo>
                <a:lnTo>
                  <a:pt x="231" y="0"/>
                </a:lnTo>
                <a:lnTo>
                  <a:pt x="240" y="0"/>
                </a:lnTo>
                <a:lnTo>
                  <a:pt x="252" y="2"/>
                </a:lnTo>
                <a:lnTo>
                  <a:pt x="259" y="4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07" name="Freeform 161"/>
          <p:cNvSpPr>
            <a:spLocks/>
          </p:cNvSpPr>
          <p:nvPr/>
        </p:nvSpPr>
        <p:spPr bwMode="auto">
          <a:xfrm>
            <a:off x="4578350" y="1704975"/>
            <a:ext cx="527050" cy="419100"/>
          </a:xfrm>
          <a:custGeom>
            <a:avLst/>
            <a:gdLst>
              <a:gd name="T0" fmla="*/ 2147483647 w 332"/>
              <a:gd name="T1" fmla="*/ 2147483647 h 264"/>
              <a:gd name="T2" fmla="*/ 2147483647 w 332"/>
              <a:gd name="T3" fmla="*/ 2147483647 h 264"/>
              <a:gd name="T4" fmla="*/ 2147483647 w 332"/>
              <a:gd name="T5" fmla="*/ 2147483647 h 264"/>
              <a:gd name="T6" fmla="*/ 2147483647 w 332"/>
              <a:gd name="T7" fmla="*/ 2147483647 h 264"/>
              <a:gd name="T8" fmla="*/ 2147483647 w 332"/>
              <a:gd name="T9" fmla="*/ 2147483647 h 264"/>
              <a:gd name="T10" fmla="*/ 2147483647 w 332"/>
              <a:gd name="T11" fmla="*/ 2147483647 h 264"/>
              <a:gd name="T12" fmla="*/ 2147483647 w 332"/>
              <a:gd name="T13" fmla="*/ 2147483647 h 264"/>
              <a:gd name="T14" fmla="*/ 2147483647 w 332"/>
              <a:gd name="T15" fmla="*/ 2147483647 h 264"/>
              <a:gd name="T16" fmla="*/ 2147483647 w 332"/>
              <a:gd name="T17" fmla="*/ 2147483647 h 264"/>
              <a:gd name="T18" fmla="*/ 2147483647 w 332"/>
              <a:gd name="T19" fmla="*/ 2147483647 h 264"/>
              <a:gd name="T20" fmla="*/ 2147483647 w 332"/>
              <a:gd name="T21" fmla="*/ 2147483647 h 264"/>
              <a:gd name="T22" fmla="*/ 2147483647 w 332"/>
              <a:gd name="T23" fmla="*/ 2147483647 h 264"/>
              <a:gd name="T24" fmla="*/ 2147483647 w 332"/>
              <a:gd name="T25" fmla="*/ 2147483647 h 264"/>
              <a:gd name="T26" fmla="*/ 2147483647 w 332"/>
              <a:gd name="T27" fmla="*/ 2147483647 h 264"/>
              <a:gd name="T28" fmla="*/ 2147483647 w 332"/>
              <a:gd name="T29" fmla="*/ 2147483647 h 264"/>
              <a:gd name="T30" fmla="*/ 2147483647 w 332"/>
              <a:gd name="T31" fmla="*/ 2147483647 h 264"/>
              <a:gd name="T32" fmla="*/ 2147483647 w 332"/>
              <a:gd name="T33" fmla="*/ 2147483647 h 264"/>
              <a:gd name="T34" fmla="*/ 2147483647 w 332"/>
              <a:gd name="T35" fmla="*/ 2147483647 h 264"/>
              <a:gd name="T36" fmla="*/ 2147483647 w 332"/>
              <a:gd name="T37" fmla="*/ 2147483647 h 264"/>
              <a:gd name="T38" fmla="*/ 2147483647 w 332"/>
              <a:gd name="T39" fmla="*/ 2147483647 h 264"/>
              <a:gd name="T40" fmla="*/ 2147483647 w 332"/>
              <a:gd name="T41" fmla="*/ 2147483647 h 264"/>
              <a:gd name="T42" fmla="*/ 2147483647 w 332"/>
              <a:gd name="T43" fmla="*/ 2147483647 h 264"/>
              <a:gd name="T44" fmla="*/ 2147483647 w 332"/>
              <a:gd name="T45" fmla="*/ 2147483647 h 264"/>
              <a:gd name="T46" fmla="*/ 2147483647 w 332"/>
              <a:gd name="T47" fmla="*/ 2147483647 h 264"/>
              <a:gd name="T48" fmla="*/ 2147483647 w 332"/>
              <a:gd name="T49" fmla="*/ 2147483647 h 264"/>
              <a:gd name="T50" fmla="*/ 2147483647 w 332"/>
              <a:gd name="T51" fmla="*/ 2147483647 h 264"/>
              <a:gd name="T52" fmla="*/ 2147483647 w 332"/>
              <a:gd name="T53" fmla="*/ 2147483647 h 264"/>
              <a:gd name="T54" fmla="*/ 2147483647 w 332"/>
              <a:gd name="T55" fmla="*/ 2147483647 h 264"/>
              <a:gd name="T56" fmla="*/ 2147483647 w 332"/>
              <a:gd name="T57" fmla="*/ 2147483647 h 264"/>
              <a:gd name="T58" fmla="*/ 2147483647 w 332"/>
              <a:gd name="T59" fmla="*/ 2147483647 h 264"/>
              <a:gd name="T60" fmla="*/ 0 w 332"/>
              <a:gd name="T61" fmla="*/ 2147483647 h 264"/>
              <a:gd name="T62" fmla="*/ 2147483647 w 332"/>
              <a:gd name="T63" fmla="*/ 2147483647 h 264"/>
              <a:gd name="T64" fmla="*/ 2147483647 w 332"/>
              <a:gd name="T65" fmla="*/ 2147483647 h 264"/>
              <a:gd name="T66" fmla="*/ 2147483647 w 332"/>
              <a:gd name="T67" fmla="*/ 2147483647 h 264"/>
              <a:gd name="T68" fmla="*/ 2147483647 w 332"/>
              <a:gd name="T69" fmla="*/ 2147483647 h 264"/>
              <a:gd name="T70" fmla="*/ 2147483647 w 332"/>
              <a:gd name="T71" fmla="*/ 2147483647 h 264"/>
              <a:gd name="T72" fmla="*/ 2147483647 w 332"/>
              <a:gd name="T73" fmla="*/ 2147483647 h 264"/>
              <a:gd name="T74" fmla="*/ 2147483647 w 332"/>
              <a:gd name="T75" fmla="*/ 2147483647 h 264"/>
              <a:gd name="T76" fmla="*/ 2147483647 w 332"/>
              <a:gd name="T77" fmla="*/ 2147483647 h 264"/>
              <a:gd name="T78" fmla="*/ 2147483647 w 332"/>
              <a:gd name="T79" fmla="*/ 2147483647 h 264"/>
              <a:gd name="T80" fmla="*/ 2147483647 w 332"/>
              <a:gd name="T81" fmla="*/ 2147483647 h 264"/>
              <a:gd name="T82" fmla="*/ 2147483647 w 332"/>
              <a:gd name="T83" fmla="*/ 0 h 264"/>
              <a:gd name="T84" fmla="*/ 2147483647 w 332"/>
              <a:gd name="T85" fmla="*/ 2147483647 h 2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32"/>
              <a:gd name="T130" fmla="*/ 0 h 264"/>
              <a:gd name="T131" fmla="*/ 332 w 332"/>
              <a:gd name="T132" fmla="*/ 264 h 26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32" h="264">
                <a:moveTo>
                  <a:pt x="259" y="4"/>
                </a:moveTo>
                <a:lnTo>
                  <a:pt x="256" y="9"/>
                </a:lnTo>
                <a:lnTo>
                  <a:pt x="252" y="14"/>
                </a:lnTo>
                <a:lnTo>
                  <a:pt x="245" y="24"/>
                </a:lnTo>
                <a:lnTo>
                  <a:pt x="243" y="32"/>
                </a:lnTo>
                <a:lnTo>
                  <a:pt x="243" y="42"/>
                </a:lnTo>
                <a:lnTo>
                  <a:pt x="242" y="51"/>
                </a:lnTo>
                <a:lnTo>
                  <a:pt x="242" y="61"/>
                </a:lnTo>
                <a:lnTo>
                  <a:pt x="242" y="70"/>
                </a:lnTo>
                <a:lnTo>
                  <a:pt x="245" y="76"/>
                </a:lnTo>
                <a:lnTo>
                  <a:pt x="249" y="86"/>
                </a:lnTo>
                <a:lnTo>
                  <a:pt x="253" y="92"/>
                </a:lnTo>
                <a:lnTo>
                  <a:pt x="259" y="99"/>
                </a:lnTo>
                <a:lnTo>
                  <a:pt x="265" y="107"/>
                </a:lnTo>
                <a:lnTo>
                  <a:pt x="270" y="112"/>
                </a:lnTo>
                <a:lnTo>
                  <a:pt x="275" y="118"/>
                </a:lnTo>
                <a:lnTo>
                  <a:pt x="277" y="127"/>
                </a:lnTo>
                <a:lnTo>
                  <a:pt x="279" y="131"/>
                </a:lnTo>
                <a:lnTo>
                  <a:pt x="285" y="134"/>
                </a:lnTo>
                <a:lnTo>
                  <a:pt x="296" y="136"/>
                </a:lnTo>
                <a:lnTo>
                  <a:pt x="306" y="138"/>
                </a:lnTo>
                <a:lnTo>
                  <a:pt x="313" y="144"/>
                </a:lnTo>
                <a:lnTo>
                  <a:pt x="319" y="150"/>
                </a:lnTo>
                <a:lnTo>
                  <a:pt x="320" y="156"/>
                </a:lnTo>
                <a:lnTo>
                  <a:pt x="324" y="169"/>
                </a:lnTo>
                <a:lnTo>
                  <a:pt x="326" y="177"/>
                </a:lnTo>
                <a:lnTo>
                  <a:pt x="330" y="186"/>
                </a:lnTo>
                <a:lnTo>
                  <a:pt x="331" y="191"/>
                </a:lnTo>
                <a:lnTo>
                  <a:pt x="326" y="191"/>
                </a:lnTo>
                <a:lnTo>
                  <a:pt x="318" y="194"/>
                </a:lnTo>
                <a:lnTo>
                  <a:pt x="313" y="194"/>
                </a:lnTo>
                <a:lnTo>
                  <a:pt x="307" y="192"/>
                </a:lnTo>
                <a:lnTo>
                  <a:pt x="296" y="195"/>
                </a:lnTo>
                <a:lnTo>
                  <a:pt x="289" y="201"/>
                </a:lnTo>
                <a:lnTo>
                  <a:pt x="278" y="212"/>
                </a:lnTo>
                <a:lnTo>
                  <a:pt x="265" y="221"/>
                </a:lnTo>
                <a:lnTo>
                  <a:pt x="242" y="236"/>
                </a:lnTo>
                <a:lnTo>
                  <a:pt x="234" y="241"/>
                </a:lnTo>
                <a:lnTo>
                  <a:pt x="224" y="248"/>
                </a:lnTo>
                <a:lnTo>
                  <a:pt x="214" y="254"/>
                </a:lnTo>
                <a:lnTo>
                  <a:pt x="210" y="256"/>
                </a:lnTo>
                <a:lnTo>
                  <a:pt x="199" y="259"/>
                </a:lnTo>
                <a:lnTo>
                  <a:pt x="192" y="259"/>
                </a:lnTo>
                <a:lnTo>
                  <a:pt x="184" y="263"/>
                </a:lnTo>
                <a:lnTo>
                  <a:pt x="178" y="260"/>
                </a:lnTo>
                <a:lnTo>
                  <a:pt x="172" y="261"/>
                </a:lnTo>
                <a:lnTo>
                  <a:pt x="169" y="258"/>
                </a:lnTo>
                <a:lnTo>
                  <a:pt x="164" y="255"/>
                </a:lnTo>
                <a:lnTo>
                  <a:pt x="159" y="249"/>
                </a:lnTo>
                <a:lnTo>
                  <a:pt x="154" y="243"/>
                </a:lnTo>
                <a:lnTo>
                  <a:pt x="149" y="239"/>
                </a:lnTo>
                <a:lnTo>
                  <a:pt x="143" y="239"/>
                </a:lnTo>
                <a:lnTo>
                  <a:pt x="136" y="239"/>
                </a:lnTo>
                <a:lnTo>
                  <a:pt x="132" y="243"/>
                </a:lnTo>
                <a:lnTo>
                  <a:pt x="125" y="244"/>
                </a:lnTo>
                <a:lnTo>
                  <a:pt x="118" y="241"/>
                </a:lnTo>
                <a:lnTo>
                  <a:pt x="107" y="247"/>
                </a:lnTo>
                <a:lnTo>
                  <a:pt x="106" y="240"/>
                </a:lnTo>
                <a:lnTo>
                  <a:pt x="103" y="238"/>
                </a:lnTo>
                <a:lnTo>
                  <a:pt x="101" y="234"/>
                </a:lnTo>
                <a:lnTo>
                  <a:pt x="102" y="233"/>
                </a:lnTo>
                <a:lnTo>
                  <a:pt x="108" y="231"/>
                </a:lnTo>
                <a:lnTo>
                  <a:pt x="117" y="232"/>
                </a:lnTo>
                <a:lnTo>
                  <a:pt x="122" y="229"/>
                </a:lnTo>
                <a:lnTo>
                  <a:pt x="121" y="223"/>
                </a:lnTo>
                <a:lnTo>
                  <a:pt x="114" y="219"/>
                </a:lnTo>
                <a:lnTo>
                  <a:pt x="104" y="218"/>
                </a:lnTo>
                <a:lnTo>
                  <a:pt x="94" y="217"/>
                </a:lnTo>
                <a:lnTo>
                  <a:pt x="85" y="217"/>
                </a:lnTo>
                <a:lnTo>
                  <a:pt x="80" y="208"/>
                </a:lnTo>
                <a:lnTo>
                  <a:pt x="79" y="193"/>
                </a:lnTo>
                <a:lnTo>
                  <a:pt x="80" y="179"/>
                </a:lnTo>
                <a:lnTo>
                  <a:pt x="81" y="170"/>
                </a:lnTo>
                <a:lnTo>
                  <a:pt x="82" y="157"/>
                </a:lnTo>
                <a:lnTo>
                  <a:pt x="82" y="143"/>
                </a:lnTo>
                <a:lnTo>
                  <a:pt x="81" y="133"/>
                </a:lnTo>
                <a:lnTo>
                  <a:pt x="76" y="128"/>
                </a:lnTo>
                <a:lnTo>
                  <a:pt x="75" y="121"/>
                </a:lnTo>
                <a:lnTo>
                  <a:pt x="68" y="112"/>
                </a:lnTo>
                <a:lnTo>
                  <a:pt x="61" y="119"/>
                </a:lnTo>
                <a:lnTo>
                  <a:pt x="55" y="125"/>
                </a:lnTo>
                <a:lnTo>
                  <a:pt x="49" y="125"/>
                </a:lnTo>
                <a:lnTo>
                  <a:pt x="44" y="122"/>
                </a:lnTo>
                <a:lnTo>
                  <a:pt x="39" y="129"/>
                </a:lnTo>
                <a:lnTo>
                  <a:pt x="39" y="134"/>
                </a:lnTo>
                <a:lnTo>
                  <a:pt x="35" y="140"/>
                </a:lnTo>
                <a:lnTo>
                  <a:pt x="29" y="145"/>
                </a:lnTo>
                <a:lnTo>
                  <a:pt x="23" y="148"/>
                </a:lnTo>
                <a:lnTo>
                  <a:pt x="15" y="151"/>
                </a:lnTo>
                <a:lnTo>
                  <a:pt x="7" y="144"/>
                </a:lnTo>
                <a:lnTo>
                  <a:pt x="4" y="136"/>
                </a:lnTo>
                <a:lnTo>
                  <a:pt x="0" y="128"/>
                </a:lnTo>
                <a:lnTo>
                  <a:pt x="0" y="117"/>
                </a:lnTo>
                <a:lnTo>
                  <a:pt x="8" y="114"/>
                </a:lnTo>
                <a:lnTo>
                  <a:pt x="15" y="117"/>
                </a:lnTo>
                <a:lnTo>
                  <a:pt x="21" y="119"/>
                </a:lnTo>
                <a:lnTo>
                  <a:pt x="26" y="120"/>
                </a:lnTo>
                <a:lnTo>
                  <a:pt x="32" y="116"/>
                </a:lnTo>
                <a:lnTo>
                  <a:pt x="37" y="108"/>
                </a:lnTo>
                <a:lnTo>
                  <a:pt x="42" y="101"/>
                </a:lnTo>
                <a:lnTo>
                  <a:pt x="50" y="98"/>
                </a:lnTo>
                <a:lnTo>
                  <a:pt x="59" y="94"/>
                </a:lnTo>
                <a:lnTo>
                  <a:pt x="69" y="93"/>
                </a:lnTo>
                <a:lnTo>
                  <a:pt x="78" y="90"/>
                </a:lnTo>
                <a:lnTo>
                  <a:pt x="86" y="87"/>
                </a:lnTo>
                <a:lnTo>
                  <a:pt x="96" y="84"/>
                </a:lnTo>
                <a:lnTo>
                  <a:pt x="102" y="80"/>
                </a:lnTo>
                <a:lnTo>
                  <a:pt x="108" y="75"/>
                </a:lnTo>
                <a:lnTo>
                  <a:pt x="115" y="70"/>
                </a:lnTo>
                <a:lnTo>
                  <a:pt x="123" y="59"/>
                </a:lnTo>
                <a:lnTo>
                  <a:pt x="132" y="53"/>
                </a:lnTo>
                <a:lnTo>
                  <a:pt x="137" y="45"/>
                </a:lnTo>
                <a:lnTo>
                  <a:pt x="143" y="41"/>
                </a:lnTo>
                <a:lnTo>
                  <a:pt x="150" y="34"/>
                </a:lnTo>
                <a:lnTo>
                  <a:pt x="155" y="30"/>
                </a:lnTo>
                <a:lnTo>
                  <a:pt x="162" y="32"/>
                </a:lnTo>
                <a:lnTo>
                  <a:pt x="169" y="31"/>
                </a:lnTo>
                <a:lnTo>
                  <a:pt x="177" y="26"/>
                </a:lnTo>
                <a:lnTo>
                  <a:pt x="183" y="20"/>
                </a:lnTo>
                <a:lnTo>
                  <a:pt x="188" y="13"/>
                </a:lnTo>
                <a:lnTo>
                  <a:pt x="195" y="11"/>
                </a:lnTo>
                <a:lnTo>
                  <a:pt x="204" y="7"/>
                </a:lnTo>
                <a:lnTo>
                  <a:pt x="213" y="4"/>
                </a:lnTo>
                <a:lnTo>
                  <a:pt x="222" y="2"/>
                </a:lnTo>
                <a:lnTo>
                  <a:pt x="231" y="0"/>
                </a:lnTo>
                <a:lnTo>
                  <a:pt x="240" y="0"/>
                </a:lnTo>
                <a:lnTo>
                  <a:pt x="252" y="2"/>
                </a:lnTo>
                <a:lnTo>
                  <a:pt x="259" y="4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161E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08" name="Freeform 162"/>
          <p:cNvSpPr>
            <a:spLocks/>
          </p:cNvSpPr>
          <p:nvPr/>
        </p:nvSpPr>
        <p:spPr bwMode="auto">
          <a:xfrm>
            <a:off x="3962400" y="757238"/>
            <a:ext cx="1093788" cy="1000125"/>
          </a:xfrm>
          <a:custGeom>
            <a:avLst/>
            <a:gdLst>
              <a:gd name="T0" fmla="*/ 2147483647 w 689"/>
              <a:gd name="T1" fmla="*/ 2147483647 h 630"/>
              <a:gd name="T2" fmla="*/ 2147483647 w 689"/>
              <a:gd name="T3" fmla="*/ 2147483647 h 630"/>
              <a:gd name="T4" fmla="*/ 2147483647 w 689"/>
              <a:gd name="T5" fmla="*/ 2147483647 h 630"/>
              <a:gd name="T6" fmla="*/ 2147483647 w 689"/>
              <a:gd name="T7" fmla="*/ 2147483647 h 630"/>
              <a:gd name="T8" fmla="*/ 2147483647 w 689"/>
              <a:gd name="T9" fmla="*/ 2147483647 h 630"/>
              <a:gd name="T10" fmla="*/ 2147483647 w 689"/>
              <a:gd name="T11" fmla="*/ 2147483647 h 630"/>
              <a:gd name="T12" fmla="*/ 2147483647 w 689"/>
              <a:gd name="T13" fmla="*/ 2147483647 h 630"/>
              <a:gd name="T14" fmla="*/ 2147483647 w 689"/>
              <a:gd name="T15" fmla="*/ 2147483647 h 630"/>
              <a:gd name="T16" fmla="*/ 2147483647 w 689"/>
              <a:gd name="T17" fmla="*/ 2147483647 h 630"/>
              <a:gd name="T18" fmla="*/ 2147483647 w 689"/>
              <a:gd name="T19" fmla="*/ 2147483647 h 630"/>
              <a:gd name="T20" fmla="*/ 2147483647 w 689"/>
              <a:gd name="T21" fmla="*/ 2147483647 h 630"/>
              <a:gd name="T22" fmla="*/ 2147483647 w 689"/>
              <a:gd name="T23" fmla="*/ 2147483647 h 630"/>
              <a:gd name="T24" fmla="*/ 2147483647 w 689"/>
              <a:gd name="T25" fmla="*/ 2147483647 h 630"/>
              <a:gd name="T26" fmla="*/ 2147483647 w 689"/>
              <a:gd name="T27" fmla="*/ 2147483647 h 630"/>
              <a:gd name="T28" fmla="*/ 2147483647 w 689"/>
              <a:gd name="T29" fmla="*/ 2147483647 h 630"/>
              <a:gd name="T30" fmla="*/ 2147483647 w 689"/>
              <a:gd name="T31" fmla="*/ 2147483647 h 630"/>
              <a:gd name="T32" fmla="*/ 2147483647 w 689"/>
              <a:gd name="T33" fmla="*/ 2147483647 h 630"/>
              <a:gd name="T34" fmla="*/ 2147483647 w 689"/>
              <a:gd name="T35" fmla="*/ 2147483647 h 630"/>
              <a:gd name="T36" fmla="*/ 2147483647 w 689"/>
              <a:gd name="T37" fmla="*/ 2147483647 h 630"/>
              <a:gd name="T38" fmla="*/ 2147483647 w 689"/>
              <a:gd name="T39" fmla="*/ 2147483647 h 630"/>
              <a:gd name="T40" fmla="*/ 2147483647 w 689"/>
              <a:gd name="T41" fmla="*/ 2147483647 h 630"/>
              <a:gd name="T42" fmla="*/ 2147483647 w 689"/>
              <a:gd name="T43" fmla="*/ 2147483647 h 630"/>
              <a:gd name="T44" fmla="*/ 2147483647 w 689"/>
              <a:gd name="T45" fmla="*/ 2147483647 h 630"/>
              <a:gd name="T46" fmla="*/ 2147483647 w 689"/>
              <a:gd name="T47" fmla="*/ 2147483647 h 630"/>
              <a:gd name="T48" fmla="*/ 2147483647 w 689"/>
              <a:gd name="T49" fmla="*/ 2147483647 h 630"/>
              <a:gd name="T50" fmla="*/ 2147483647 w 689"/>
              <a:gd name="T51" fmla="*/ 2147483647 h 630"/>
              <a:gd name="T52" fmla="*/ 2147483647 w 689"/>
              <a:gd name="T53" fmla="*/ 2147483647 h 630"/>
              <a:gd name="T54" fmla="*/ 2147483647 w 689"/>
              <a:gd name="T55" fmla="*/ 2147483647 h 630"/>
              <a:gd name="T56" fmla="*/ 2147483647 w 689"/>
              <a:gd name="T57" fmla="*/ 2147483647 h 630"/>
              <a:gd name="T58" fmla="*/ 2147483647 w 689"/>
              <a:gd name="T59" fmla="*/ 2147483647 h 630"/>
              <a:gd name="T60" fmla="*/ 2147483647 w 689"/>
              <a:gd name="T61" fmla="*/ 2147483647 h 630"/>
              <a:gd name="T62" fmla="*/ 2147483647 w 689"/>
              <a:gd name="T63" fmla="*/ 2147483647 h 630"/>
              <a:gd name="T64" fmla="*/ 2147483647 w 689"/>
              <a:gd name="T65" fmla="*/ 2147483647 h 630"/>
              <a:gd name="T66" fmla="*/ 2147483647 w 689"/>
              <a:gd name="T67" fmla="*/ 2147483647 h 630"/>
              <a:gd name="T68" fmla="*/ 2147483647 w 689"/>
              <a:gd name="T69" fmla="*/ 2147483647 h 630"/>
              <a:gd name="T70" fmla="*/ 2147483647 w 689"/>
              <a:gd name="T71" fmla="*/ 2147483647 h 630"/>
              <a:gd name="T72" fmla="*/ 2147483647 w 689"/>
              <a:gd name="T73" fmla="*/ 2147483647 h 630"/>
              <a:gd name="T74" fmla="*/ 2147483647 w 689"/>
              <a:gd name="T75" fmla="*/ 2147483647 h 630"/>
              <a:gd name="T76" fmla="*/ 2147483647 w 689"/>
              <a:gd name="T77" fmla="*/ 2147483647 h 630"/>
              <a:gd name="T78" fmla="*/ 2147483647 w 689"/>
              <a:gd name="T79" fmla="*/ 2147483647 h 630"/>
              <a:gd name="T80" fmla="*/ 2147483647 w 689"/>
              <a:gd name="T81" fmla="*/ 2147483647 h 630"/>
              <a:gd name="T82" fmla="*/ 2147483647 w 689"/>
              <a:gd name="T83" fmla="*/ 2147483647 h 630"/>
              <a:gd name="T84" fmla="*/ 2147483647 w 689"/>
              <a:gd name="T85" fmla="*/ 2147483647 h 630"/>
              <a:gd name="T86" fmla="*/ 2147483647 w 689"/>
              <a:gd name="T87" fmla="*/ 2147483647 h 630"/>
              <a:gd name="T88" fmla="*/ 2147483647 w 689"/>
              <a:gd name="T89" fmla="*/ 2147483647 h 630"/>
              <a:gd name="T90" fmla="*/ 2147483647 w 689"/>
              <a:gd name="T91" fmla="*/ 2147483647 h 630"/>
              <a:gd name="T92" fmla="*/ 2147483647 w 689"/>
              <a:gd name="T93" fmla="*/ 2147483647 h 630"/>
              <a:gd name="T94" fmla="*/ 2147483647 w 689"/>
              <a:gd name="T95" fmla="*/ 2147483647 h 630"/>
              <a:gd name="T96" fmla="*/ 2147483647 w 689"/>
              <a:gd name="T97" fmla="*/ 2147483647 h 630"/>
              <a:gd name="T98" fmla="*/ 2147483647 w 689"/>
              <a:gd name="T99" fmla="*/ 2147483647 h 630"/>
              <a:gd name="T100" fmla="*/ 2147483647 w 689"/>
              <a:gd name="T101" fmla="*/ 2147483647 h 630"/>
              <a:gd name="T102" fmla="*/ 2147483647 w 689"/>
              <a:gd name="T103" fmla="*/ 2147483647 h 630"/>
              <a:gd name="T104" fmla="*/ 2147483647 w 689"/>
              <a:gd name="T105" fmla="*/ 2147483647 h 630"/>
              <a:gd name="T106" fmla="*/ 2147483647 w 689"/>
              <a:gd name="T107" fmla="*/ 2147483647 h 630"/>
              <a:gd name="T108" fmla="*/ 2147483647 w 689"/>
              <a:gd name="T109" fmla="*/ 2147483647 h 630"/>
              <a:gd name="T110" fmla="*/ 2147483647 w 689"/>
              <a:gd name="T111" fmla="*/ 2147483647 h 630"/>
              <a:gd name="T112" fmla="*/ 2147483647 w 689"/>
              <a:gd name="T113" fmla="*/ 2147483647 h 630"/>
              <a:gd name="T114" fmla="*/ 2147483647 w 689"/>
              <a:gd name="T115" fmla="*/ 2147483647 h 630"/>
              <a:gd name="T116" fmla="*/ 2147483647 w 689"/>
              <a:gd name="T117" fmla="*/ 2147483647 h 6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89"/>
              <a:gd name="T178" fmla="*/ 0 h 630"/>
              <a:gd name="T179" fmla="*/ 689 w 689"/>
              <a:gd name="T180" fmla="*/ 630 h 6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89" h="630">
                <a:moveTo>
                  <a:pt x="543" y="627"/>
                </a:moveTo>
                <a:lnTo>
                  <a:pt x="550" y="629"/>
                </a:lnTo>
                <a:lnTo>
                  <a:pt x="557" y="628"/>
                </a:lnTo>
                <a:lnTo>
                  <a:pt x="565" y="623"/>
                </a:lnTo>
                <a:lnTo>
                  <a:pt x="571" y="617"/>
                </a:lnTo>
                <a:lnTo>
                  <a:pt x="576" y="610"/>
                </a:lnTo>
                <a:lnTo>
                  <a:pt x="583" y="608"/>
                </a:lnTo>
                <a:lnTo>
                  <a:pt x="592" y="604"/>
                </a:lnTo>
                <a:lnTo>
                  <a:pt x="601" y="601"/>
                </a:lnTo>
                <a:lnTo>
                  <a:pt x="610" y="599"/>
                </a:lnTo>
                <a:lnTo>
                  <a:pt x="619" y="597"/>
                </a:lnTo>
                <a:lnTo>
                  <a:pt x="628" y="597"/>
                </a:lnTo>
                <a:lnTo>
                  <a:pt x="640" y="599"/>
                </a:lnTo>
                <a:lnTo>
                  <a:pt x="647" y="601"/>
                </a:lnTo>
                <a:lnTo>
                  <a:pt x="649" y="602"/>
                </a:lnTo>
                <a:lnTo>
                  <a:pt x="658" y="602"/>
                </a:lnTo>
                <a:lnTo>
                  <a:pt x="671" y="597"/>
                </a:lnTo>
                <a:lnTo>
                  <a:pt x="682" y="597"/>
                </a:lnTo>
                <a:lnTo>
                  <a:pt x="688" y="591"/>
                </a:lnTo>
                <a:lnTo>
                  <a:pt x="685" y="587"/>
                </a:lnTo>
                <a:lnTo>
                  <a:pt x="680" y="583"/>
                </a:lnTo>
                <a:lnTo>
                  <a:pt x="676" y="578"/>
                </a:lnTo>
                <a:lnTo>
                  <a:pt x="668" y="571"/>
                </a:lnTo>
                <a:lnTo>
                  <a:pt x="662" y="565"/>
                </a:lnTo>
                <a:lnTo>
                  <a:pt x="649" y="555"/>
                </a:lnTo>
                <a:lnTo>
                  <a:pt x="639" y="548"/>
                </a:lnTo>
                <a:lnTo>
                  <a:pt x="630" y="541"/>
                </a:lnTo>
                <a:lnTo>
                  <a:pt x="621" y="538"/>
                </a:lnTo>
                <a:lnTo>
                  <a:pt x="612" y="534"/>
                </a:lnTo>
                <a:lnTo>
                  <a:pt x="605" y="529"/>
                </a:lnTo>
                <a:lnTo>
                  <a:pt x="598" y="531"/>
                </a:lnTo>
                <a:lnTo>
                  <a:pt x="590" y="537"/>
                </a:lnTo>
                <a:lnTo>
                  <a:pt x="583" y="541"/>
                </a:lnTo>
                <a:lnTo>
                  <a:pt x="573" y="541"/>
                </a:lnTo>
                <a:lnTo>
                  <a:pt x="573" y="534"/>
                </a:lnTo>
                <a:lnTo>
                  <a:pt x="613" y="464"/>
                </a:lnTo>
                <a:lnTo>
                  <a:pt x="618" y="455"/>
                </a:lnTo>
                <a:lnTo>
                  <a:pt x="618" y="446"/>
                </a:lnTo>
                <a:lnTo>
                  <a:pt x="624" y="441"/>
                </a:lnTo>
                <a:lnTo>
                  <a:pt x="626" y="435"/>
                </a:lnTo>
                <a:lnTo>
                  <a:pt x="619" y="428"/>
                </a:lnTo>
                <a:lnTo>
                  <a:pt x="608" y="429"/>
                </a:lnTo>
                <a:lnTo>
                  <a:pt x="598" y="433"/>
                </a:lnTo>
                <a:lnTo>
                  <a:pt x="597" y="434"/>
                </a:lnTo>
                <a:lnTo>
                  <a:pt x="578" y="360"/>
                </a:lnTo>
                <a:lnTo>
                  <a:pt x="597" y="340"/>
                </a:lnTo>
                <a:lnTo>
                  <a:pt x="609" y="327"/>
                </a:lnTo>
                <a:lnTo>
                  <a:pt x="614" y="318"/>
                </a:lnTo>
                <a:lnTo>
                  <a:pt x="619" y="311"/>
                </a:lnTo>
                <a:lnTo>
                  <a:pt x="629" y="314"/>
                </a:lnTo>
                <a:lnTo>
                  <a:pt x="635" y="310"/>
                </a:lnTo>
                <a:lnTo>
                  <a:pt x="638" y="303"/>
                </a:lnTo>
                <a:lnTo>
                  <a:pt x="647" y="277"/>
                </a:lnTo>
                <a:lnTo>
                  <a:pt x="648" y="265"/>
                </a:lnTo>
                <a:lnTo>
                  <a:pt x="637" y="229"/>
                </a:lnTo>
                <a:lnTo>
                  <a:pt x="634" y="209"/>
                </a:lnTo>
                <a:lnTo>
                  <a:pt x="635" y="192"/>
                </a:lnTo>
                <a:lnTo>
                  <a:pt x="639" y="178"/>
                </a:lnTo>
                <a:lnTo>
                  <a:pt x="634" y="166"/>
                </a:lnTo>
                <a:lnTo>
                  <a:pt x="620" y="155"/>
                </a:lnTo>
                <a:lnTo>
                  <a:pt x="613" y="155"/>
                </a:lnTo>
                <a:lnTo>
                  <a:pt x="604" y="158"/>
                </a:lnTo>
                <a:lnTo>
                  <a:pt x="598" y="161"/>
                </a:lnTo>
                <a:lnTo>
                  <a:pt x="594" y="161"/>
                </a:lnTo>
                <a:lnTo>
                  <a:pt x="589" y="167"/>
                </a:lnTo>
                <a:lnTo>
                  <a:pt x="583" y="166"/>
                </a:lnTo>
                <a:lnTo>
                  <a:pt x="580" y="162"/>
                </a:lnTo>
                <a:lnTo>
                  <a:pt x="580" y="154"/>
                </a:lnTo>
                <a:lnTo>
                  <a:pt x="575" y="142"/>
                </a:lnTo>
                <a:lnTo>
                  <a:pt x="569" y="135"/>
                </a:lnTo>
                <a:lnTo>
                  <a:pt x="566" y="124"/>
                </a:lnTo>
                <a:lnTo>
                  <a:pt x="566" y="115"/>
                </a:lnTo>
                <a:lnTo>
                  <a:pt x="565" y="105"/>
                </a:lnTo>
                <a:lnTo>
                  <a:pt x="559" y="99"/>
                </a:lnTo>
                <a:lnTo>
                  <a:pt x="553" y="92"/>
                </a:lnTo>
                <a:lnTo>
                  <a:pt x="546" y="85"/>
                </a:lnTo>
                <a:lnTo>
                  <a:pt x="540" y="78"/>
                </a:lnTo>
                <a:lnTo>
                  <a:pt x="537" y="70"/>
                </a:lnTo>
                <a:lnTo>
                  <a:pt x="533" y="62"/>
                </a:lnTo>
                <a:lnTo>
                  <a:pt x="529" y="63"/>
                </a:lnTo>
                <a:lnTo>
                  <a:pt x="525" y="64"/>
                </a:lnTo>
                <a:lnTo>
                  <a:pt x="520" y="65"/>
                </a:lnTo>
                <a:lnTo>
                  <a:pt x="515" y="64"/>
                </a:lnTo>
                <a:lnTo>
                  <a:pt x="507" y="62"/>
                </a:lnTo>
                <a:lnTo>
                  <a:pt x="503" y="64"/>
                </a:lnTo>
                <a:lnTo>
                  <a:pt x="498" y="69"/>
                </a:lnTo>
                <a:lnTo>
                  <a:pt x="493" y="73"/>
                </a:lnTo>
                <a:lnTo>
                  <a:pt x="489" y="77"/>
                </a:lnTo>
                <a:lnTo>
                  <a:pt x="483" y="77"/>
                </a:lnTo>
                <a:lnTo>
                  <a:pt x="480" y="71"/>
                </a:lnTo>
                <a:lnTo>
                  <a:pt x="476" y="64"/>
                </a:lnTo>
                <a:lnTo>
                  <a:pt x="472" y="60"/>
                </a:lnTo>
                <a:lnTo>
                  <a:pt x="468" y="58"/>
                </a:lnTo>
                <a:lnTo>
                  <a:pt x="462" y="58"/>
                </a:lnTo>
                <a:lnTo>
                  <a:pt x="454" y="58"/>
                </a:lnTo>
                <a:lnTo>
                  <a:pt x="447" y="59"/>
                </a:lnTo>
                <a:lnTo>
                  <a:pt x="442" y="61"/>
                </a:lnTo>
                <a:lnTo>
                  <a:pt x="438" y="63"/>
                </a:lnTo>
                <a:lnTo>
                  <a:pt x="430" y="61"/>
                </a:lnTo>
                <a:lnTo>
                  <a:pt x="425" y="58"/>
                </a:lnTo>
                <a:lnTo>
                  <a:pt x="420" y="56"/>
                </a:lnTo>
                <a:lnTo>
                  <a:pt x="416" y="58"/>
                </a:lnTo>
                <a:lnTo>
                  <a:pt x="410" y="56"/>
                </a:lnTo>
                <a:lnTo>
                  <a:pt x="410" y="48"/>
                </a:lnTo>
                <a:lnTo>
                  <a:pt x="411" y="40"/>
                </a:lnTo>
                <a:lnTo>
                  <a:pt x="415" y="36"/>
                </a:lnTo>
                <a:lnTo>
                  <a:pt x="411" y="30"/>
                </a:lnTo>
                <a:lnTo>
                  <a:pt x="407" y="32"/>
                </a:lnTo>
                <a:lnTo>
                  <a:pt x="406" y="26"/>
                </a:lnTo>
                <a:lnTo>
                  <a:pt x="403" y="24"/>
                </a:lnTo>
                <a:lnTo>
                  <a:pt x="399" y="27"/>
                </a:lnTo>
                <a:lnTo>
                  <a:pt x="396" y="30"/>
                </a:lnTo>
                <a:lnTo>
                  <a:pt x="390" y="30"/>
                </a:lnTo>
                <a:lnTo>
                  <a:pt x="390" y="23"/>
                </a:lnTo>
                <a:lnTo>
                  <a:pt x="389" y="17"/>
                </a:lnTo>
                <a:lnTo>
                  <a:pt x="387" y="12"/>
                </a:lnTo>
                <a:lnTo>
                  <a:pt x="386" y="5"/>
                </a:lnTo>
                <a:lnTo>
                  <a:pt x="382" y="2"/>
                </a:lnTo>
                <a:lnTo>
                  <a:pt x="376" y="0"/>
                </a:lnTo>
                <a:lnTo>
                  <a:pt x="371" y="1"/>
                </a:lnTo>
                <a:lnTo>
                  <a:pt x="367" y="4"/>
                </a:lnTo>
                <a:lnTo>
                  <a:pt x="363" y="8"/>
                </a:lnTo>
                <a:lnTo>
                  <a:pt x="359" y="10"/>
                </a:lnTo>
                <a:lnTo>
                  <a:pt x="353" y="9"/>
                </a:lnTo>
                <a:lnTo>
                  <a:pt x="348" y="4"/>
                </a:lnTo>
                <a:lnTo>
                  <a:pt x="345" y="4"/>
                </a:lnTo>
                <a:lnTo>
                  <a:pt x="342" y="13"/>
                </a:lnTo>
                <a:lnTo>
                  <a:pt x="340" y="15"/>
                </a:lnTo>
                <a:lnTo>
                  <a:pt x="334" y="19"/>
                </a:lnTo>
                <a:lnTo>
                  <a:pt x="331" y="22"/>
                </a:lnTo>
                <a:lnTo>
                  <a:pt x="327" y="25"/>
                </a:lnTo>
                <a:lnTo>
                  <a:pt x="324" y="29"/>
                </a:lnTo>
                <a:lnTo>
                  <a:pt x="321" y="33"/>
                </a:lnTo>
                <a:lnTo>
                  <a:pt x="318" y="37"/>
                </a:lnTo>
                <a:lnTo>
                  <a:pt x="314" y="39"/>
                </a:lnTo>
                <a:lnTo>
                  <a:pt x="306" y="38"/>
                </a:lnTo>
                <a:lnTo>
                  <a:pt x="306" y="33"/>
                </a:lnTo>
                <a:lnTo>
                  <a:pt x="304" y="30"/>
                </a:lnTo>
                <a:lnTo>
                  <a:pt x="301" y="30"/>
                </a:lnTo>
                <a:lnTo>
                  <a:pt x="298" y="25"/>
                </a:lnTo>
                <a:lnTo>
                  <a:pt x="296" y="22"/>
                </a:lnTo>
                <a:lnTo>
                  <a:pt x="292" y="24"/>
                </a:lnTo>
                <a:lnTo>
                  <a:pt x="289" y="29"/>
                </a:lnTo>
                <a:lnTo>
                  <a:pt x="287" y="34"/>
                </a:lnTo>
                <a:lnTo>
                  <a:pt x="284" y="35"/>
                </a:lnTo>
                <a:lnTo>
                  <a:pt x="280" y="37"/>
                </a:lnTo>
                <a:lnTo>
                  <a:pt x="276" y="38"/>
                </a:lnTo>
                <a:lnTo>
                  <a:pt x="272" y="40"/>
                </a:lnTo>
                <a:lnTo>
                  <a:pt x="265" y="41"/>
                </a:lnTo>
                <a:lnTo>
                  <a:pt x="260" y="45"/>
                </a:lnTo>
                <a:lnTo>
                  <a:pt x="259" y="52"/>
                </a:lnTo>
                <a:lnTo>
                  <a:pt x="260" y="58"/>
                </a:lnTo>
                <a:lnTo>
                  <a:pt x="408" y="190"/>
                </a:lnTo>
                <a:lnTo>
                  <a:pt x="409" y="195"/>
                </a:lnTo>
                <a:lnTo>
                  <a:pt x="409" y="199"/>
                </a:lnTo>
                <a:lnTo>
                  <a:pt x="411" y="203"/>
                </a:lnTo>
                <a:lnTo>
                  <a:pt x="411" y="208"/>
                </a:lnTo>
                <a:lnTo>
                  <a:pt x="411" y="214"/>
                </a:lnTo>
                <a:lnTo>
                  <a:pt x="411" y="219"/>
                </a:lnTo>
                <a:lnTo>
                  <a:pt x="410" y="225"/>
                </a:lnTo>
                <a:lnTo>
                  <a:pt x="405" y="226"/>
                </a:lnTo>
                <a:lnTo>
                  <a:pt x="400" y="225"/>
                </a:lnTo>
                <a:lnTo>
                  <a:pt x="397" y="228"/>
                </a:lnTo>
                <a:lnTo>
                  <a:pt x="391" y="228"/>
                </a:lnTo>
                <a:lnTo>
                  <a:pt x="388" y="225"/>
                </a:lnTo>
                <a:lnTo>
                  <a:pt x="385" y="223"/>
                </a:lnTo>
                <a:lnTo>
                  <a:pt x="381" y="222"/>
                </a:lnTo>
                <a:lnTo>
                  <a:pt x="376" y="221"/>
                </a:lnTo>
                <a:lnTo>
                  <a:pt x="373" y="223"/>
                </a:lnTo>
                <a:lnTo>
                  <a:pt x="369" y="223"/>
                </a:lnTo>
                <a:lnTo>
                  <a:pt x="364" y="225"/>
                </a:lnTo>
                <a:lnTo>
                  <a:pt x="358" y="226"/>
                </a:lnTo>
                <a:lnTo>
                  <a:pt x="353" y="226"/>
                </a:lnTo>
                <a:lnTo>
                  <a:pt x="350" y="226"/>
                </a:lnTo>
                <a:lnTo>
                  <a:pt x="345" y="224"/>
                </a:lnTo>
                <a:lnTo>
                  <a:pt x="340" y="223"/>
                </a:lnTo>
                <a:lnTo>
                  <a:pt x="338" y="226"/>
                </a:lnTo>
                <a:lnTo>
                  <a:pt x="330" y="223"/>
                </a:lnTo>
                <a:lnTo>
                  <a:pt x="324" y="219"/>
                </a:lnTo>
                <a:lnTo>
                  <a:pt x="321" y="216"/>
                </a:lnTo>
                <a:lnTo>
                  <a:pt x="318" y="212"/>
                </a:lnTo>
                <a:lnTo>
                  <a:pt x="313" y="208"/>
                </a:lnTo>
                <a:lnTo>
                  <a:pt x="308" y="205"/>
                </a:lnTo>
                <a:lnTo>
                  <a:pt x="304" y="201"/>
                </a:lnTo>
                <a:lnTo>
                  <a:pt x="298" y="197"/>
                </a:lnTo>
                <a:lnTo>
                  <a:pt x="292" y="196"/>
                </a:lnTo>
                <a:lnTo>
                  <a:pt x="287" y="194"/>
                </a:lnTo>
                <a:lnTo>
                  <a:pt x="283" y="191"/>
                </a:lnTo>
                <a:lnTo>
                  <a:pt x="278" y="186"/>
                </a:lnTo>
                <a:lnTo>
                  <a:pt x="272" y="183"/>
                </a:lnTo>
                <a:lnTo>
                  <a:pt x="266" y="181"/>
                </a:lnTo>
                <a:lnTo>
                  <a:pt x="261" y="181"/>
                </a:lnTo>
                <a:lnTo>
                  <a:pt x="258" y="184"/>
                </a:lnTo>
                <a:lnTo>
                  <a:pt x="254" y="187"/>
                </a:lnTo>
                <a:lnTo>
                  <a:pt x="251" y="190"/>
                </a:lnTo>
                <a:lnTo>
                  <a:pt x="247" y="195"/>
                </a:lnTo>
                <a:lnTo>
                  <a:pt x="245" y="200"/>
                </a:lnTo>
                <a:lnTo>
                  <a:pt x="243" y="202"/>
                </a:lnTo>
                <a:lnTo>
                  <a:pt x="238" y="201"/>
                </a:lnTo>
                <a:lnTo>
                  <a:pt x="234" y="200"/>
                </a:lnTo>
                <a:lnTo>
                  <a:pt x="230" y="199"/>
                </a:lnTo>
                <a:lnTo>
                  <a:pt x="226" y="197"/>
                </a:lnTo>
                <a:lnTo>
                  <a:pt x="223" y="196"/>
                </a:lnTo>
                <a:lnTo>
                  <a:pt x="219" y="198"/>
                </a:lnTo>
                <a:lnTo>
                  <a:pt x="218" y="203"/>
                </a:lnTo>
                <a:lnTo>
                  <a:pt x="218" y="207"/>
                </a:lnTo>
                <a:lnTo>
                  <a:pt x="218" y="214"/>
                </a:lnTo>
                <a:lnTo>
                  <a:pt x="219" y="218"/>
                </a:lnTo>
                <a:lnTo>
                  <a:pt x="216" y="221"/>
                </a:lnTo>
                <a:lnTo>
                  <a:pt x="213" y="219"/>
                </a:lnTo>
                <a:lnTo>
                  <a:pt x="210" y="217"/>
                </a:lnTo>
                <a:lnTo>
                  <a:pt x="208" y="214"/>
                </a:lnTo>
                <a:lnTo>
                  <a:pt x="205" y="213"/>
                </a:lnTo>
                <a:lnTo>
                  <a:pt x="201" y="214"/>
                </a:lnTo>
                <a:lnTo>
                  <a:pt x="196" y="215"/>
                </a:lnTo>
                <a:lnTo>
                  <a:pt x="192" y="219"/>
                </a:lnTo>
                <a:lnTo>
                  <a:pt x="189" y="221"/>
                </a:lnTo>
                <a:lnTo>
                  <a:pt x="187" y="223"/>
                </a:lnTo>
                <a:lnTo>
                  <a:pt x="186" y="225"/>
                </a:lnTo>
                <a:lnTo>
                  <a:pt x="186" y="232"/>
                </a:lnTo>
                <a:lnTo>
                  <a:pt x="186" y="236"/>
                </a:lnTo>
                <a:lnTo>
                  <a:pt x="184" y="241"/>
                </a:lnTo>
                <a:lnTo>
                  <a:pt x="183" y="244"/>
                </a:lnTo>
                <a:lnTo>
                  <a:pt x="180" y="245"/>
                </a:lnTo>
                <a:lnTo>
                  <a:pt x="173" y="243"/>
                </a:lnTo>
                <a:lnTo>
                  <a:pt x="166" y="242"/>
                </a:lnTo>
                <a:lnTo>
                  <a:pt x="164" y="242"/>
                </a:lnTo>
                <a:lnTo>
                  <a:pt x="161" y="242"/>
                </a:lnTo>
                <a:lnTo>
                  <a:pt x="158" y="240"/>
                </a:lnTo>
                <a:lnTo>
                  <a:pt x="154" y="238"/>
                </a:lnTo>
                <a:lnTo>
                  <a:pt x="153" y="233"/>
                </a:lnTo>
                <a:lnTo>
                  <a:pt x="150" y="233"/>
                </a:lnTo>
                <a:lnTo>
                  <a:pt x="146" y="234"/>
                </a:lnTo>
                <a:lnTo>
                  <a:pt x="143" y="236"/>
                </a:lnTo>
                <a:lnTo>
                  <a:pt x="142" y="239"/>
                </a:lnTo>
                <a:lnTo>
                  <a:pt x="141" y="244"/>
                </a:lnTo>
                <a:lnTo>
                  <a:pt x="140" y="247"/>
                </a:lnTo>
                <a:lnTo>
                  <a:pt x="137" y="250"/>
                </a:lnTo>
                <a:lnTo>
                  <a:pt x="134" y="251"/>
                </a:lnTo>
                <a:lnTo>
                  <a:pt x="130" y="250"/>
                </a:lnTo>
                <a:lnTo>
                  <a:pt x="124" y="248"/>
                </a:lnTo>
                <a:lnTo>
                  <a:pt x="117" y="244"/>
                </a:lnTo>
                <a:lnTo>
                  <a:pt x="113" y="242"/>
                </a:lnTo>
                <a:lnTo>
                  <a:pt x="110" y="243"/>
                </a:lnTo>
                <a:lnTo>
                  <a:pt x="110" y="246"/>
                </a:lnTo>
                <a:lnTo>
                  <a:pt x="109" y="250"/>
                </a:lnTo>
                <a:lnTo>
                  <a:pt x="105" y="251"/>
                </a:lnTo>
                <a:lnTo>
                  <a:pt x="101" y="252"/>
                </a:lnTo>
                <a:lnTo>
                  <a:pt x="99" y="254"/>
                </a:lnTo>
                <a:lnTo>
                  <a:pt x="96" y="256"/>
                </a:lnTo>
                <a:lnTo>
                  <a:pt x="93" y="258"/>
                </a:lnTo>
                <a:lnTo>
                  <a:pt x="89" y="261"/>
                </a:lnTo>
                <a:lnTo>
                  <a:pt x="86" y="264"/>
                </a:lnTo>
                <a:lnTo>
                  <a:pt x="81" y="268"/>
                </a:lnTo>
                <a:lnTo>
                  <a:pt x="78" y="269"/>
                </a:lnTo>
                <a:lnTo>
                  <a:pt x="74" y="272"/>
                </a:lnTo>
                <a:lnTo>
                  <a:pt x="71" y="276"/>
                </a:lnTo>
                <a:lnTo>
                  <a:pt x="69" y="280"/>
                </a:lnTo>
                <a:lnTo>
                  <a:pt x="69" y="285"/>
                </a:lnTo>
                <a:lnTo>
                  <a:pt x="67" y="287"/>
                </a:lnTo>
                <a:lnTo>
                  <a:pt x="63" y="290"/>
                </a:lnTo>
                <a:lnTo>
                  <a:pt x="61" y="292"/>
                </a:lnTo>
                <a:lnTo>
                  <a:pt x="59" y="297"/>
                </a:lnTo>
                <a:lnTo>
                  <a:pt x="60" y="300"/>
                </a:lnTo>
                <a:lnTo>
                  <a:pt x="63" y="305"/>
                </a:lnTo>
                <a:lnTo>
                  <a:pt x="68" y="308"/>
                </a:lnTo>
                <a:lnTo>
                  <a:pt x="73" y="309"/>
                </a:lnTo>
                <a:lnTo>
                  <a:pt x="77" y="311"/>
                </a:lnTo>
                <a:lnTo>
                  <a:pt x="77" y="319"/>
                </a:lnTo>
                <a:lnTo>
                  <a:pt x="72" y="321"/>
                </a:lnTo>
                <a:lnTo>
                  <a:pt x="69" y="322"/>
                </a:lnTo>
                <a:lnTo>
                  <a:pt x="70" y="326"/>
                </a:lnTo>
                <a:lnTo>
                  <a:pt x="71" y="330"/>
                </a:lnTo>
                <a:lnTo>
                  <a:pt x="73" y="335"/>
                </a:lnTo>
                <a:lnTo>
                  <a:pt x="74" y="342"/>
                </a:lnTo>
                <a:lnTo>
                  <a:pt x="73" y="347"/>
                </a:lnTo>
                <a:lnTo>
                  <a:pt x="67" y="351"/>
                </a:lnTo>
                <a:lnTo>
                  <a:pt x="61" y="357"/>
                </a:lnTo>
                <a:lnTo>
                  <a:pt x="50" y="365"/>
                </a:lnTo>
                <a:lnTo>
                  <a:pt x="45" y="368"/>
                </a:lnTo>
                <a:lnTo>
                  <a:pt x="41" y="371"/>
                </a:lnTo>
                <a:lnTo>
                  <a:pt x="36" y="379"/>
                </a:lnTo>
                <a:lnTo>
                  <a:pt x="22" y="384"/>
                </a:lnTo>
                <a:lnTo>
                  <a:pt x="11" y="388"/>
                </a:lnTo>
                <a:lnTo>
                  <a:pt x="2" y="398"/>
                </a:lnTo>
                <a:lnTo>
                  <a:pt x="0" y="404"/>
                </a:lnTo>
                <a:lnTo>
                  <a:pt x="1" y="411"/>
                </a:lnTo>
                <a:lnTo>
                  <a:pt x="4" y="419"/>
                </a:lnTo>
                <a:lnTo>
                  <a:pt x="5" y="427"/>
                </a:lnTo>
                <a:lnTo>
                  <a:pt x="7" y="435"/>
                </a:lnTo>
                <a:lnTo>
                  <a:pt x="10" y="442"/>
                </a:lnTo>
                <a:lnTo>
                  <a:pt x="11" y="447"/>
                </a:lnTo>
                <a:lnTo>
                  <a:pt x="12" y="455"/>
                </a:lnTo>
                <a:lnTo>
                  <a:pt x="14" y="462"/>
                </a:lnTo>
                <a:lnTo>
                  <a:pt x="16" y="468"/>
                </a:lnTo>
                <a:lnTo>
                  <a:pt x="17" y="474"/>
                </a:lnTo>
                <a:lnTo>
                  <a:pt x="12" y="480"/>
                </a:lnTo>
                <a:lnTo>
                  <a:pt x="6" y="486"/>
                </a:lnTo>
                <a:lnTo>
                  <a:pt x="4" y="491"/>
                </a:lnTo>
                <a:lnTo>
                  <a:pt x="3" y="499"/>
                </a:lnTo>
                <a:lnTo>
                  <a:pt x="5" y="503"/>
                </a:lnTo>
                <a:lnTo>
                  <a:pt x="8" y="506"/>
                </a:lnTo>
                <a:lnTo>
                  <a:pt x="13" y="508"/>
                </a:lnTo>
                <a:lnTo>
                  <a:pt x="17" y="511"/>
                </a:lnTo>
                <a:lnTo>
                  <a:pt x="21" y="513"/>
                </a:lnTo>
                <a:lnTo>
                  <a:pt x="22" y="515"/>
                </a:lnTo>
                <a:lnTo>
                  <a:pt x="23" y="514"/>
                </a:lnTo>
                <a:lnTo>
                  <a:pt x="32" y="507"/>
                </a:lnTo>
                <a:lnTo>
                  <a:pt x="42" y="506"/>
                </a:lnTo>
                <a:lnTo>
                  <a:pt x="48" y="509"/>
                </a:lnTo>
                <a:lnTo>
                  <a:pt x="58" y="507"/>
                </a:lnTo>
                <a:lnTo>
                  <a:pt x="65" y="506"/>
                </a:lnTo>
                <a:lnTo>
                  <a:pt x="72" y="499"/>
                </a:lnTo>
                <a:lnTo>
                  <a:pt x="79" y="489"/>
                </a:lnTo>
                <a:lnTo>
                  <a:pt x="84" y="478"/>
                </a:lnTo>
                <a:lnTo>
                  <a:pt x="92" y="472"/>
                </a:lnTo>
                <a:lnTo>
                  <a:pt x="102" y="467"/>
                </a:lnTo>
                <a:lnTo>
                  <a:pt x="105" y="458"/>
                </a:lnTo>
                <a:lnTo>
                  <a:pt x="113" y="446"/>
                </a:lnTo>
                <a:lnTo>
                  <a:pt x="120" y="441"/>
                </a:lnTo>
                <a:lnTo>
                  <a:pt x="125" y="445"/>
                </a:lnTo>
                <a:lnTo>
                  <a:pt x="127" y="449"/>
                </a:lnTo>
                <a:lnTo>
                  <a:pt x="132" y="453"/>
                </a:lnTo>
                <a:lnTo>
                  <a:pt x="138" y="459"/>
                </a:lnTo>
                <a:lnTo>
                  <a:pt x="140" y="464"/>
                </a:lnTo>
                <a:lnTo>
                  <a:pt x="138" y="472"/>
                </a:lnTo>
                <a:lnTo>
                  <a:pt x="136" y="480"/>
                </a:lnTo>
                <a:lnTo>
                  <a:pt x="139" y="484"/>
                </a:lnTo>
                <a:lnTo>
                  <a:pt x="146" y="486"/>
                </a:lnTo>
                <a:lnTo>
                  <a:pt x="153" y="486"/>
                </a:lnTo>
                <a:lnTo>
                  <a:pt x="158" y="482"/>
                </a:lnTo>
                <a:lnTo>
                  <a:pt x="164" y="479"/>
                </a:lnTo>
                <a:lnTo>
                  <a:pt x="167" y="485"/>
                </a:lnTo>
                <a:lnTo>
                  <a:pt x="169" y="489"/>
                </a:lnTo>
                <a:lnTo>
                  <a:pt x="174" y="494"/>
                </a:lnTo>
                <a:lnTo>
                  <a:pt x="178" y="501"/>
                </a:lnTo>
                <a:lnTo>
                  <a:pt x="184" y="506"/>
                </a:lnTo>
                <a:lnTo>
                  <a:pt x="191" y="504"/>
                </a:lnTo>
                <a:lnTo>
                  <a:pt x="195" y="499"/>
                </a:lnTo>
                <a:lnTo>
                  <a:pt x="199" y="488"/>
                </a:lnTo>
                <a:lnTo>
                  <a:pt x="207" y="487"/>
                </a:lnTo>
                <a:lnTo>
                  <a:pt x="214" y="484"/>
                </a:lnTo>
                <a:lnTo>
                  <a:pt x="220" y="481"/>
                </a:lnTo>
                <a:lnTo>
                  <a:pt x="224" y="483"/>
                </a:lnTo>
                <a:lnTo>
                  <a:pt x="232" y="487"/>
                </a:lnTo>
                <a:lnTo>
                  <a:pt x="231" y="493"/>
                </a:lnTo>
                <a:lnTo>
                  <a:pt x="228" y="502"/>
                </a:lnTo>
                <a:lnTo>
                  <a:pt x="238" y="503"/>
                </a:lnTo>
                <a:lnTo>
                  <a:pt x="246" y="496"/>
                </a:lnTo>
                <a:lnTo>
                  <a:pt x="249" y="501"/>
                </a:lnTo>
                <a:lnTo>
                  <a:pt x="255" y="505"/>
                </a:lnTo>
                <a:lnTo>
                  <a:pt x="257" y="513"/>
                </a:lnTo>
                <a:lnTo>
                  <a:pt x="256" y="519"/>
                </a:lnTo>
                <a:lnTo>
                  <a:pt x="246" y="524"/>
                </a:lnTo>
                <a:lnTo>
                  <a:pt x="245" y="528"/>
                </a:lnTo>
                <a:lnTo>
                  <a:pt x="249" y="532"/>
                </a:lnTo>
                <a:lnTo>
                  <a:pt x="253" y="539"/>
                </a:lnTo>
                <a:lnTo>
                  <a:pt x="257" y="542"/>
                </a:lnTo>
                <a:lnTo>
                  <a:pt x="266" y="534"/>
                </a:lnTo>
                <a:lnTo>
                  <a:pt x="274" y="525"/>
                </a:lnTo>
                <a:lnTo>
                  <a:pt x="280" y="527"/>
                </a:lnTo>
                <a:lnTo>
                  <a:pt x="284" y="532"/>
                </a:lnTo>
                <a:lnTo>
                  <a:pt x="292" y="533"/>
                </a:lnTo>
                <a:lnTo>
                  <a:pt x="300" y="531"/>
                </a:lnTo>
                <a:lnTo>
                  <a:pt x="311" y="529"/>
                </a:lnTo>
                <a:lnTo>
                  <a:pt x="321" y="529"/>
                </a:lnTo>
                <a:lnTo>
                  <a:pt x="329" y="532"/>
                </a:lnTo>
                <a:lnTo>
                  <a:pt x="340" y="531"/>
                </a:lnTo>
                <a:lnTo>
                  <a:pt x="338" y="541"/>
                </a:lnTo>
                <a:lnTo>
                  <a:pt x="335" y="551"/>
                </a:lnTo>
                <a:lnTo>
                  <a:pt x="336" y="559"/>
                </a:lnTo>
                <a:lnTo>
                  <a:pt x="336" y="567"/>
                </a:lnTo>
                <a:lnTo>
                  <a:pt x="336" y="578"/>
                </a:lnTo>
                <a:lnTo>
                  <a:pt x="339" y="589"/>
                </a:lnTo>
                <a:lnTo>
                  <a:pt x="342" y="600"/>
                </a:lnTo>
                <a:lnTo>
                  <a:pt x="344" y="606"/>
                </a:lnTo>
                <a:lnTo>
                  <a:pt x="348" y="609"/>
                </a:lnTo>
                <a:lnTo>
                  <a:pt x="359" y="609"/>
                </a:lnTo>
                <a:lnTo>
                  <a:pt x="367" y="608"/>
                </a:lnTo>
                <a:lnTo>
                  <a:pt x="374" y="608"/>
                </a:lnTo>
                <a:lnTo>
                  <a:pt x="382" y="607"/>
                </a:lnTo>
                <a:lnTo>
                  <a:pt x="389" y="606"/>
                </a:lnTo>
                <a:lnTo>
                  <a:pt x="393" y="601"/>
                </a:lnTo>
                <a:lnTo>
                  <a:pt x="398" y="592"/>
                </a:lnTo>
                <a:lnTo>
                  <a:pt x="406" y="591"/>
                </a:lnTo>
                <a:lnTo>
                  <a:pt x="413" y="595"/>
                </a:lnTo>
                <a:lnTo>
                  <a:pt x="422" y="597"/>
                </a:lnTo>
                <a:lnTo>
                  <a:pt x="427" y="596"/>
                </a:lnTo>
                <a:lnTo>
                  <a:pt x="432" y="591"/>
                </a:lnTo>
                <a:lnTo>
                  <a:pt x="436" y="583"/>
                </a:lnTo>
                <a:lnTo>
                  <a:pt x="446" y="570"/>
                </a:lnTo>
                <a:lnTo>
                  <a:pt x="456" y="568"/>
                </a:lnTo>
                <a:lnTo>
                  <a:pt x="463" y="570"/>
                </a:lnTo>
                <a:lnTo>
                  <a:pt x="467" y="574"/>
                </a:lnTo>
                <a:lnTo>
                  <a:pt x="471" y="582"/>
                </a:lnTo>
                <a:lnTo>
                  <a:pt x="477" y="588"/>
                </a:lnTo>
                <a:lnTo>
                  <a:pt x="482" y="596"/>
                </a:lnTo>
                <a:lnTo>
                  <a:pt x="485" y="604"/>
                </a:lnTo>
                <a:lnTo>
                  <a:pt x="490" y="612"/>
                </a:lnTo>
                <a:lnTo>
                  <a:pt x="493" y="615"/>
                </a:lnTo>
                <a:lnTo>
                  <a:pt x="501" y="619"/>
                </a:lnTo>
                <a:lnTo>
                  <a:pt x="509" y="622"/>
                </a:lnTo>
                <a:lnTo>
                  <a:pt x="520" y="623"/>
                </a:lnTo>
                <a:lnTo>
                  <a:pt x="529" y="620"/>
                </a:lnTo>
                <a:lnTo>
                  <a:pt x="543" y="627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09" name="Freeform 163"/>
          <p:cNvSpPr>
            <a:spLocks/>
          </p:cNvSpPr>
          <p:nvPr/>
        </p:nvSpPr>
        <p:spPr bwMode="auto">
          <a:xfrm>
            <a:off x="3962400" y="757238"/>
            <a:ext cx="1093788" cy="1000125"/>
          </a:xfrm>
          <a:custGeom>
            <a:avLst/>
            <a:gdLst>
              <a:gd name="T0" fmla="*/ 1469252435 w 689"/>
              <a:gd name="T1" fmla="*/ 1532254803 h 630"/>
              <a:gd name="T2" fmla="*/ 1630542452 w 689"/>
              <a:gd name="T3" fmla="*/ 1514614510 h 630"/>
              <a:gd name="T4" fmla="*/ 1718747533 w 689"/>
              <a:gd name="T5" fmla="*/ 1504533889 h 630"/>
              <a:gd name="T6" fmla="*/ 1635582765 w 689"/>
              <a:gd name="T7" fmla="*/ 1398687367 h 630"/>
              <a:gd name="T8" fmla="*/ 1486892737 w 689"/>
              <a:gd name="T9" fmla="*/ 1353324572 h 630"/>
              <a:gd name="T10" fmla="*/ 1557457119 w 689"/>
              <a:gd name="T11" fmla="*/ 1146670253 h 630"/>
              <a:gd name="T12" fmla="*/ 1504534627 w 689"/>
              <a:gd name="T13" fmla="*/ 1093747786 h 630"/>
              <a:gd name="T14" fmla="*/ 1600300574 w 689"/>
              <a:gd name="T15" fmla="*/ 781248333 h 630"/>
              <a:gd name="T16" fmla="*/ 1610381200 w 689"/>
              <a:gd name="T17" fmla="*/ 448587837 h 630"/>
              <a:gd name="T18" fmla="*/ 1484373374 w 689"/>
              <a:gd name="T19" fmla="*/ 420865335 h 630"/>
              <a:gd name="T20" fmla="*/ 1426408981 w 689"/>
              <a:gd name="T21" fmla="*/ 289817162 h 630"/>
              <a:gd name="T22" fmla="*/ 1343244610 w 689"/>
              <a:gd name="T23" fmla="*/ 156249677 h 630"/>
              <a:gd name="T24" fmla="*/ 1267639915 w 689"/>
              <a:gd name="T25" fmla="*/ 161289987 h 630"/>
              <a:gd name="T26" fmla="*/ 1189514269 w 689"/>
              <a:gd name="T27" fmla="*/ 151209366 h 630"/>
              <a:gd name="T28" fmla="*/ 1083667696 w 689"/>
              <a:gd name="T29" fmla="*/ 153728728 h 630"/>
              <a:gd name="T30" fmla="*/ 1045866142 w 689"/>
              <a:gd name="T31" fmla="*/ 90725615 h 630"/>
              <a:gd name="T32" fmla="*/ 982861435 w 689"/>
              <a:gd name="T33" fmla="*/ 75604683 h 630"/>
              <a:gd name="T34" fmla="*/ 934979255 w 689"/>
              <a:gd name="T35" fmla="*/ 2520950 h 630"/>
              <a:gd name="T36" fmla="*/ 861893923 w 689"/>
              <a:gd name="T37" fmla="*/ 32761237 h 630"/>
              <a:gd name="T38" fmla="*/ 801409968 w 689"/>
              <a:gd name="T39" fmla="*/ 93246564 h 630"/>
              <a:gd name="T40" fmla="*/ 745966525 w 689"/>
              <a:gd name="T41" fmla="*/ 55443441 h 630"/>
              <a:gd name="T42" fmla="*/ 685482769 w 689"/>
              <a:gd name="T43" fmla="*/ 100806236 h 630"/>
              <a:gd name="T44" fmla="*/ 1030745203 w 689"/>
              <a:gd name="T45" fmla="*/ 501510304 h 630"/>
              <a:gd name="T46" fmla="*/ 1008063000 w 689"/>
              <a:gd name="T47" fmla="*/ 567034341 h 630"/>
              <a:gd name="T48" fmla="*/ 940019568 w 689"/>
              <a:gd name="T49" fmla="*/ 561994031 h 630"/>
              <a:gd name="T50" fmla="*/ 856853610 w 689"/>
              <a:gd name="T51" fmla="*/ 561994031 h 630"/>
              <a:gd name="T52" fmla="*/ 776208403 w 689"/>
              <a:gd name="T53" fmla="*/ 516631236 h 630"/>
              <a:gd name="T54" fmla="*/ 685482769 w 689"/>
              <a:gd name="T55" fmla="*/ 461187820 h 630"/>
              <a:gd name="T56" fmla="*/ 617439337 w 689"/>
              <a:gd name="T57" fmla="*/ 504031253 h 630"/>
              <a:gd name="T58" fmla="*/ 551915268 w 689"/>
              <a:gd name="T59" fmla="*/ 498990943 h 630"/>
              <a:gd name="T60" fmla="*/ 529233065 w 689"/>
              <a:gd name="T61" fmla="*/ 546873099 h 630"/>
              <a:gd name="T62" fmla="*/ 471270259 w 689"/>
              <a:gd name="T63" fmla="*/ 561994031 h 630"/>
              <a:gd name="T64" fmla="*/ 435988068 w 689"/>
              <a:gd name="T65" fmla="*/ 612397136 h 630"/>
              <a:gd name="T66" fmla="*/ 378023576 w 689"/>
              <a:gd name="T67" fmla="*/ 587195583 h 630"/>
              <a:gd name="T68" fmla="*/ 337701071 w 689"/>
              <a:gd name="T69" fmla="*/ 632558378 h 630"/>
              <a:gd name="T70" fmla="*/ 274697952 w 689"/>
              <a:gd name="T71" fmla="*/ 630039017 h 630"/>
              <a:gd name="T72" fmla="*/ 216733559 w 689"/>
              <a:gd name="T73" fmla="*/ 665321191 h 630"/>
              <a:gd name="T74" fmla="*/ 168851329 w 689"/>
              <a:gd name="T75" fmla="*/ 723285556 h 630"/>
              <a:gd name="T76" fmla="*/ 183972269 w 689"/>
              <a:gd name="T77" fmla="*/ 778728972 h 630"/>
              <a:gd name="T78" fmla="*/ 183972269 w 689"/>
              <a:gd name="T79" fmla="*/ 844251620 h 630"/>
              <a:gd name="T80" fmla="*/ 103327235 w 689"/>
              <a:gd name="T81" fmla="*/ 934977210 h 630"/>
              <a:gd name="T82" fmla="*/ 10080629 w 689"/>
              <a:gd name="T83" fmla="*/ 1055944663 h 630"/>
              <a:gd name="T84" fmla="*/ 40322517 w 689"/>
              <a:gd name="T85" fmla="*/ 1179433065 h 630"/>
              <a:gd name="T86" fmla="*/ 20161258 w 689"/>
              <a:gd name="T87" fmla="*/ 1275198965 h 630"/>
              <a:gd name="T88" fmla="*/ 105846623 w 689"/>
              <a:gd name="T89" fmla="*/ 1275198965 h 630"/>
              <a:gd name="T90" fmla="*/ 231854498 w 689"/>
              <a:gd name="T91" fmla="*/ 1189513686 h 630"/>
              <a:gd name="T92" fmla="*/ 332660758 w 689"/>
              <a:gd name="T93" fmla="*/ 1141629942 h 630"/>
              <a:gd name="T94" fmla="*/ 385584839 w 689"/>
              <a:gd name="T95" fmla="*/ 1224795860 h 630"/>
              <a:gd name="T96" fmla="*/ 463708996 w 689"/>
              <a:gd name="T97" fmla="*/ 1275198965 h 630"/>
              <a:gd name="T98" fmla="*/ 564515256 w 689"/>
              <a:gd name="T99" fmla="*/ 1217234600 h 630"/>
              <a:gd name="T100" fmla="*/ 642640902 w 689"/>
              <a:gd name="T101" fmla="*/ 1272678016 h 630"/>
              <a:gd name="T102" fmla="*/ 647681215 w 689"/>
              <a:gd name="T103" fmla="*/ 1365924555 h 630"/>
              <a:gd name="T104" fmla="*/ 783769666 w 689"/>
              <a:gd name="T105" fmla="*/ 1333163330 h 630"/>
              <a:gd name="T106" fmla="*/ 846772984 w 689"/>
              <a:gd name="T107" fmla="*/ 1428929231 h 630"/>
              <a:gd name="T108" fmla="*/ 924898629 w 689"/>
              <a:gd name="T109" fmla="*/ 1532254803 h 630"/>
              <a:gd name="T110" fmla="*/ 1040825829 w 689"/>
              <a:gd name="T111" fmla="*/ 1499493578 h 630"/>
              <a:gd name="T112" fmla="*/ 1166833654 w 689"/>
              <a:gd name="T113" fmla="*/ 1436488903 h 630"/>
              <a:gd name="T114" fmla="*/ 1242438350 w 689"/>
              <a:gd name="T115" fmla="*/ 1549896684 h 630"/>
              <a:gd name="T116" fmla="*/ 1368446175 w 689"/>
              <a:gd name="T117" fmla="*/ 1580138547 h 6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89"/>
              <a:gd name="T178" fmla="*/ 0 h 630"/>
              <a:gd name="T179" fmla="*/ 689 w 689"/>
              <a:gd name="T180" fmla="*/ 630 h 6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89" h="630">
                <a:moveTo>
                  <a:pt x="543" y="627"/>
                </a:moveTo>
                <a:lnTo>
                  <a:pt x="550" y="629"/>
                </a:lnTo>
                <a:lnTo>
                  <a:pt x="557" y="628"/>
                </a:lnTo>
                <a:lnTo>
                  <a:pt x="565" y="623"/>
                </a:lnTo>
                <a:lnTo>
                  <a:pt x="571" y="617"/>
                </a:lnTo>
                <a:lnTo>
                  <a:pt x="576" y="610"/>
                </a:lnTo>
                <a:lnTo>
                  <a:pt x="583" y="608"/>
                </a:lnTo>
                <a:lnTo>
                  <a:pt x="592" y="604"/>
                </a:lnTo>
                <a:lnTo>
                  <a:pt x="601" y="601"/>
                </a:lnTo>
                <a:lnTo>
                  <a:pt x="610" y="599"/>
                </a:lnTo>
                <a:lnTo>
                  <a:pt x="619" y="597"/>
                </a:lnTo>
                <a:lnTo>
                  <a:pt x="628" y="597"/>
                </a:lnTo>
                <a:lnTo>
                  <a:pt x="640" y="599"/>
                </a:lnTo>
                <a:lnTo>
                  <a:pt x="647" y="601"/>
                </a:lnTo>
                <a:lnTo>
                  <a:pt x="649" y="602"/>
                </a:lnTo>
                <a:lnTo>
                  <a:pt x="658" y="602"/>
                </a:lnTo>
                <a:lnTo>
                  <a:pt x="671" y="597"/>
                </a:lnTo>
                <a:lnTo>
                  <a:pt x="682" y="597"/>
                </a:lnTo>
                <a:lnTo>
                  <a:pt x="688" y="591"/>
                </a:lnTo>
                <a:lnTo>
                  <a:pt x="685" y="587"/>
                </a:lnTo>
                <a:lnTo>
                  <a:pt x="680" y="583"/>
                </a:lnTo>
                <a:lnTo>
                  <a:pt x="676" y="578"/>
                </a:lnTo>
                <a:lnTo>
                  <a:pt x="668" y="571"/>
                </a:lnTo>
                <a:lnTo>
                  <a:pt x="662" y="565"/>
                </a:lnTo>
                <a:lnTo>
                  <a:pt x="649" y="555"/>
                </a:lnTo>
                <a:lnTo>
                  <a:pt x="639" y="548"/>
                </a:lnTo>
                <a:lnTo>
                  <a:pt x="630" y="541"/>
                </a:lnTo>
                <a:lnTo>
                  <a:pt x="621" y="538"/>
                </a:lnTo>
                <a:lnTo>
                  <a:pt x="612" y="534"/>
                </a:lnTo>
                <a:lnTo>
                  <a:pt x="605" y="529"/>
                </a:lnTo>
                <a:lnTo>
                  <a:pt x="598" y="531"/>
                </a:lnTo>
                <a:lnTo>
                  <a:pt x="590" y="537"/>
                </a:lnTo>
                <a:lnTo>
                  <a:pt x="583" y="541"/>
                </a:lnTo>
                <a:lnTo>
                  <a:pt x="573" y="541"/>
                </a:lnTo>
                <a:lnTo>
                  <a:pt x="573" y="534"/>
                </a:lnTo>
                <a:lnTo>
                  <a:pt x="613" y="464"/>
                </a:lnTo>
                <a:lnTo>
                  <a:pt x="618" y="455"/>
                </a:lnTo>
                <a:lnTo>
                  <a:pt x="618" y="446"/>
                </a:lnTo>
                <a:lnTo>
                  <a:pt x="624" y="441"/>
                </a:lnTo>
                <a:lnTo>
                  <a:pt x="626" y="435"/>
                </a:lnTo>
                <a:lnTo>
                  <a:pt x="619" y="428"/>
                </a:lnTo>
                <a:lnTo>
                  <a:pt x="608" y="429"/>
                </a:lnTo>
                <a:lnTo>
                  <a:pt x="598" y="433"/>
                </a:lnTo>
                <a:lnTo>
                  <a:pt x="597" y="434"/>
                </a:lnTo>
                <a:lnTo>
                  <a:pt x="578" y="360"/>
                </a:lnTo>
                <a:lnTo>
                  <a:pt x="597" y="340"/>
                </a:lnTo>
                <a:lnTo>
                  <a:pt x="609" y="327"/>
                </a:lnTo>
                <a:lnTo>
                  <a:pt x="614" y="318"/>
                </a:lnTo>
                <a:lnTo>
                  <a:pt x="619" y="311"/>
                </a:lnTo>
                <a:lnTo>
                  <a:pt x="629" y="314"/>
                </a:lnTo>
                <a:lnTo>
                  <a:pt x="635" y="310"/>
                </a:lnTo>
                <a:lnTo>
                  <a:pt x="638" y="303"/>
                </a:lnTo>
                <a:lnTo>
                  <a:pt x="647" y="277"/>
                </a:lnTo>
                <a:lnTo>
                  <a:pt x="648" y="265"/>
                </a:lnTo>
                <a:lnTo>
                  <a:pt x="637" y="229"/>
                </a:lnTo>
                <a:lnTo>
                  <a:pt x="634" y="209"/>
                </a:lnTo>
                <a:lnTo>
                  <a:pt x="635" y="192"/>
                </a:lnTo>
                <a:lnTo>
                  <a:pt x="639" y="178"/>
                </a:lnTo>
                <a:lnTo>
                  <a:pt x="634" y="166"/>
                </a:lnTo>
                <a:lnTo>
                  <a:pt x="620" y="155"/>
                </a:lnTo>
                <a:lnTo>
                  <a:pt x="613" y="155"/>
                </a:lnTo>
                <a:lnTo>
                  <a:pt x="604" y="158"/>
                </a:lnTo>
                <a:lnTo>
                  <a:pt x="598" y="161"/>
                </a:lnTo>
                <a:lnTo>
                  <a:pt x="594" y="161"/>
                </a:lnTo>
                <a:lnTo>
                  <a:pt x="589" y="167"/>
                </a:lnTo>
                <a:lnTo>
                  <a:pt x="583" y="166"/>
                </a:lnTo>
                <a:lnTo>
                  <a:pt x="580" y="162"/>
                </a:lnTo>
                <a:lnTo>
                  <a:pt x="580" y="154"/>
                </a:lnTo>
                <a:lnTo>
                  <a:pt x="575" y="142"/>
                </a:lnTo>
                <a:lnTo>
                  <a:pt x="569" y="135"/>
                </a:lnTo>
                <a:lnTo>
                  <a:pt x="566" y="124"/>
                </a:lnTo>
                <a:lnTo>
                  <a:pt x="566" y="115"/>
                </a:lnTo>
                <a:lnTo>
                  <a:pt x="565" y="105"/>
                </a:lnTo>
                <a:lnTo>
                  <a:pt x="559" y="99"/>
                </a:lnTo>
                <a:lnTo>
                  <a:pt x="553" y="92"/>
                </a:lnTo>
                <a:lnTo>
                  <a:pt x="546" y="85"/>
                </a:lnTo>
                <a:lnTo>
                  <a:pt x="540" y="78"/>
                </a:lnTo>
                <a:lnTo>
                  <a:pt x="537" y="70"/>
                </a:lnTo>
                <a:lnTo>
                  <a:pt x="533" y="62"/>
                </a:lnTo>
                <a:lnTo>
                  <a:pt x="529" y="63"/>
                </a:lnTo>
                <a:lnTo>
                  <a:pt x="525" y="64"/>
                </a:lnTo>
                <a:lnTo>
                  <a:pt x="520" y="65"/>
                </a:lnTo>
                <a:lnTo>
                  <a:pt x="515" y="64"/>
                </a:lnTo>
                <a:lnTo>
                  <a:pt x="507" y="62"/>
                </a:lnTo>
                <a:lnTo>
                  <a:pt x="503" y="64"/>
                </a:lnTo>
                <a:lnTo>
                  <a:pt x="498" y="69"/>
                </a:lnTo>
                <a:lnTo>
                  <a:pt x="493" y="73"/>
                </a:lnTo>
                <a:lnTo>
                  <a:pt x="489" y="77"/>
                </a:lnTo>
                <a:lnTo>
                  <a:pt x="483" y="77"/>
                </a:lnTo>
                <a:lnTo>
                  <a:pt x="480" y="71"/>
                </a:lnTo>
                <a:lnTo>
                  <a:pt x="476" y="64"/>
                </a:lnTo>
                <a:lnTo>
                  <a:pt x="472" y="60"/>
                </a:lnTo>
                <a:lnTo>
                  <a:pt x="468" y="58"/>
                </a:lnTo>
                <a:lnTo>
                  <a:pt x="462" y="58"/>
                </a:lnTo>
                <a:lnTo>
                  <a:pt x="454" y="58"/>
                </a:lnTo>
                <a:lnTo>
                  <a:pt x="447" y="59"/>
                </a:lnTo>
                <a:lnTo>
                  <a:pt x="442" y="61"/>
                </a:lnTo>
                <a:lnTo>
                  <a:pt x="438" y="63"/>
                </a:lnTo>
                <a:lnTo>
                  <a:pt x="430" y="61"/>
                </a:lnTo>
                <a:lnTo>
                  <a:pt x="425" y="58"/>
                </a:lnTo>
                <a:lnTo>
                  <a:pt x="420" y="56"/>
                </a:lnTo>
                <a:lnTo>
                  <a:pt x="416" y="58"/>
                </a:lnTo>
                <a:lnTo>
                  <a:pt x="410" y="56"/>
                </a:lnTo>
                <a:lnTo>
                  <a:pt x="410" y="48"/>
                </a:lnTo>
                <a:lnTo>
                  <a:pt x="411" y="40"/>
                </a:lnTo>
                <a:lnTo>
                  <a:pt x="415" y="36"/>
                </a:lnTo>
                <a:lnTo>
                  <a:pt x="411" y="30"/>
                </a:lnTo>
                <a:lnTo>
                  <a:pt x="407" y="32"/>
                </a:lnTo>
                <a:lnTo>
                  <a:pt x="406" y="26"/>
                </a:lnTo>
                <a:lnTo>
                  <a:pt x="403" y="24"/>
                </a:lnTo>
                <a:lnTo>
                  <a:pt x="399" y="27"/>
                </a:lnTo>
                <a:lnTo>
                  <a:pt x="396" y="30"/>
                </a:lnTo>
                <a:lnTo>
                  <a:pt x="390" y="30"/>
                </a:lnTo>
                <a:lnTo>
                  <a:pt x="390" y="23"/>
                </a:lnTo>
                <a:lnTo>
                  <a:pt x="389" y="17"/>
                </a:lnTo>
                <a:lnTo>
                  <a:pt x="387" y="12"/>
                </a:lnTo>
                <a:lnTo>
                  <a:pt x="386" y="5"/>
                </a:lnTo>
                <a:lnTo>
                  <a:pt x="382" y="2"/>
                </a:lnTo>
                <a:lnTo>
                  <a:pt x="376" y="0"/>
                </a:lnTo>
                <a:lnTo>
                  <a:pt x="371" y="1"/>
                </a:lnTo>
                <a:lnTo>
                  <a:pt x="367" y="4"/>
                </a:lnTo>
                <a:lnTo>
                  <a:pt x="363" y="8"/>
                </a:lnTo>
                <a:lnTo>
                  <a:pt x="359" y="10"/>
                </a:lnTo>
                <a:lnTo>
                  <a:pt x="353" y="9"/>
                </a:lnTo>
                <a:lnTo>
                  <a:pt x="348" y="4"/>
                </a:lnTo>
                <a:lnTo>
                  <a:pt x="345" y="4"/>
                </a:lnTo>
                <a:lnTo>
                  <a:pt x="342" y="13"/>
                </a:lnTo>
                <a:lnTo>
                  <a:pt x="340" y="15"/>
                </a:lnTo>
                <a:lnTo>
                  <a:pt x="334" y="19"/>
                </a:lnTo>
                <a:lnTo>
                  <a:pt x="331" y="22"/>
                </a:lnTo>
                <a:lnTo>
                  <a:pt x="327" y="25"/>
                </a:lnTo>
                <a:lnTo>
                  <a:pt x="324" y="29"/>
                </a:lnTo>
                <a:lnTo>
                  <a:pt x="321" y="33"/>
                </a:lnTo>
                <a:lnTo>
                  <a:pt x="318" y="37"/>
                </a:lnTo>
                <a:lnTo>
                  <a:pt x="314" y="39"/>
                </a:lnTo>
                <a:lnTo>
                  <a:pt x="306" y="38"/>
                </a:lnTo>
                <a:lnTo>
                  <a:pt x="306" y="33"/>
                </a:lnTo>
                <a:lnTo>
                  <a:pt x="304" y="30"/>
                </a:lnTo>
                <a:lnTo>
                  <a:pt x="301" y="30"/>
                </a:lnTo>
                <a:lnTo>
                  <a:pt x="298" y="25"/>
                </a:lnTo>
                <a:lnTo>
                  <a:pt x="296" y="22"/>
                </a:lnTo>
                <a:lnTo>
                  <a:pt x="292" y="24"/>
                </a:lnTo>
                <a:lnTo>
                  <a:pt x="289" y="29"/>
                </a:lnTo>
                <a:lnTo>
                  <a:pt x="287" y="34"/>
                </a:lnTo>
                <a:lnTo>
                  <a:pt x="284" y="35"/>
                </a:lnTo>
                <a:lnTo>
                  <a:pt x="280" y="37"/>
                </a:lnTo>
                <a:lnTo>
                  <a:pt x="276" y="38"/>
                </a:lnTo>
                <a:lnTo>
                  <a:pt x="272" y="40"/>
                </a:lnTo>
                <a:lnTo>
                  <a:pt x="265" y="41"/>
                </a:lnTo>
                <a:lnTo>
                  <a:pt x="260" y="45"/>
                </a:lnTo>
                <a:lnTo>
                  <a:pt x="259" y="52"/>
                </a:lnTo>
                <a:lnTo>
                  <a:pt x="260" y="58"/>
                </a:lnTo>
                <a:lnTo>
                  <a:pt x="408" y="190"/>
                </a:lnTo>
                <a:lnTo>
                  <a:pt x="409" y="195"/>
                </a:lnTo>
                <a:lnTo>
                  <a:pt x="409" y="199"/>
                </a:lnTo>
                <a:lnTo>
                  <a:pt x="411" y="203"/>
                </a:lnTo>
                <a:lnTo>
                  <a:pt x="411" y="208"/>
                </a:lnTo>
                <a:lnTo>
                  <a:pt x="411" y="214"/>
                </a:lnTo>
                <a:lnTo>
                  <a:pt x="411" y="219"/>
                </a:lnTo>
                <a:lnTo>
                  <a:pt x="410" y="225"/>
                </a:lnTo>
                <a:lnTo>
                  <a:pt x="405" y="226"/>
                </a:lnTo>
                <a:lnTo>
                  <a:pt x="400" y="225"/>
                </a:lnTo>
                <a:lnTo>
                  <a:pt x="397" y="228"/>
                </a:lnTo>
                <a:lnTo>
                  <a:pt x="391" y="228"/>
                </a:lnTo>
                <a:lnTo>
                  <a:pt x="388" y="225"/>
                </a:lnTo>
                <a:lnTo>
                  <a:pt x="385" y="223"/>
                </a:lnTo>
                <a:lnTo>
                  <a:pt x="381" y="222"/>
                </a:lnTo>
                <a:lnTo>
                  <a:pt x="376" y="221"/>
                </a:lnTo>
                <a:lnTo>
                  <a:pt x="373" y="223"/>
                </a:lnTo>
                <a:lnTo>
                  <a:pt x="369" y="223"/>
                </a:lnTo>
                <a:lnTo>
                  <a:pt x="364" y="225"/>
                </a:lnTo>
                <a:lnTo>
                  <a:pt x="358" y="226"/>
                </a:lnTo>
                <a:lnTo>
                  <a:pt x="353" y="226"/>
                </a:lnTo>
                <a:lnTo>
                  <a:pt x="350" y="226"/>
                </a:lnTo>
                <a:lnTo>
                  <a:pt x="345" y="224"/>
                </a:lnTo>
                <a:lnTo>
                  <a:pt x="340" y="223"/>
                </a:lnTo>
                <a:lnTo>
                  <a:pt x="338" y="226"/>
                </a:lnTo>
                <a:lnTo>
                  <a:pt x="330" y="223"/>
                </a:lnTo>
                <a:lnTo>
                  <a:pt x="324" y="219"/>
                </a:lnTo>
                <a:lnTo>
                  <a:pt x="321" y="216"/>
                </a:lnTo>
                <a:lnTo>
                  <a:pt x="318" y="212"/>
                </a:lnTo>
                <a:lnTo>
                  <a:pt x="313" y="208"/>
                </a:lnTo>
                <a:lnTo>
                  <a:pt x="308" y="205"/>
                </a:lnTo>
                <a:lnTo>
                  <a:pt x="304" y="201"/>
                </a:lnTo>
                <a:lnTo>
                  <a:pt x="298" y="197"/>
                </a:lnTo>
                <a:lnTo>
                  <a:pt x="292" y="196"/>
                </a:lnTo>
                <a:lnTo>
                  <a:pt x="287" y="194"/>
                </a:lnTo>
                <a:lnTo>
                  <a:pt x="283" y="191"/>
                </a:lnTo>
                <a:lnTo>
                  <a:pt x="278" y="186"/>
                </a:lnTo>
                <a:lnTo>
                  <a:pt x="272" y="183"/>
                </a:lnTo>
                <a:lnTo>
                  <a:pt x="266" y="181"/>
                </a:lnTo>
                <a:lnTo>
                  <a:pt x="261" y="181"/>
                </a:lnTo>
                <a:lnTo>
                  <a:pt x="258" y="184"/>
                </a:lnTo>
                <a:lnTo>
                  <a:pt x="254" y="187"/>
                </a:lnTo>
                <a:lnTo>
                  <a:pt x="251" y="190"/>
                </a:lnTo>
                <a:lnTo>
                  <a:pt x="247" y="195"/>
                </a:lnTo>
                <a:lnTo>
                  <a:pt x="245" y="200"/>
                </a:lnTo>
                <a:lnTo>
                  <a:pt x="243" y="202"/>
                </a:lnTo>
                <a:lnTo>
                  <a:pt x="238" y="201"/>
                </a:lnTo>
                <a:lnTo>
                  <a:pt x="234" y="200"/>
                </a:lnTo>
                <a:lnTo>
                  <a:pt x="230" y="199"/>
                </a:lnTo>
                <a:lnTo>
                  <a:pt x="226" y="197"/>
                </a:lnTo>
                <a:lnTo>
                  <a:pt x="223" y="196"/>
                </a:lnTo>
                <a:lnTo>
                  <a:pt x="219" y="198"/>
                </a:lnTo>
                <a:lnTo>
                  <a:pt x="218" y="203"/>
                </a:lnTo>
                <a:lnTo>
                  <a:pt x="218" y="207"/>
                </a:lnTo>
                <a:lnTo>
                  <a:pt x="218" y="214"/>
                </a:lnTo>
                <a:lnTo>
                  <a:pt x="219" y="218"/>
                </a:lnTo>
                <a:lnTo>
                  <a:pt x="216" y="221"/>
                </a:lnTo>
                <a:lnTo>
                  <a:pt x="213" y="219"/>
                </a:lnTo>
                <a:lnTo>
                  <a:pt x="210" y="217"/>
                </a:lnTo>
                <a:lnTo>
                  <a:pt x="208" y="214"/>
                </a:lnTo>
                <a:lnTo>
                  <a:pt x="205" y="213"/>
                </a:lnTo>
                <a:lnTo>
                  <a:pt x="201" y="214"/>
                </a:lnTo>
                <a:lnTo>
                  <a:pt x="196" y="215"/>
                </a:lnTo>
                <a:lnTo>
                  <a:pt x="192" y="219"/>
                </a:lnTo>
                <a:lnTo>
                  <a:pt x="189" y="221"/>
                </a:lnTo>
                <a:lnTo>
                  <a:pt x="187" y="223"/>
                </a:lnTo>
                <a:lnTo>
                  <a:pt x="186" y="225"/>
                </a:lnTo>
                <a:lnTo>
                  <a:pt x="186" y="232"/>
                </a:lnTo>
                <a:lnTo>
                  <a:pt x="186" y="236"/>
                </a:lnTo>
                <a:lnTo>
                  <a:pt x="184" y="241"/>
                </a:lnTo>
                <a:lnTo>
                  <a:pt x="183" y="244"/>
                </a:lnTo>
                <a:lnTo>
                  <a:pt x="180" y="245"/>
                </a:lnTo>
                <a:lnTo>
                  <a:pt x="173" y="243"/>
                </a:lnTo>
                <a:lnTo>
                  <a:pt x="166" y="242"/>
                </a:lnTo>
                <a:lnTo>
                  <a:pt x="164" y="242"/>
                </a:lnTo>
                <a:lnTo>
                  <a:pt x="161" y="242"/>
                </a:lnTo>
                <a:lnTo>
                  <a:pt x="158" y="240"/>
                </a:lnTo>
                <a:lnTo>
                  <a:pt x="154" y="238"/>
                </a:lnTo>
                <a:lnTo>
                  <a:pt x="153" y="233"/>
                </a:lnTo>
                <a:lnTo>
                  <a:pt x="150" y="233"/>
                </a:lnTo>
                <a:lnTo>
                  <a:pt x="146" y="234"/>
                </a:lnTo>
                <a:lnTo>
                  <a:pt x="143" y="236"/>
                </a:lnTo>
                <a:lnTo>
                  <a:pt x="142" y="239"/>
                </a:lnTo>
                <a:lnTo>
                  <a:pt x="141" y="244"/>
                </a:lnTo>
                <a:lnTo>
                  <a:pt x="140" y="247"/>
                </a:lnTo>
                <a:lnTo>
                  <a:pt x="137" y="250"/>
                </a:lnTo>
                <a:lnTo>
                  <a:pt x="134" y="251"/>
                </a:lnTo>
                <a:lnTo>
                  <a:pt x="130" y="250"/>
                </a:lnTo>
                <a:lnTo>
                  <a:pt x="124" y="248"/>
                </a:lnTo>
                <a:lnTo>
                  <a:pt x="117" y="244"/>
                </a:lnTo>
                <a:lnTo>
                  <a:pt x="113" y="242"/>
                </a:lnTo>
                <a:lnTo>
                  <a:pt x="110" y="243"/>
                </a:lnTo>
                <a:lnTo>
                  <a:pt x="110" y="246"/>
                </a:lnTo>
                <a:lnTo>
                  <a:pt x="109" y="250"/>
                </a:lnTo>
                <a:lnTo>
                  <a:pt x="105" y="251"/>
                </a:lnTo>
                <a:lnTo>
                  <a:pt x="101" y="252"/>
                </a:lnTo>
                <a:lnTo>
                  <a:pt x="99" y="254"/>
                </a:lnTo>
                <a:lnTo>
                  <a:pt x="96" y="256"/>
                </a:lnTo>
                <a:lnTo>
                  <a:pt x="93" y="258"/>
                </a:lnTo>
                <a:lnTo>
                  <a:pt x="89" y="261"/>
                </a:lnTo>
                <a:lnTo>
                  <a:pt x="86" y="264"/>
                </a:lnTo>
                <a:lnTo>
                  <a:pt x="81" y="268"/>
                </a:lnTo>
                <a:lnTo>
                  <a:pt x="78" y="269"/>
                </a:lnTo>
                <a:lnTo>
                  <a:pt x="74" y="272"/>
                </a:lnTo>
                <a:lnTo>
                  <a:pt x="71" y="276"/>
                </a:lnTo>
                <a:lnTo>
                  <a:pt x="69" y="280"/>
                </a:lnTo>
                <a:lnTo>
                  <a:pt x="69" y="285"/>
                </a:lnTo>
                <a:lnTo>
                  <a:pt x="67" y="287"/>
                </a:lnTo>
                <a:lnTo>
                  <a:pt x="63" y="290"/>
                </a:lnTo>
                <a:lnTo>
                  <a:pt x="61" y="292"/>
                </a:lnTo>
                <a:lnTo>
                  <a:pt x="59" y="297"/>
                </a:lnTo>
                <a:lnTo>
                  <a:pt x="60" y="300"/>
                </a:lnTo>
                <a:lnTo>
                  <a:pt x="63" y="305"/>
                </a:lnTo>
                <a:lnTo>
                  <a:pt x="68" y="308"/>
                </a:lnTo>
                <a:lnTo>
                  <a:pt x="73" y="309"/>
                </a:lnTo>
                <a:lnTo>
                  <a:pt x="77" y="311"/>
                </a:lnTo>
                <a:lnTo>
                  <a:pt x="77" y="319"/>
                </a:lnTo>
                <a:lnTo>
                  <a:pt x="72" y="321"/>
                </a:lnTo>
                <a:lnTo>
                  <a:pt x="69" y="322"/>
                </a:lnTo>
                <a:lnTo>
                  <a:pt x="70" y="326"/>
                </a:lnTo>
                <a:lnTo>
                  <a:pt x="71" y="330"/>
                </a:lnTo>
                <a:lnTo>
                  <a:pt x="73" y="335"/>
                </a:lnTo>
                <a:lnTo>
                  <a:pt x="74" y="342"/>
                </a:lnTo>
                <a:lnTo>
                  <a:pt x="73" y="347"/>
                </a:lnTo>
                <a:lnTo>
                  <a:pt x="67" y="351"/>
                </a:lnTo>
                <a:lnTo>
                  <a:pt x="61" y="357"/>
                </a:lnTo>
                <a:lnTo>
                  <a:pt x="50" y="365"/>
                </a:lnTo>
                <a:lnTo>
                  <a:pt x="45" y="368"/>
                </a:lnTo>
                <a:lnTo>
                  <a:pt x="41" y="371"/>
                </a:lnTo>
                <a:lnTo>
                  <a:pt x="36" y="379"/>
                </a:lnTo>
                <a:lnTo>
                  <a:pt x="22" y="384"/>
                </a:lnTo>
                <a:lnTo>
                  <a:pt x="11" y="388"/>
                </a:lnTo>
                <a:lnTo>
                  <a:pt x="2" y="398"/>
                </a:lnTo>
                <a:lnTo>
                  <a:pt x="0" y="404"/>
                </a:lnTo>
                <a:lnTo>
                  <a:pt x="1" y="411"/>
                </a:lnTo>
                <a:lnTo>
                  <a:pt x="4" y="419"/>
                </a:lnTo>
                <a:lnTo>
                  <a:pt x="5" y="427"/>
                </a:lnTo>
                <a:lnTo>
                  <a:pt x="7" y="435"/>
                </a:lnTo>
                <a:lnTo>
                  <a:pt x="10" y="442"/>
                </a:lnTo>
                <a:lnTo>
                  <a:pt x="11" y="447"/>
                </a:lnTo>
                <a:lnTo>
                  <a:pt x="12" y="455"/>
                </a:lnTo>
                <a:lnTo>
                  <a:pt x="14" y="462"/>
                </a:lnTo>
                <a:lnTo>
                  <a:pt x="16" y="468"/>
                </a:lnTo>
                <a:lnTo>
                  <a:pt x="17" y="474"/>
                </a:lnTo>
                <a:lnTo>
                  <a:pt x="12" y="480"/>
                </a:lnTo>
                <a:lnTo>
                  <a:pt x="6" y="486"/>
                </a:lnTo>
                <a:lnTo>
                  <a:pt x="4" y="491"/>
                </a:lnTo>
                <a:lnTo>
                  <a:pt x="3" y="499"/>
                </a:lnTo>
                <a:lnTo>
                  <a:pt x="5" y="503"/>
                </a:lnTo>
                <a:lnTo>
                  <a:pt x="8" y="506"/>
                </a:lnTo>
                <a:lnTo>
                  <a:pt x="13" y="508"/>
                </a:lnTo>
                <a:lnTo>
                  <a:pt x="17" y="511"/>
                </a:lnTo>
                <a:lnTo>
                  <a:pt x="21" y="513"/>
                </a:lnTo>
                <a:lnTo>
                  <a:pt x="22" y="515"/>
                </a:lnTo>
                <a:lnTo>
                  <a:pt x="23" y="514"/>
                </a:lnTo>
                <a:lnTo>
                  <a:pt x="32" y="507"/>
                </a:lnTo>
                <a:lnTo>
                  <a:pt x="42" y="506"/>
                </a:lnTo>
                <a:lnTo>
                  <a:pt x="48" y="509"/>
                </a:lnTo>
                <a:lnTo>
                  <a:pt x="58" y="507"/>
                </a:lnTo>
                <a:lnTo>
                  <a:pt x="65" y="506"/>
                </a:lnTo>
                <a:lnTo>
                  <a:pt x="72" y="499"/>
                </a:lnTo>
                <a:lnTo>
                  <a:pt x="79" y="489"/>
                </a:lnTo>
                <a:lnTo>
                  <a:pt x="84" y="478"/>
                </a:lnTo>
                <a:lnTo>
                  <a:pt x="92" y="472"/>
                </a:lnTo>
                <a:lnTo>
                  <a:pt x="102" y="467"/>
                </a:lnTo>
                <a:lnTo>
                  <a:pt x="105" y="458"/>
                </a:lnTo>
                <a:lnTo>
                  <a:pt x="113" y="446"/>
                </a:lnTo>
                <a:lnTo>
                  <a:pt x="120" y="441"/>
                </a:lnTo>
                <a:lnTo>
                  <a:pt x="125" y="445"/>
                </a:lnTo>
                <a:lnTo>
                  <a:pt x="127" y="449"/>
                </a:lnTo>
                <a:lnTo>
                  <a:pt x="132" y="453"/>
                </a:lnTo>
                <a:lnTo>
                  <a:pt x="138" y="459"/>
                </a:lnTo>
                <a:lnTo>
                  <a:pt x="140" y="464"/>
                </a:lnTo>
                <a:lnTo>
                  <a:pt x="138" y="472"/>
                </a:lnTo>
                <a:lnTo>
                  <a:pt x="136" y="480"/>
                </a:lnTo>
                <a:lnTo>
                  <a:pt x="139" y="484"/>
                </a:lnTo>
                <a:lnTo>
                  <a:pt x="146" y="486"/>
                </a:lnTo>
                <a:lnTo>
                  <a:pt x="153" y="486"/>
                </a:lnTo>
                <a:lnTo>
                  <a:pt x="158" y="482"/>
                </a:lnTo>
                <a:lnTo>
                  <a:pt x="164" y="479"/>
                </a:lnTo>
                <a:lnTo>
                  <a:pt x="167" y="485"/>
                </a:lnTo>
                <a:lnTo>
                  <a:pt x="169" y="489"/>
                </a:lnTo>
                <a:lnTo>
                  <a:pt x="174" y="494"/>
                </a:lnTo>
                <a:lnTo>
                  <a:pt x="178" y="501"/>
                </a:lnTo>
                <a:lnTo>
                  <a:pt x="184" y="506"/>
                </a:lnTo>
                <a:lnTo>
                  <a:pt x="191" y="504"/>
                </a:lnTo>
                <a:lnTo>
                  <a:pt x="195" y="499"/>
                </a:lnTo>
                <a:lnTo>
                  <a:pt x="199" y="488"/>
                </a:lnTo>
                <a:lnTo>
                  <a:pt x="207" y="487"/>
                </a:lnTo>
                <a:lnTo>
                  <a:pt x="214" y="484"/>
                </a:lnTo>
                <a:lnTo>
                  <a:pt x="220" y="481"/>
                </a:lnTo>
                <a:lnTo>
                  <a:pt x="224" y="483"/>
                </a:lnTo>
                <a:lnTo>
                  <a:pt x="232" y="487"/>
                </a:lnTo>
                <a:lnTo>
                  <a:pt x="231" y="493"/>
                </a:lnTo>
                <a:lnTo>
                  <a:pt x="228" y="502"/>
                </a:lnTo>
                <a:lnTo>
                  <a:pt x="238" y="503"/>
                </a:lnTo>
                <a:lnTo>
                  <a:pt x="246" y="496"/>
                </a:lnTo>
                <a:lnTo>
                  <a:pt x="249" y="501"/>
                </a:lnTo>
                <a:lnTo>
                  <a:pt x="255" y="505"/>
                </a:lnTo>
                <a:lnTo>
                  <a:pt x="257" y="513"/>
                </a:lnTo>
                <a:lnTo>
                  <a:pt x="256" y="519"/>
                </a:lnTo>
                <a:lnTo>
                  <a:pt x="246" y="524"/>
                </a:lnTo>
                <a:lnTo>
                  <a:pt x="245" y="528"/>
                </a:lnTo>
                <a:lnTo>
                  <a:pt x="249" y="532"/>
                </a:lnTo>
                <a:lnTo>
                  <a:pt x="253" y="539"/>
                </a:lnTo>
                <a:lnTo>
                  <a:pt x="257" y="542"/>
                </a:lnTo>
                <a:lnTo>
                  <a:pt x="266" y="534"/>
                </a:lnTo>
                <a:lnTo>
                  <a:pt x="274" y="525"/>
                </a:lnTo>
                <a:lnTo>
                  <a:pt x="280" y="527"/>
                </a:lnTo>
                <a:lnTo>
                  <a:pt x="284" y="532"/>
                </a:lnTo>
                <a:lnTo>
                  <a:pt x="292" y="533"/>
                </a:lnTo>
                <a:lnTo>
                  <a:pt x="300" y="531"/>
                </a:lnTo>
                <a:lnTo>
                  <a:pt x="311" y="529"/>
                </a:lnTo>
                <a:lnTo>
                  <a:pt x="321" y="529"/>
                </a:lnTo>
                <a:lnTo>
                  <a:pt x="329" y="532"/>
                </a:lnTo>
                <a:lnTo>
                  <a:pt x="340" y="531"/>
                </a:lnTo>
                <a:lnTo>
                  <a:pt x="338" y="541"/>
                </a:lnTo>
                <a:lnTo>
                  <a:pt x="335" y="551"/>
                </a:lnTo>
                <a:lnTo>
                  <a:pt x="336" y="559"/>
                </a:lnTo>
                <a:lnTo>
                  <a:pt x="336" y="567"/>
                </a:lnTo>
                <a:lnTo>
                  <a:pt x="336" y="578"/>
                </a:lnTo>
                <a:lnTo>
                  <a:pt x="339" y="589"/>
                </a:lnTo>
                <a:lnTo>
                  <a:pt x="342" y="600"/>
                </a:lnTo>
                <a:lnTo>
                  <a:pt x="344" y="606"/>
                </a:lnTo>
                <a:lnTo>
                  <a:pt x="348" y="609"/>
                </a:lnTo>
                <a:lnTo>
                  <a:pt x="359" y="609"/>
                </a:lnTo>
                <a:lnTo>
                  <a:pt x="367" y="608"/>
                </a:lnTo>
                <a:lnTo>
                  <a:pt x="374" y="608"/>
                </a:lnTo>
                <a:lnTo>
                  <a:pt x="382" y="607"/>
                </a:lnTo>
                <a:lnTo>
                  <a:pt x="389" y="606"/>
                </a:lnTo>
                <a:lnTo>
                  <a:pt x="393" y="601"/>
                </a:lnTo>
                <a:lnTo>
                  <a:pt x="398" y="592"/>
                </a:lnTo>
                <a:lnTo>
                  <a:pt x="406" y="591"/>
                </a:lnTo>
                <a:lnTo>
                  <a:pt x="413" y="595"/>
                </a:lnTo>
                <a:lnTo>
                  <a:pt x="422" y="597"/>
                </a:lnTo>
                <a:lnTo>
                  <a:pt x="427" y="596"/>
                </a:lnTo>
                <a:lnTo>
                  <a:pt x="432" y="591"/>
                </a:lnTo>
                <a:lnTo>
                  <a:pt x="436" y="583"/>
                </a:lnTo>
                <a:lnTo>
                  <a:pt x="446" y="570"/>
                </a:lnTo>
                <a:lnTo>
                  <a:pt x="456" y="568"/>
                </a:lnTo>
                <a:lnTo>
                  <a:pt x="463" y="570"/>
                </a:lnTo>
                <a:lnTo>
                  <a:pt x="467" y="574"/>
                </a:lnTo>
                <a:lnTo>
                  <a:pt x="471" y="582"/>
                </a:lnTo>
                <a:lnTo>
                  <a:pt x="477" y="588"/>
                </a:lnTo>
                <a:lnTo>
                  <a:pt x="482" y="596"/>
                </a:lnTo>
                <a:lnTo>
                  <a:pt x="485" y="604"/>
                </a:lnTo>
                <a:lnTo>
                  <a:pt x="490" y="612"/>
                </a:lnTo>
                <a:lnTo>
                  <a:pt x="493" y="615"/>
                </a:lnTo>
                <a:lnTo>
                  <a:pt x="501" y="619"/>
                </a:lnTo>
                <a:lnTo>
                  <a:pt x="509" y="622"/>
                </a:lnTo>
                <a:lnTo>
                  <a:pt x="520" y="623"/>
                </a:lnTo>
                <a:lnTo>
                  <a:pt x="529" y="620"/>
                </a:lnTo>
                <a:lnTo>
                  <a:pt x="543" y="627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highlight>
                <a:srgbClr val="00FF00"/>
              </a:highlight>
              <a:latin typeface="+mn-lt"/>
              <a:cs typeface="+mn-cs"/>
            </a:endParaRPr>
          </a:p>
        </p:txBody>
      </p:sp>
      <p:sp>
        <p:nvSpPr>
          <p:cNvPr id="2210" name="Freeform 164"/>
          <p:cNvSpPr>
            <a:spLocks/>
          </p:cNvSpPr>
          <p:nvPr/>
        </p:nvSpPr>
        <p:spPr bwMode="auto">
          <a:xfrm>
            <a:off x="4625975" y="1470025"/>
            <a:ext cx="836613" cy="1065213"/>
          </a:xfrm>
          <a:custGeom>
            <a:avLst/>
            <a:gdLst>
              <a:gd name="T0" fmla="*/ 2147483647 w 527"/>
              <a:gd name="T1" fmla="*/ 2147483647 h 671"/>
              <a:gd name="T2" fmla="*/ 2147483647 w 527"/>
              <a:gd name="T3" fmla="*/ 2147483647 h 671"/>
              <a:gd name="T4" fmla="*/ 2147483647 w 527"/>
              <a:gd name="T5" fmla="*/ 2147483647 h 671"/>
              <a:gd name="T6" fmla="*/ 2147483647 w 527"/>
              <a:gd name="T7" fmla="*/ 2147483647 h 671"/>
              <a:gd name="T8" fmla="*/ 2147483647 w 527"/>
              <a:gd name="T9" fmla="*/ 2147483647 h 671"/>
              <a:gd name="T10" fmla="*/ 2147483647 w 527"/>
              <a:gd name="T11" fmla="*/ 2147483647 h 671"/>
              <a:gd name="T12" fmla="*/ 2147483647 w 527"/>
              <a:gd name="T13" fmla="*/ 2147483647 h 671"/>
              <a:gd name="T14" fmla="*/ 2147483647 w 527"/>
              <a:gd name="T15" fmla="*/ 2147483647 h 671"/>
              <a:gd name="T16" fmla="*/ 2147483647 w 527"/>
              <a:gd name="T17" fmla="*/ 2147483647 h 671"/>
              <a:gd name="T18" fmla="*/ 2147483647 w 527"/>
              <a:gd name="T19" fmla="*/ 2147483647 h 671"/>
              <a:gd name="T20" fmla="*/ 2147483647 w 527"/>
              <a:gd name="T21" fmla="*/ 2147483647 h 671"/>
              <a:gd name="T22" fmla="*/ 2147483647 w 527"/>
              <a:gd name="T23" fmla="*/ 2147483647 h 671"/>
              <a:gd name="T24" fmla="*/ 2147483647 w 527"/>
              <a:gd name="T25" fmla="*/ 2147483647 h 671"/>
              <a:gd name="T26" fmla="*/ 2147483647 w 527"/>
              <a:gd name="T27" fmla="*/ 2147483647 h 671"/>
              <a:gd name="T28" fmla="*/ 2147483647 w 527"/>
              <a:gd name="T29" fmla="*/ 2147483647 h 671"/>
              <a:gd name="T30" fmla="*/ 2147483647 w 527"/>
              <a:gd name="T31" fmla="*/ 2147483647 h 671"/>
              <a:gd name="T32" fmla="*/ 2147483647 w 527"/>
              <a:gd name="T33" fmla="*/ 2147483647 h 671"/>
              <a:gd name="T34" fmla="*/ 2147483647 w 527"/>
              <a:gd name="T35" fmla="*/ 2147483647 h 671"/>
              <a:gd name="T36" fmla="*/ 2147483647 w 527"/>
              <a:gd name="T37" fmla="*/ 2147483647 h 671"/>
              <a:gd name="T38" fmla="*/ 2147483647 w 527"/>
              <a:gd name="T39" fmla="*/ 2147483647 h 671"/>
              <a:gd name="T40" fmla="*/ 2147483647 w 527"/>
              <a:gd name="T41" fmla="*/ 2147483647 h 671"/>
              <a:gd name="T42" fmla="*/ 2147483647 w 527"/>
              <a:gd name="T43" fmla="*/ 2147483647 h 671"/>
              <a:gd name="T44" fmla="*/ 2147483647 w 527"/>
              <a:gd name="T45" fmla="*/ 2147483647 h 671"/>
              <a:gd name="T46" fmla="*/ 2147483647 w 527"/>
              <a:gd name="T47" fmla="*/ 2147483647 h 671"/>
              <a:gd name="T48" fmla="*/ 2147483647 w 527"/>
              <a:gd name="T49" fmla="*/ 2147483647 h 671"/>
              <a:gd name="T50" fmla="*/ 2147483647 w 527"/>
              <a:gd name="T51" fmla="*/ 2147483647 h 671"/>
              <a:gd name="T52" fmla="*/ 2147483647 w 527"/>
              <a:gd name="T53" fmla="*/ 2147483647 h 671"/>
              <a:gd name="T54" fmla="*/ 2147483647 w 527"/>
              <a:gd name="T55" fmla="*/ 2147483647 h 671"/>
              <a:gd name="T56" fmla="*/ 2147483647 w 527"/>
              <a:gd name="T57" fmla="*/ 2147483647 h 671"/>
              <a:gd name="T58" fmla="*/ 2147483647 w 527"/>
              <a:gd name="T59" fmla="*/ 2147483647 h 671"/>
              <a:gd name="T60" fmla="*/ 2147483647 w 527"/>
              <a:gd name="T61" fmla="*/ 2147483647 h 671"/>
              <a:gd name="T62" fmla="*/ 2147483647 w 527"/>
              <a:gd name="T63" fmla="*/ 2147483647 h 671"/>
              <a:gd name="T64" fmla="*/ 2147483647 w 527"/>
              <a:gd name="T65" fmla="*/ 2147483647 h 671"/>
              <a:gd name="T66" fmla="*/ 2147483647 w 527"/>
              <a:gd name="T67" fmla="*/ 2147483647 h 671"/>
              <a:gd name="T68" fmla="*/ 2147483647 w 527"/>
              <a:gd name="T69" fmla="*/ 2147483647 h 671"/>
              <a:gd name="T70" fmla="*/ 2147483647 w 527"/>
              <a:gd name="T71" fmla="*/ 2147483647 h 671"/>
              <a:gd name="T72" fmla="*/ 2147483647 w 527"/>
              <a:gd name="T73" fmla="*/ 2147483647 h 671"/>
              <a:gd name="T74" fmla="*/ 2147483647 w 527"/>
              <a:gd name="T75" fmla="*/ 2147483647 h 671"/>
              <a:gd name="T76" fmla="*/ 2147483647 w 527"/>
              <a:gd name="T77" fmla="*/ 2147483647 h 671"/>
              <a:gd name="T78" fmla="*/ 2147483647 w 527"/>
              <a:gd name="T79" fmla="*/ 2147483647 h 671"/>
              <a:gd name="T80" fmla="*/ 2147483647 w 527"/>
              <a:gd name="T81" fmla="*/ 2147483647 h 671"/>
              <a:gd name="T82" fmla="*/ 2147483647 w 527"/>
              <a:gd name="T83" fmla="*/ 2147483647 h 671"/>
              <a:gd name="T84" fmla="*/ 2147483647 w 527"/>
              <a:gd name="T85" fmla="*/ 2147483647 h 671"/>
              <a:gd name="T86" fmla="*/ 2147483647 w 527"/>
              <a:gd name="T87" fmla="*/ 2147483647 h 671"/>
              <a:gd name="T88" fmla="*/ 2147483647 w 527"/>
              <a:gd name="T89" fmla="*/ 2147483647 h 671"/>
              <a:gd name="T90" fmla="*/ 2147483647 w 527"/>
              <a:gd name="T91" fmla="*/ 2147483647 h 671"/>
              <a:gd name="T92" fmla="*/ 2147483647 w 527"/>
              <a:gd name="T93" fmla="*/ 2147483647 h 671"/>
              <a:gd name="T94" fmla="*/ 2147483647 w 527"/>
              <a:gd name="T95" fmla="*/ 2147483647 h 671"/>
              <a:gd name="T96" fmla="*/ 2147483647 w 527"/>
              <a:gd name="T97" fmla="*/ 2147483647 h 671"/>
              <a:gd name="T98" fmla="*/ 2147483647 w 527"/>
              <a:gd name="T99" fmla="*/ 2147483647 h 671"/>
              <a:gd name="T100" fmla="*/ 2147483647 w 527"/>
              <a:gd name="T101" fmla="*/ 2147483647 h 671"/>
              <a:gd name="T102" fmla="*/ 2147483647 w 527"/>
              <a:gd name="T103" fmla="*/ 2147483647 h 671"/>
              <a:gd name="T104" fmla="*/ 2147483647 w 527"/>
              <a:gd name="T105" fmla="*/ 2147483647 h 671"/>
              <a:gd name="T106" fmla="*/ 2147483647 w 527"/>
              <a:gd name="T107" fmla="*/ 2147483647 h 671"/>
              <a:gd name="T108" fmla="*/ 2147483647 w 527"/>
              <a:gd name="T109" fmla="*/ 2147483647 h 671"/>
              <a:gd name="T110" fmla="*/ 2147483647 w 527"/>
              <a:gd name="T111" fmla="*/ 2147483647 h 671"/>
              <a:gd name="T112" fmla="*/ 2147483647 w 527"/>
              <a:gd name="T113" fmla="*/ 2147483647 h 671"/>
              <a:gd name="T114" fmla="*/ 2147483647 w 527"/>
              <a:gd name="T115" fmla="*/ 2147483647 h 671"/>
              <a:gd name="T116" fmla="*/ 2147483647 w 527"/>
              <a:gd name="T117" fmla="*/ 2147483647 h 671"/>
              <a:gd name="T118" fmla="*/ 0 w 527"/>
              <a:gd name="T119" fmla="*/ 2147483647 h 671"/>
              <a:gd name="T120" fmla="*/ 2147483647 w 527"/>
              <a:gd name="T121" fmla="*/ 2147483647 h 67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27"/>
              <a:gd name="T184" fmla="*/ 0 h 671"/>
              <a:gd name="T185" fmla="*/ 527 w 527"/>
              <a:gd name="T186" fmla="*/ 671 h 67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27" h="671">
                <a:moveTo>
                  <a:pt x="17" y="534"/>
                </a:moveTo>
                <a:lnTo>
                  <a:pt x="29" y="548"/>
                </a:lnTo>
                <a:lnTo>
                  <a:pt x="36" y="553"/>
                </a:lnTo>
                <a:lnTo>
                  <a:pt x="45" y="559"/>
                </a:lnTo>
                <a:lnTo>
                  <a:pt x="54" y="560"/>
                </a:lnTo>
                <a:lnTo>
                  <a:pt x="65" y="562"/>
                </a:lnTo>
                <a:lnTo>
                  <a:pt x="70" y="571"/>
                </a:lnTo>
                <a:lnTo>
                  <a:pt x="68" y="580"/>
                </a:lnTo>
                <a:lnTo>
                  <a:pt x="59" y="584"/>
                </a:lnTo>
                <a:lnTo>
                  <a:pt x="52" y="587"/>
                </a:lnTo>
                <a:lnTo>
                  <a:pt x="45" y="591"/>
                </a:lnTo>
                <a:lnTo>
                  <a:pt x="40" y="602"/>
                </a:lnTo>
                <a:lnTo>
                  <a:pt x="42" y="614"/>
                </a:lnTo>
                <a:lnTo>
                  <a:pt x="43" y="623"/>
                </a:lnTo>
                <a:lnTo>
                  <a:pt x="40" y="630"/>
                </a:lnTo>
                <a:lnTo>
                  <a:pt x="38" y="642"/>
                </a:lnTo>
                <a:lnTo>
                  <a:pt x="41" y="648"/>
                </a:lnTo>
                <a:lnTo>
                  <a:pt x="54" y="651"/>
                </a:lnTo>
                <a:lnTo>
                  <a:pt x="64" y="652"/>
                </a:lnTo>
                <a:lnTo>
                  <a:pt x="72" y="657"/>
                </a:lnTo>
                <a:lnTo>
                  <a:pt x="84" y="654"/>
                </a:lnTo>
                <a:lnTo>
                  <a:pt x="93" y="646"/>
                </a:lnTo>
                <a:lnTo>
                  <a:pt x="106" y="643"/>
                </a:lnTo>
                <a:lnTo>
                  <a:pt x="112" y="648"/>
                </a:lnTo>
                <a:lnTo>
                  <a:pt x="111" y="662"/>
                </a:lnTo>
                <a:lnTo>
                  <a:pt x="117" y="664"/>
                </a:lnTo>
                <a:lnTo>
                  <a:pt x="130" y="660"/>
                </a:lnTo>
                <a:lnTo>
                  <a:pt x="135" y="654"/>
                </a:lnTo>
                <a:lnTo>
                  <a:pt x="151" y="650"/>
                </a:lnTo>
                <a:lnTo>
                  <a:pt x="155" y="657"/>
                </a:lnTo>
                <a:lnTo>
                  <a:pt x="157" y="663"/>
                </a:lnTo>
                <a:lnTo>
                  <a:pt x="167" y="664"/>
                </a:lnTo>
                <a:lnTo>
                  <a:pt x="182" y="670"/>
                </a:lnTo>
                <a:lnTo>
                  <a:pt x="200" y="646"/>
                </a:lnTo>
                <a:lnTo>
                  <a:pt x="208" y="620"/>
                </a:lnTo>
                <a:lnTo>
                  <a:pt x="217" y="607"/>
                </a:lnTo>
                <a:lnTo>
                  <a:pt x="222" y="603"/>
                </a:lnTo>
                <a:lnTo>
                  <a:pt x="229" y="601"/>
                </a:lnTo>
                <a:lnTo>
                  <a:pt x="234" y="597"/>
                </a:lnTo>
                <a:lnTo>
                  <a:pt x="239" y="593"/>
                </a:lnTo>
                <a:lnTo>
                  <a:pt x="245" y="588"/>
                </a:lnTo>
                <a:lnTo>
                  <a:pt x="251" y="586"/>
                </a:lnTo>
                <a:lnTo>
                  <a:pt x="259" y="582"/>
                </a:lnTo>
                <a:lnTo>
                  <a:pt x="271" y="586"/>
                </a:lnTo>
                <a:lnTo>
                  <a:pt x="279" y="583"/>
                </a:lnTo>
                <a:lnTo>
                  <a:pt x="285" y="578"/>
                </a:lnTo>
                <a:lnTo>
                  <a:pt x="289" y="574"/>
                </a:lnTo>
                <a:lnTo>
                  <a:pt x="293" y="571"/>
                </a:lnTo>
                <a:lnTo>
                  <a:pt x="300" y="567"/>
                </a:lnTo>
                <a:lnTo>
                  <a:pt x="311" y="565"/>
                </a:lnTo>
                <a:lnTo>
                  <a:pt x="328" y="566"/>
                </a:lnTo>
                <a:lnTo>
                  <a:pt x="343" y="567"/>
                </a:lnTo>
                <a:lnTo>
                  <a:pt x="359" y="567"/>
                </a:lnTo>
                <a:lnTo>
                  <a:pt x="375" y="568"/>
                </a:lnTo>
                <a:lnTo>
                  <a:pt x="397" y="564"/>
                </a:lnTo>
                <a:lnTo>
                  <a:pt x="397" y="546"/>
                </a:lnTo>
                <a:lnTo>
                  <a:pt x="396" y="530"/>
                </a:lnTo>
                <a:lnTo>
                  <a:pt x="396" y="526"/>
                </a:lnTo>
                <a:lnTo>
                  <a:pt x="401" y="522"/>
                </a:lnTo>
                <a:lnTo>
                  <a:pt x="404" y="519"/>
                </a:lnTo>
                <a:lnTo>
                  <a:pt x="405" y="513"/>
                </a:lnTo>
                <a:lnTo>
                  <a:pt x="405" y="505"/>
                </a:lnTo>
                <a:lnTo>
                  <a:pt x="407" y="496"/>
                </a:lnTo>
                <a:lnTo>
                  <a:pt x="408" y="489"/>
                </a:lnTo>
                <a:lnTo>
                  <a:pt x="408" y="483"/>
                </a:lnTo>
                <a:lnTo>
                  <a:pt x="409" y="478"/>
                </a:lnTo>
                <a:lnTo>
                  <a:pt x="414" y="467"/>
                </a:lnTo>
                <a:lnTo>
                  <a:pt x="421" y="461"/>
                </a:lnTo>
                <a:lnTo>
                  <a:pt x="433" y="451"/>
                </a:lnTo>
                <a:lnTo>
                  <a:pt x="444" y="441"/>
                </a:lnTo>
                <a:lnTo>
                  <a:pt x="452" y="437"/>
                </a:lnTo>
                <a:lnTo>
                  <a:pt x="455" y="428"/>
                </a:lnTo>
                <a:lnTo>
                  <a:pt x="459" y="423"/>
                </a:lnTo>
                <a:lnTo>
                  <a:pt x="468" y="415"/>
                </a:lnTo>
                <a:lnTo>
                  <a:pt x="470" y="411"/>
                </a:lnTo>
                <a:lnTo>
                  <a:pt x="526" y="237"/>
                </a:lnTo>
                <a:lnTo>
                  <a:pt x="517" y="239"/>
                </a:lnTo>
                <a:lnTo>
                  <a:pt x="497" y="238"/>
                </a:lnTo>
                <a:lnTo>
                  <a:pt x="485" y="241"/>
                </a:lnTo>
                <a:lnTo>
                  <a:pt x="475" y="240"/>
                </a:lnTo>
                <a:lnTo>
                  <a:pt x="476" y="235"/>
                </a:lnTo>
                <a:lnTo>
                  <a:pt x="475" y="226"/>
                </a:lnTo>
                <a:lnTo>
                  <a:pt x="471" y="220"/>
                </a:lnTo>
                <a:lnTo>
                  <a:pt x="466" y="215"/>
                </a:lnTo>
                <a:lnTo>
                  <a:pt x="456" y="210"/>
                </a:lnTo>
                <a:lnTo>
                  <a:pt x="443" y="209"/>
                </a:lnTo>
                <a:lnTo>
                  <a:pt x="432" y="208"/>
                </a:lnTo>
                <a:lnTo>
                  <a:pt x="422" y="205"/>
                </a:lnTo>
                <a:lnTo>
                  <a:pt x="414" y="201"/>
                </a:lnTo>
                <a:lnTo>
                  <a:pt x="403" y="203"/>
                </a:lnTo>
                <a:lnTo>
                  <a:pt x="391" y="203"/>
                </a:lnTo>
                <a:lnTo>
                  <a:pt x="384" y="200"/>
                </a:lnTo>
                <a:lnTo>
                  <a:pt x="377" y="197"/>
                </a:lnTo>
                <a:lnTo>
                  <a:pt x="375" y="192"/>
                </a:lnTo>
                <a:lnTo>
                  <a:pt x="376" y="183"/>
                </a:lnTo>
                <a:lnTo>
                  <a:pt x="380" y="175"/>
                </a:lnTo>
                <a:lnTo>
                  <a:pt x="377" y="165"/>
                </a:lnTo>
                <a:lnTo>
                  <a:pt x="371" y="157"/>
                </a:lnTo>
                <a:lnTo>
                  <a:pt x="359" y="154"/>
                </a:lnTo>
                <a:lnTo>
                  <a:pt x="350" y="152"/>
                </a:lnTo>
                <a:lnTo>
                  <a:pt x="342" y="140"/>
                </a:lnTo>
                <a:lnTo>
                  <a:pt x="342" y="129"/>
                </a:lnTo>
                <a:lnTo>
                  <a:pt x="342" y="119"/>
                </a:lnTo>
                <a:lnTo>
                  <a:pt x="344" y="109"/>
                </a:lnTo>
                <a:lnTo>
                  <a:pt x="341" y="100"/>
                </a:lnTo>
                <a:lnTo>
                  <a:pt x="337" y="89"/>
                </a:lnTo>
                <a:lnTo>
                  <a:pt x="351" y="79"/>
                </a:lnTo>
                <a:lnTo>
                  <a:pt x="354" y="66"/>
                </a:lnTo>
                <a:lnTo>
                  <a:pt x="335" y="59"/>
                </a:lnTo>
                <a:lnTo>
                  <a:pt x="327" y="60"/>
                </a:lnTo>
                <a:lnTo>
                  <a:pt x="315" y="59"/>
                </a:lnTo>
                <a:lnTo>
                  <a:pt x="311" y="60"/>
                </a:lnTo>
                <a:lnTo>
                  <a:pt x="304" y="58"/>
                </a:lnTo>
                <a:lnTo>
                  <a:pt x="301" y="53"/>
                </a:lnTo>
                <a:lnTo>
                  <a:pt x="300" y="44"/>
                </a:lnTo>
                <a:lnTo>
                  <a:pt x="298" y="39"/>
                </a:lnTo>
                <a:lnTo>
                  <a:pt x="291" y="36"/>
                </a:lnTo>
                <a:lnTo>
                  <a:pt x="278" y="33"/>
                </a:lnTo>
                <a:lnTo>
                  <a:pt x="269" y="27"/>
                </a:lnTo>
                <a:lnTo>
                  <a:pt x="265" y="19"/>
                </a:lnTo>
                <a:lnTo>
                  <a:pt x="263" y="16"/>
                </a:lnTo>
                <a:lnTo>
                  <a:pt x="255" y="10"/>
                </a:lnTo>
                <a:lnTo>
                  <a:pt x="245" y="7"/>
                </a:lnTo>
                <a:lnTo>
                  <a:pt x="233" y="1"/>
                </a:lnTo>
                <a:lnTo>
                  <a:pt x="226" y="1"/>
                </a:lnTo>
                <a:lnTo>
                  <a:pt x="224" y="0"/>
                </a:lnTo>
                <a:lnTo>
                  <a:pt x="215" y="0"/>
                </a:lnTo>
                <a:lnTo>
                  <a:pt x="208" y="4"/>
                </a:lnTo>
                <a:lnTo>
                  <a:pt x="200" y="6"/>
                </a:lnTo>
                <a:lnTo>
                  <a:pt x="195" y="15"/>
                </a:lnTo>
                <a:lnTo>
                  <a:pt x="155" y="85"/>
                </a:lnTo>
                <a:lnTo>
                  <a:pt x="155" y="92"/>
                </a:lnTo>
                <a:lnTo>
                  <a:pt x="165" y="92"/>
                </a:lnTo>
                <a:lnTo>
                  <a:pt x="172" y="88"/>
                </a:lnTo>
                <a:lnTo>
                  <a:pt x="180" y="82"/>
                </a:lnTo>
                <a:lnTo>
                  <a:pt x="187" y="80"/>
                </a:lnTo>
                <a:lnTo>
                  <a:pt x="194" y="85"/>
                </a:lnTo>
                <a:lnTo>
                  <a:pt x="203" y="89"/>
                </a:lnTo>
                <a:lnTo>
                  <a:pt x="212" y="92"/>
                </a:lnTo>
                <a:lnTo>
                  <a:pt x="221" y="99"/>
                </a:lnTo>
                <a:lnTo>
                  <a:pt x="231" y="106"/>
                </a:lnTo>
                <a:lnTo>
                  <a:pt x="244" y="116"/>
                </a:lnTo>
                <a:lnTo>
                  <a:pt x="250" y="122"/>
                </a:lnTo>
                <a:lnTo>
                  <a:pt x="258" y="129"/>
                </a:lnTo>
                <a:lnTo>
                  <a:pt x="262" y="134"/>
                </a:lnTo>
                <a:lnTo>
                  <a:pt x="267" y="138"/>
                </a:lnTo>
                <a:lnTo>
                  <a:pt x="270" y="142"/>
                </a:lnTo>
                <a:lnTo>
                  <a:pt x="264" y="148"/>
                </a:lnTo>
                <a:lnTo>
                  <a:pt x="253" y="148"/>
                </a:lnTo>
                <a:lnTo>
                  <a:pt x="240" y="153"/>
                </a:lnTo>
                <a:lnTo>
                  <a:pt x="231" y="153"/>
                </a:lnTo>
                <a:lnTo>
                  <a:pt x="229" y="152"/>
                </a:lnTo>
                <a:lnTo>
                  <a:pt x="226" y="157"/>
                </a:lnTo>
                <a:lnTo>
                  <a:pt x="222" y="162"/>
                </a:lnTo>
                <a:lnTo>
                  <a:pt x="215" y="172"/>
                </a:lnTo>
                <a:lnTo>
                  <a:pt x="213" y="180"/>
                </a:lnTo>
                <a:lnTo>
                  <a:pt x="213" y="190"/>
                </a:lnTo>
                <a:lnTo>
                  <a:pt x="212" y="199"/>
                </a:lnTo>
                <a:lnTo>
                  <a:pt x="212" y="209"/>
                </a:lnTo>
                <a:lnTo>
                  <a:pt x="212" y="218"/>
                </a:lnTo>
                <a:lnTo>
                  <a:pt x="215" y="224"/>
                </a:lnTo>
                <a:lnTo>
                  <a:pt x="219" y="234"/>
                </a:lnTo>
                <a:lnTo>
                  <a:pt x="223" y="240"/>
                </a:lnTo>
                <a:lnTo>
                  <a:pt x="229" y="247"/>
                </a:lnTo>
                <a:lnTo>
                  <a:pt x="235" y="255"/>
                </a:lnTo>
                <a:lnTo>
                  <a:pt x="240" y="260"/>
                </a:lnTo>
                <a:lnTo>
                  <a:pt x="245" y="266"/>
                </a:lnTo>
                <a:lnTo>
                  <a:pt x="247" y="275"/>
                </a:lnTo>
                <a:lnTo>
                  <a:pt x="249" y="279"/>
                </a:lnTo>
                <a:lnTo>
                  <a:pt x="255" y="282"/>
                </a:lnTo>
                <a:lnTo>
                  <a:pt x="266" y="284"/>
                </a:lnTo>
                <a:lnTo>
                  <a:pt x="276" y="286"/>
                </a:lnTo>
                <a:lnTo>
                  <a:pt x="283" y="292"/>
                </a:lnTo>
                <a:lnTo>
                  <a:pt x="289" y="298"/>
                </a:lnTo>
                <a:lnTo>
                  <a:pt x="290" y="304"/>
                </a:lnTo>
                <a:lnTo>
                  <a:pt x="294" y="317"/>
                </a:lnTo>
                <a:lnTo>
                  <a:pt x="296" y="325"/>
                </a:lnTo>
                <a:lnTo>
                  <a:pt x="300" y="334"/>
                </a:lnTo>
                <a:lnTo>
                  <a:pt x="301" y="339"/>
                </a:lnTo>
                <a:lnTo>
                  <a:pt x="296" y="339"/>
                </a:lnTo>
                <a:lnTo>
                  <a:pt x="288" y="342"/>
                </a:lnTo>
                <a:lnTo>
                  <a:pt x="283" y="342"/>
                </a:lnTo>
                <a:lnTo>
                  <a:pt x="277" y="340"/>
                </a:lnTo>
                <a:lnTo>
                  <a:pt x="266" y="343"/>
                </a:lnTo>
                <a:lnTo>
                  <a:pt x="259" y="349"/>
                </a:lnTo>
                <a:lnTo>
                  <a:pt x="248" y="360"/>
                </a:lnTo>
                <a:lnTo>
                  <a:pt x="235" y="369"/>
                </a:lnTo>
                <a:lnTo>
                  <a:pt x="212" y="384"/>
                </a:lnTo>
                <a:lnTo>
                  <a:pt x="204" y="389"/>
                </a:lnTo>
                <a:lnTo>
                  <a:pt x="194" y="396"/>
                </a:lnTo>
                <a:lnTo>
                  <a:pt x="184" y="402"/>
                </a:lnTo>
                <a:lnTo>
                  <a:pt x="180" y="404"/>
                </a:lnTo>
                <a:lnTo>
                  <a:pt x="169" y="407"/>
                </a:lnTo>
                <a:lnTo>
                  <a:pt x="162" y="407"/>
                </a:lnTo>
                <a:lnTo>
                  <a:pt x="154" y="411"/>
                </a:lnTo>
                <a:lnTo>
                  <a:pt x="148" y="408"/>
                </a:lnTo>
                <a:lnTo>
                  <a:pt x="142" y="409"/>
                </a:lnTo>
                <a:lnTo>
                  <a:pt x="139" y="406"/>
                </a:lnTo>
                <a:lnTo>
                  <a:pt x="134" y="403"/>
                </a:lnTo>
                <a:lnTo>
                  <a:pt x="129" y="397"/>
                </a:lnTo>
                <a:lnTo>
                  <a:pt x="124" y="391"/>
                </a:lnTo>
                <a:lnTo>
                  <a:pt x="119" y="387"/>
                </a:lnTo>
                <a:lnTo>
                  <a:pt x="113" y="387"/>
                </a:lnTo>
                <a:lnTo>
                  <a:pt x="106" y="387"/>
                </a:lnTo>
                <a:lnTo>
                  <a:pt x="102" y="391"/>
                </a:lnTo>
                <a:lnTo>
                  <a:pt x="95" y="392"/>
                </a:lnTo>
                <a:lnTo>
                  <a:pt x="88" y="389"/>
                </a:lnTo>
                <a:lnTo>
                  <a:pt x="77" y="395"/>
                </a:lnTo>
                <a:lnTo>
                  <a:pt x="76" y="388"/>
                </a:lnTo>
                <a:lnTo>
                  <a:pt x="73" y="386"/>
                </a:lnTo>
                <a:lnTo>
                  <a:pt x="71" y="382"/>
                </a:lnTo>
                <a:lnTo>
                  <a:pt x="72" y="381"/>
                </a:lnTo>
                <a:lnTo>
                  <a:pt x="67" y="387"/>
                </a:lnTo>
                <a:lnTo>
                  <a:pt x="64" y="397"/>
                </a:lnTo>
                <a:lnTo>
                  <a:pt x="64" y="407"/>
                </a:lnTo>
                <a:lnTo>
                  <a:pt x="62" y="417"/>
                </a:lnTo>
                <a:lnTo>
                  <a:pt x="61" y="424"/>
                </a:lnTo>
                <a:lnTo>
                  <a:pt x="60" y="435"/>
                </a:lnTo>
                <a:lnTo>
                  <a:pt x="60" y="438"/>
                </a:lnTo>
                <a:lnTo>
                  <a:pt x="58" y="446"/>
                </a:lnTo>
                <a:lnTo>
                  <a:pt x="54" y="453"/>
                </a:lnTo>
                <a:lnTo>
                  <a:pt x="46" y="461"/>
                </a:lnTo>
                <a:lnTo>
                  <a:pt x="39" y="463"/>
                </a:lnTo>
                <a:lnTo>
                  <a:pt x="30" y="465"/>
                </a:lnTo>
                <a:lnTo>
                  <a:pt x="26" y="471"/>
                </a:lnTo>
                <a:lnTo>
                  <a:pt x="25" y="477"/>
                </a:lnTo>
                <a:lnTo>
                  <a:pt x="25" y="481"/>
                </a:lnTo>
                <a:lnTo>
                  <a:pt x="21" y="485"/>
                </a:lnTo>
                <a:lnTo>
                  <a:pt x="14" y="486"/>
                </a:lnTo>
                <a:lnTo>
                  <a:pt x="7" y="488"/>
                </a:lnTo>
                <a:lnTo>
                  <a:pt x="1" y="498"/>
                </a:lnTo>
                <a:lnTo>
                  <a:pt x="2" y="509"/>
                </a:lnTo>
                <a:lnTo>
                  <a:pt x="8" y="516"/>
                </a:lnTo>
                <a:lnTo>
                  <a:pt x="7" y="520"/>
                </a:lnTo>
                <a:lnTo>
                  <a:pt x="0" y="524"/>
                </a:lnTo>
                <a:lnTo>
                  <a:pt x="1" y="535"/>
                </a:lnTo>
                <a:lnTo>
                  <a:pt x="8" y="536"/>
                </a:lnTo>
                <a:lnTo>
                  <a:pt x="17" y="534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11" name="Freeform 165"/>
          <p:cNvSpPr>
            <a:spLocks/>
          </p:cNvSpPr>
          <p:nvPr/>
        </p:nvSpPr>
        <p:spPr bwMode="auto">
          <a:xfrm>
            <a:off x="4625975" y="1470025"/>
            <a:ext cx="836613" cy="1065213"/>
          </a:xfrm>
          <a:custGeom>
            <a:avLst/>
            <a:gdLst>
              <a:gd name="T0" fmla="*/ 2147483647 w 527"/>
              <a:gd name="T1" fmla="*/ 2147483647 h 671"/>
              <a:gd name="T2" fmla="*/ 2147483647 w 527"/>
              <a:gd name="T3" fmla="*/ 2147483647 h 671"/>
              <a:gd name="T4" fmla="*/ 2147483647 w 527"/>
              <a:gd name="T5" fmla="*/ 2147483647 h 671"/>
              <a:gd name="T6" fmla="*/ 2147483647 w 527"/>
              <a:gd name="T7" fmla="*/ 2147483647 h 671"/>
              <a:gd name="T8" fmla="*/ 2147483647 w 527"/>
              <a:gd name="T9" fmla="*/ 2147483647 h 671"/>
              <a:gd name="T10" fmla="*/ 2147483647 w 527"/>
              <a:gd name="T11" fmla="*/ 2147483647 h 671"/>
              <a:gd name="T12" fmla="*/ 2147483647 w 527"/>
              <a:gd name="T13" fmla="*/ 2147483647 h 671"/>
              <a:gd name="T14" fmla="*/ 2147483647 w 527"/>
              <a:gd name="T15" fmla="*/ 2147483647 h 671"/>
              <a:gd name="T16" fmla="*/ 2147483647 w 527"/>
              <a:gd name="T17" fmla="*/ 2147483647 h 671"/>
              <a:gd name="T18" fmla="*/ 2147483647 w 527"/>
              <a:gd name="T19" fmla="*/ 2147483647 h 671"/>
              <a:gd name="T20" fmla="*/ 2147483647 w 527"/>
              <a:gd name="T21" fmla="*/ 2147483647 h 671"/>
              <a:gd name="T22" fmla="*/ 2147483647 w 527"/>
              <a:gd name="T23" fmla="*/ 2147483647 h 671"/>
              <a:gd name="T24" fmla="*/ 2147483647 w 527"/>
              <a:gd name="T25" fmla="*/ 2147483647 h 671"/>
              <a:gd name="T26" fmla="*/ 2147483647 w 527"/>
              <a:gd name="T27" fmla="*/ 2147483647 h 671"/>
              <a:gd name="T28" fmla="*/ 2147483647 w 527"/>
              <a:gd name="T29" fmla="*/ 2147483647 h 671"/>
              <a:gd name="T30" fmla="*/ 2147483647 w 527"/>
              <a:gd name="T31" fmla="*/ 2147483647 h 671"/>
              <a:gd name="T32" fmla="*/ 2147483647 w 527"/>
              <a:gd name="T33" fmla="*/ 2147483647 h 671"/>
              <a:gd name="T34" fmla="*/ 2147483647 w 527"/>
              <a:gd name="T35" fmla="*/ 2147483647 h 671"/>
              <a:gd name="T36" fmla="*/ 2147483647 w 527"/>
              <a:gd name="T37" fmla="*/ 2147483647 h 671"/>
              <a:gd name="T38" fmla="*/ 2147483647 w 527"/>
              <a:gd name="T39" fmla="*/ 2147483647 h 671"/>
              <a:gd name="T40" fmla="*/ 2147483647 w 527"/>
              <a:gd name="T41" fmla="*/ 2147483647 h 671"/>
              <a:gd name="T42" fmla="*/ 2147483647 w 527"/>
              <a:gd name="T43" fmla="*/ 2147483647 h 671"/>
              <a:gd name="T44" fmla="*/ 2147483647 w 527"/>
              <a:gd name="T45" fmla="*/ 2147483647 h 671"/>
              <a:gd name="T46" fmla="*/ 2147483647 w 527"/>
              <a:gd name="T47" fmla="*/ 2147483647 h 671"/>
              <a:gd name="T48" fmla="*/ 2147483647 w 527"/>
              <a:gd name="T49" fmla="*/ 2147483647 h 671"/>
              <a:gd name="T50" fmla="*/ 2147483647 w 527"/>
              <a:gd name="T51" fmla="*/ 2147483647 h 671"/>
              <a:gd name="T52" fmla="*/ 2147483647 w 527"/>
              <a:gd name="T53" fmla="*/ 2147483647 h 671"/>
              <a:gd name="T54" fmla="*/ 2147483647 w 527"/>
              <a:gd name="T55" fmla="*/ 2147483647 h 671"/>
              <a:gd name="T56" fmla="*/ 2147483647 w 527"/>
              <a:gd name="T57" fmla="*/ 2147483647 h 671"/>
              <a:gd name="T58" fmla="*/ 2147483647 w 527"/>
              <a:gd name="T59" fmla="*/ 2147483647 h 671"/>
              <a:gd name="T60" fmla="*/ 2147483647 w 527"/>
              <a:gd name="T61" fmla="*/ 2147483647 h 671"/>
              <a:gd name="T62" fmla="*/ 2147483647 w 527"/>
              <a:gd name="T63" fmla="*/ 2147483647 h 671"/>
              <a:gd name="T64" fmla="*/ 2147483647 w 527"/>
              <a:gd name="T65" fmla="*/ 2147483647 h 671"/>
              <a:gd name="T66" fmla="*/ 2147483647 w 527"/>
              <a:gd name="T67" fmla="*/ 2147483647 h 671"/>
              <a:gd name="T68" fmla="*/ 2147483647 w 527"/>
              <a:gd name="T69" fmla="*/ 2147483647 h 671"/>
              <a:gd name="T70" fmla="*/ 2147483647 w 527"/>
              <a:gd name="T71" fmla="*/ 2147483647 h 671"/>
              <a:gd name="T72" fmla="*/ 2147483647 w 527"/>
              <a:gd name="T73" fmla="*/ 2147483647 h 671"/>
              <a:gd name="T74" fmla="*/ 2147483647 w 527"/>
              <a:gd name="T75" fmla="*/ 2147483647 h 671"/>
              <a:gd name="T76" fmla="*/ 2147483647 w 527"/>
              <a:gd name="T77" fmla="*/ 2147483647 h 671"/>
              <a:gd name="T78" fmla="*/ 2147483647 w 527"/>
              <a:gd name="T79" fmla="*/ 2147483647 h 671"/>
              <a:gd name="T80" fmla="*/ 2147483647 w 527"/>
              <a:gd name="T81" fmla="*/ 2147483647 h 671"/>
              <a:gd name="T82" fmla="*/ 2147483647 w 527"/>
              <a:gd name="T83" fmla="*/ 2147483647 h 671"/>
              <a:gd name="T84" fmla="*/ 2147483647 w 527"/>
              <a:gd name="T85" fmla="*/ 2147483647 h 671"/>
              <a:gd name="T86" fmla="*/ 2147483647 w 527"/>
              <a:gd name="T87" fmla="*/ 2147483647 h 671"/>
              <a:gd name="T88" fmla="*/ 2147483647 w 527"/>
              <a:gd name="T89" fmla="*/ 2147483647 h 671"/>
              <a:gd name="T90" fmla="*/ 2147483647 w 527"/>
              <a:gd name="T91" fmla="*/ 2147483647 h 671"/>
              <a:gd name="T92" fmla="*/ 2147483647 w 527"/>
              <a:gd name="T93" fmla="*/ 2147483647 h 671"/>
              <a:gd name="T94" fmla="*/ 2147483647 w 527"/>
              <a:gd name="T95" fmla="*/ 2147483647 h 671"/>
              <a:gd name="T96" fmla="*/ 2147483647 w 527"/>
              <a:gd name="T97" fmla="*/ 2147483647 h 671"/>
              <a:gd name="T98" fmla="*/ 2147483647 w 527"/>
              <a:gd name="T99" fmla="*/ 2147483647 h 671"/>
              <a:gd name="T100" fmla="*/ 2147483647 w 527"/>
              <a:gd name="T101" fmla="*/ 2147483647 h 671"/>
              <a:gd name="T102" fmla="*/ 2147483647 w 527"/>
              <a:gd name="T103" fmla="*/ 2147483647 h 671"/>
              <a:gd name="T104" fmla="*/ 2147483647 w 527"/>
              <a:gd name="T105" fmla="*/ 2147483647 h 671"/>
              <a:gd name="T106" fmla="*/ 2147483647 w 527"/>
              <a:gd name="T107" fmla="*/ 2147483647 h 671"/>
              <a:gd name="T108" fmla="*/ 2147483647 w 527"/>
              <a:gd name="T109" fmla="*/ 2147483647 h 671"/>
              <a:gd name="T110" fmla="*/ 2147483647 w 527"/>
              <a:gd name="T111" fmla="*/ 2147483647 h 671"/>
              <a:gd name="T112" fmla="*/ 2147483647 w 527"/>
              <a:gd name="T113" fmla="*/ 2147483647 h 671"/>
              <a:gd name="T114" fmla="*/ 2147483647 w 527"/>
              <a:gd name="T115" fmla="*/ 2147483647 h 671"/>
              <a:gd name="T116" fmla="*/ 2147483647 w 527"/>
              <a:gd name="T117" fmla="*/ 2147483647 h 671"/>
              <a:gd name="T118" fmla="*/ 0 w 527"/>
              <a:gd name="T119" fmla="*/ 2147483647 h 671"/>
              <a:gd name="T120" fmla="*/ 2147483647 w 527"/>
              <a:gd name="T121" fmla="*/ 2147483647 h 67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27"/>
              <a:gd name="T184" fmla="*/ 0 h 671"/>
              <a:gd name="T185" fmla="*/ 527 w 527"/>
              <a:gd name="T186" fmla="*/ 671 h 67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27" h="671">
                <a:moveTo>
                  <a:pt x="17" y="534"/>
                </a:moveTo>
                <a:lnTo>
                  <a:pt x="29" y="548"/>
                </a:lnTo>
                <a:lnTo>
                  <a:pt x="36" y="553"/>
                </a:lnTo>
                <a:lnTo>
                  <a:pt x="45" y="559"/>
                </a:lnTo>
                <a:lnTo>
                  <a:pt x="54" y="560"/>
                </a:lnTo>
                <a:lnTo>
                  <a:pt x="65" y="562"/>
                </a:lnTo>
                <a:lnTo>
                  <a:pt x="70" y="571"/>
                </a:lnTo>
                <a:lnTo>
                  <a:pt x="68" y="580"/>
                </a:lnTo>
                <a:lnTo>
                  <a:pt x="59" y="584"/>
                </a:lnTo>
                <a:lnTo>
                  <a:pt x="52" y="587"/>
                </a:lnTo>
                <a:lnTo>
                  <a:pt x="45" y="591"/>
                </a:lnTo>
                <a:lnTo>
                  <a:pt x="40" y="602"/>
                </a:lnTo>
                <a:lnTo>
                  <a:pt x="42" y="614"/>
                </a:lnTo>
                <a:lnTo>
                  <a:pt x="43" y="623"/>
                </a:lnTo>
                <a:lnTo>
                  <a:pt x="40" y="630"/>
                </a:lnTo>
                <a:lnTo>
                  <a:pt x="38" y="642"/>
                </a:lnTo>
                <a:lnTo>
                  <a:pt x="41" y="648"/>
                </a:lnTo>
                <a:lnTo>
                  <a:pt x="54" y="651"/>
                </a:lnTo>
                <a:lnTo>
                  <a:pt x="64" y="652"/>
                </a:lnTo>
                <a:lnTo>
                  <a:pt x="72" y="657"/>
                </a:lnTo>
                <a:lnTo>
                  <a:pt x="84" y="654"/>
                </a:lnTo>
                <a:lnTo>
                  <a:pt x="93" y="646"/>
                </a:lnTo>
                <a:lnTo>
                  <a:pt x="106" y="643"/>
                </a:lnTo>
                <a:lnTo>
                  <a:pt x="112" y="648"/>
                </a:lnTo>
                <a:lnTo>
                  <a:pt x="111" y="662"/>
                </a:lnTo>
                <a:lnTo>
                  <a:pt x="117" y="664"/>
                </a:lnTo>
                <a:lnTo>
                  <a:pt x="130" y="660"/>
                </a:lnTo>
                <a:lnTo>
                  <a:pt x="135" y="654"/>
                </a:lnTo>
                <a:lnTo>
                  <a:pt x="151" y="650"/>
                </a:lnTo>
                <a:lnTo>
                  <a:pt x="155" y="657"/>
                </a:lnTo>
                <a:lnTo>
                  <a:pt x="157" y="663"/>
                </a:lnTo>
                <a:lnTo>
                  <a:pt x="167" y="664"/>
                </a:lnTo>
                <a:lnTo>
                  <a:pt x="182" y="670"/>
                </a:lnTo>
                <a:lnTo>
                  <a:pt x="200" y="646"/>
                </a:lnTo>
                <a:lnTo>
                  <a:pt x="208" y="620"/>
                </a:lnTo>
                <a:lnTo>
                  <a:pt x="217" y="607"/>
                </a:lnTo>
                <a:lnTo>
                  <a:pt x="222" y="603"/>
                </a:lnTo>
                <a:lnTo>
                  <a:pt x="229" y="601"/>
                </a:lnTo>
                <a:lnTo>
                  <a:pt x="234" y="597"/>
                </a:lnTo>
                <a:lnTo>
                  <a:pt x="239" y="593"/>
                </a:lnTo>
                <a:lnTo>
                  <a:pt x="245" y="588"/>
                </a:lnTo>
                <a:lnTo>
                  <a:pt x="251" y="586"/>
                </a:lnTo>
                <a:lnTo>
                  <a:pt x="259" y="582"/>
                </a:lnTo>
                <a:lnTo>
                  <a:pt x="271" y="586"/>
                </a:lnTo>
                <a:lnTo>
                  <a:pt x="279" y="583"/>
                </a:lnTo>
                <a:lnTo>
                  <a:pt x="285" y="578"/>
                </a:lnTo>
                <a:lnTo>
                  <a:pt x="289" y="574"/>
                </a:lnTo>
                <a:lnTo>
                  <a:pt x="293" y="571"/>
                </a:lnTo>
                <a:lnTo>
                  <a:pt x="300" y="567"/>
                </a:lnTo>
                <a:lnTo>
                  <a:pt x="311" y="565"/>
                </a:lnTo>
                <a:lnTo>
                  <a:pt x="328" y="566"/>
                </a:lnTo>
                <a:lnTo>
                  <a:pt x="343" y="567"/>
                </a:lnTo>
                <a:lnTo>
                  <a:pt x="359" y="567"/>
                </a:lnTo>
                <a:lnTo>
                  <a:pt x="375" y="568"/>
                </a:lnTo>
                <a:lnTo>
                  <a:pt x="397" y="564"/>
                </a:lnTo>
                <a:lnTo>
                  <a:pt x="397" y="546"/>
                </a:lnTo>
                <a:lnTo>
                  <a:pt x="396" y="530"/>
                </a:lnTo>
                <a:lnTo>
                  <a:pt x="396" y="526"/>
                </a:lnTo>
                <a:lnTo>
                  <a:pt x="401" y="522"/>
                </a:lnTo>
                <a:lnTo>
                  <a:pt x="404" y="519"/>
                </a:lnTo>
                <a:lnTo>
                  <a:pt x="405" y="513"/>
                </a:lnTo>
                <a:lnTo>
                  <a:pt x="405" y="505"/>
                </a:lnTo>
                <a:lnTo>
                  <a:pt x="407" y="496"/>
                </a:lnTo>
                <a:lnTo>
                  <a:pt x="408" y="489"/>
                </a:lnTo>
                <a:lnTo>
                  <a:pt x="408" y="483"/>
                </a:lnTo>
                <a:lnTo>
                  <a:pt x="409" y="478"/>
                </a:lnTo>
                <a:lnTo>
                  <a:pt x="414" y="467"/>
                </a:lnTo>
                <a:lnTo>
                  <a:pt x="421" y="461"/>
                </a:lnTo>
                <a:lnTo>
                  <a:pt x="433" y="451"/>
                </a:lnTo>
                <a:lnTo>
                  <a:pt x="444" y="441"/>
                </a:lnTo>
                <a:lnTo>
                  <a:pt x="452" y="437"/>
                </a:lnTo>
                <a:lnTo>
                  <a:pt x="455" y="428"/>
                </a:lnTo>
                <a:lnTo>
                  <a:pt x="459" y="423"/>
                </a:lnTo>
                <a:lnTo>
                  <a:pt x="468" y="415"/>
                </a:lnTo>
                <a:lnTo>
                  <a:pt x="470" y="411"/>
                </a:lnTo>
                <a:lnTo>
                  <a:pt x="526" y="237"/>
                </a:lnTo>
                <a:lnTo>
                  <a:pt x="517" y="239"/>
                </a:lnTo>
                <a:lnTo>
                  <a:pt x="497" y="238"/>
                </a:lnTo>
                <a:lnTo>
                  <a:pt x="485" y="241"/>
                </a:lnTo>
                <a:lnTo>
                  <a:pt x="475" y="240"/>
                </a:lnTo>
                <a:lnTo>
                  <a:pt x="476" y="235"/>
                </a:lnTo>
                <a:lnTo>
                  <a:pt x="475" y="226"/>
                </a:lnTo>
                <a:lnTo>
                  <a:pt x="471" y="220"/>
                </a:lnTo>
                <a:lnTo>
                  <a:pt x="466" y="215"/>
                </a:lnTo>
                <a:lnTo>
                  <a:pt x="456" y="210"/>
                </a:lnTo>
                <a:lnTo>
                  <a:pt x="443" y="209"/>
                </a:lnTo>
                <a:lnTo>
                  <a:pt x="432" y="208"/>
                </a:lnTo>
                <a:lnTo>
                  <a:pt x="422" y="205"/>
                </a:lnTo>
                <a:lnTo>
                  <a:pt x="414" y="201"/>
                </a:lnTo>
                <a:lnTo>
                  <a:pt x="403" y="203"/>
                </a:lnTo>
                <a:lnTo>
                  <a:pt x="391" y="203"/>
                </a:lnTo>
                <a:lnTo>
                  <a:pt x="384" y="200"/>
                </a:lnTo>
                <a:lnTo>
                  <a:pt x="377" y="197"/>
                </a:lnTo>
                <a:lnTo>
                  <a:pt x="375" y="192"/>
                </a:lnTo>
                <a:lnTo>
                  <a:pt x="376" y="183"/>
                </a:lnTo>
                <a:lnTo>
                  <a:pt x="380" y="175"/>
                </a:lnTo>
                <a:lnTo>
                  <a:pt x="377" y="165"/>
                </a:lnTo>
                <a:lnTo>
                  <a:pt x="371" y="157"/>
                </a:lnTo>
                <a:lnTo>
                  <a:pt x="359" y="154"/>
                </a:lnTo>
                <a:lnTo>
                  <a:pt x="350" y="152"/>
                </a:lnTo>
                <a:lnTo>
                  <a:pt x="342" y="140"/>
                </a:lnTo>
                <a:lnTo>
                  <a:pt x="342" y="129"/>
                </a:lnTo>
                <a:lnTo>
                  <a:pt x="342" y="119"/>
                </a:lnTo>
                <a:lnTo>
                  <a:pt x="344" y="109"/>
                </a:lnTo>
                <a:lnTo>
                  <a:pt x="341" y="100"/>
                </a:lnTo>
                <a:lnTo>
                  <a:pt x="337" y="89"/>
                </a:lnTo>
                <a:lnTo>
                  <a:pt x="351" y="79"/>
                </a:lnTo>
                <a:lnTo>
                  <a:pt x="354" y="66"/>
                </a:lnTo>
                <a:lnTo>
                  <a:pt x="335" y="59"/>
                </a:lnTo>
                <a:lnTo>
                  <a:pt x="327" y="60"/>
                </a:lnTo>
                <a:lnTo>
                  <a:pt x="315" y="59"/>
                </a:lnTo>
                <a:lnTo>
                  <a:pt x="311" y="60"/>
                </a:lnTo>
                <a:lnTo>
                  <a:pt x="304" y="58"/>
                </a:lnTo>
                <a:lnTo>
                  <a:pt x="301" y="53"/>
                </a:lnTo>
                <a:lnTo>
                  <a:pt x="300" y="44"/>
                </a:lnTo>
                <a:lnTo>
                  <a:pt x="298" y="39"/>
                </a:lnTo>
                <a:lnTo>
                  <a:pt x="291" y="36"/>
                </a:lnTo>
                <a:lnTo>
                  <a:pt x="278" y="33"/>
                </a:lnTo>
                <a:lnTo>
                  <a:pt x="269" y="27"/>
                </a:lnTo>
                <a:lnTo>
                  <a:pt x="265" y="19"/>
                </a:lnTo>
                <a:lnTo>
                  <a:pt x="263" y="16"/>
                </a:lnTo>
                <a:lnTo>
                  <a:pt x="255" y="10"/>
                </a:lnTo>
                <a:lnTo>
                  <a:pt x="245" y="7"/>
                </a:lnTo>
                <a:lnTo>
                  <a:pt x="233" y="1"/>
                </a:lnTo>
                <a:lnTo>
                  <a:pt x="226" y="1"/>
                </a:lnTo>
                <a:lnTo>
                  <a:pt x="224" y="0"/>
                </a:lnTo>
                <a:lnTo>
                  <a:pt x="215" y="0"/>
                </a:lnTo>
                <a:lnTo>
                  <a:pt x="208" y="4"/>
                </a:lnTo>
                <a:lnTo>
                  <a:pt x="200" y="6"/>
                </a:lnTo>
                <a:lnTo>
                  <a:pt x="195" y="15"/>
                </a:lnTo>
                <a:lnTo>
                  <a:pt x="155" y="85"/>
                </a:lnTo>
                <a:lnTo>
                  <a:pt x="155" y="92"/>
                </a:lnTo>
                <a:lnTo>
                  <a:pt x="165" y="92"/>
                </a:lnTo>
                <a:lnTo>
                  <a:pt x="172" y="88"/>
                </a:lnTo>
                <a:lnTo>
                  <a:pt x="180" y="82"/>
                </a:lnTo>
                <a:lnTo>
                  <a:pt x="187" y="80"/>
                </a:lnTo>
                <a:lnTo>
                  <a:pt x="194" y="85"/>
                </a:lnTo>
                <a:lnTo>
                  <a:pt x="203" y="89"/>
                </a:lnTo>
                <a:lnTo>
                  <a:pt x="212" y="92"/>
                </a:lnTo>
                <a:lnTo>
                  <a:pt x="221" y="99"/>
                </a:lnTo>
                <a:lnTo>
                  <a:pt x="231" y="106"/>
                </a:lnTo>
                <a:lnTo>
                  <a:pt x="244" y="116"/>
                </a:lnTo>
                <a:lnTo>
                  <a:pt x="250" y="122"/>
                </a:lnTo>
                <a:lnTo>
                  <a:pt x="258" y="129"/>
                </a:lnTo>
                <a:lnTo>
                  <a:pt x="262" y="134"/>
                </a:lnTo>
                <a:lnTo>
                  <a:pt x="267" y="138"/>
                </a:lnTo>
                <a:lnTo>
                  <a:pt x="270" y="142"/>
                </a:lnTo>
                <a:lnTo>
                  <a:pt x="264" y="148"/>
                </a:lnTo>
                <a:lnTo>
                  <a:pt x="253" y="148"/>
                </a:lnTo>
                <a:lnTo>
                  <a:pt x="240" y="153"/>
                </a:lnTo>
                <a:lnTo>
                  <a:pt x="231" y="153"/>
                </a:lnTo>
                <a:lnTo>
                  <a:pt x="229" y="152"/>
                </a:lnTo>
                <a:lnTo>
                  <a:pt x="226" y="157"/>
                </a:lnTo>
                <a:lnTo>
                  <a:pt x="222" y="162"/>
                </a:lnTo>
                <a:lnTo>
                  <a:pt x="215" y="172"/>
                </a:lnTo>
                <a:lnTo>
                  <a:pt x="213" y="180"/>
                </a:lnTo>
                <a:lnTo>
                  <a:pt x="213" y="190"/>
                </a:lnTo>
                <a:lnTo>
                  <a:pt x="212" y="199"/>
                </a:lnTo>
                <a:lnTo>
                  <a:pt x="212" y="209"/>
                </a:lnTo>
                <a:lnTo>
                  <a:pt x="212" y="218"/>
                </a:lnTo>
                <a:lnTo>
                  <a:pt x="215" y="224"/>
                </a:lnTo>
                <a:lnTo>
                  <a:pt x="219" y="234"/>
                </a:lnTo>
                <a:lnTo>
                  <a:pt x="223" y="240"/>
                </a:lnTo>
                <a:lnTo>
                  <a:pt x="229" y="247"/>
                </a:lnTo>
                <a:lnTo>
                  <a:pt x="235" y="255"/>
                </a:lnTo>
                <a:lnTo>
                  <a:pt x="240" y="260"/>
                </a:lnTo>
                <a:lnTo>
                  <a:pt x="245" y="266"/>
                </a:lnTo>
                <a:lnTo>
                  <a:pt x="247" y="275"/>
                </a:lnTo>
                <a:lnTo>
                  <a:pt x="249" y="279"/>
                </a:lnTo>
                <a:lnTo>
                  <a:pt x="255" y="282"/>
                </a:lnTo>
                <a:lnTo>
                  <a:pt x="266" y="284"/>
                </a:lnTo>
                <a:lnTo>
                  <a:pt x="276" y="286"/>
                </a:lnTo>
                <a:lnTo>
                  <a:pt x="283" y="292"/>
                </a:lnTo>
                <a:lnTo>
                  <a:pt x="289" y="298"/>
                </a:lnTo>
                <a:lnTo>
                  <a:pt x="290" y="304"/>
                </a:lnTo>
                <a:lnTo>
                  <a:pt x="294" y="317"/>
                </a:lnTo>
                <a:lnTo>
                  <a:pt x="296" y="325"/>
                </a:lnTo>
                <a:lnTo>
                  <a:pt x="300" y="334"/>
                </a:lnTo>
                <a:lnTo>
                  <a:pt x="301" y="339"/>
                </a:lnTo>
                <a:lnTo>
                  <a:pt x="296" y="339"/>
                </a:lnTo>
                <a:lnTo>
                  <a:pt x="288" y="342"/>
                </a:lnTo>
                <a:lnTo>
                  <a:pt x="283" y="342"/>
                </a:lnTo>
                <a:lnTo>
                  <a:pt x="277" y="340"/>
                </a:lnTo>
                <a:lnTo>
                  <a:pt x="266" y="343"/>
                </a:lnTo>
                <a:lnTo>
                  <a:pt x="259" y="349"/>
                </a:lnTo>
                <a:lnTo>
                  <a:pt x="248" y="360"/>
                </a:lnTo>
                <a:lnTo>
                  <a:pt x="235" y="369"/>
                </a:lnTo>
                <a:lnTo>
                  <a:pt x="212" y="384"/>
                </a:lnTo>
                <a:lnTo>
                  <a:pt x="204" y="389"/>
                </a:lnTo>
                <a:lnTo>
                  <a:pt x="194" y="396"/>
                </a:lnTo>
                <a:lnTo>
                  <a:pt x="184" y="402"/>
                </a:lnTo>
                <a:lnTo>
                  <a:pt x="180" y="404"/>
                </a:lnTo>
                <a:lnTo>
                  <a:pt x="169" y="407"/>
                </a:lnTo>
                <a:lnTo>
                  <a:pt x="162" y="407"/>
                </a:lnTo>
                <a:lnTo>
                  <a:pt x="154" y="411"/>
                </a:lnTo>
                <a:lnTo>
                  <a:pt x="148" y="408"/>
                </a:lnTo>
                <a:lnTo>
                  <a:pt x="142" y="409"/>
                </a:lnTo>
                <a:lnTo>
                  <a:pt x="139" y="406"/>
                </a:lnTo>
                <a:lnTo>
                  <a:pt x="134" y="403"/>
                </a:lnTo>
                <a:lnTo>
                  <a:pt x="129" y="397"/>
                </a:lnTo>
                <a:lnTo>
                  <a:pt x="124" y="391"/>
                </a:lnTo>
                <a:lnTo>
                  <a:pt x="119" y="387"/>
                </a:lnTo>
                <a:lnTo>
                  <a:pt x="113" y="387"/>
                </a:lnTo>
                <a:lnTo>
                  <a:pt x="106" y="387"/>
                </a:lnTo>
                <a:lnTo>
                  <a:pt x="102" y="391"/>
                </a:lnTo>
                <a:lnTo>
                  <a:pt x="95" y="392"/>
                </a:lnTo>
                <a:lnTo>
                  <a:pt x="88" y="389"/>
                </a:lnTo>
                <a:lnTo>
                  <a:pt x="77" y="395"/>
                </a:lnTo>
                <a:lnTo>
                  <a:pt x="76" y="388"/>
                </a:lnTo>
                <a:lnTo>
                  <a:pt x="73" y="386"/>
                </a:lnTo>
                <a:lnTo>
                  <a:pt x="71" y="382"/>
                </a:lnTo>
                <a:lnTo>
                  <a:pt x="72" y="381"/>
                </a:lnTo>
                <a:lnTo>
                  <a:pt x="67" y="387"/>
                </a:lnTo>
                <a:lnTo>
                  <a:pt x="64" y="397"/>
                </a:lnTo>
                <a:lnTo>
                  <a:pt x="64" y="407"/>
                </a:lnTo>
                <a:lnTo>
                  <a:pt x="62" y="417"/>
                </a:lnTo>
                <a:lnTo>
                  <a:pt x="61" y="424"/>
                </a:lnTo>
                <a:lnTo>
                  <a:pt x="60" y="435"/>
                </a:lnTo>
                <a:lnTo>
                  <a:pt x="60" y="438"/>
                </a:lnTo>
                <a:lnTo>
                  <a:pt x="58" y="446"/>
                </a:lnTo>
                <a:lnTo>
                  <a:pt x="54" y="453"/>
                </a:lnTo>
                <a:lnTo>
                  <a:pt x="46" y="461"/>
                </a:lnTo>
                <a:lnTo>
                  <a:pt x="39" y="463"/>
                </a:lnTo>
                <a:lnTo>
                  <a:pt x="30" y="465"/>
                </a:lnTo>
                <a:lnTo>
                  <a:pt x="26" y="471"/>
                </a:lnTo>
                <a:lnTo>
                  <a:pt x="25" y="477"/>
                </a:lnTo>
                <a:lnTo>
                  <a:pt x="25" y="481"/>
                </a:lnTo>
                <a:lnTo>
                  <a:pt x="21" y="485"/>
                </a:lnTo>
                <a:lnTo>
                  <a:pt x="14" y="486"/>
                </a:lnTo>
                <a:lnTo>
                  <a:pt x="7" y="488"/>
                </a:lnTo>
                <a:lnTo>
                  <a:pt x="1" y="498"/>
                </a:lnTo>
                <a:lnTo>
                  <a:pt x="2" y="509"/>
                </a:lnTo>
                <a:lnTo>
                  <a:pt x="8" y="516"/>
                </a:lnTo>
                <a:lnTo>
                  <a:pt x="7" y="520"/>
                </a:lnTo>
                <a:lnTo>
                  <a:pt x="0" y="524"/>
                </a:lnTo>
                <a:lnTo>
                  <a:pt x="1" y="535"/>
                </a:lnTo>
                <a:lnTo>
                  <a:pt x="8" y="536"/>
                </a:lnTo>
                <a:lnTo>
                  <a:pt x="17" y="534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12" name="Freeform 166"/>
          <p:cNvSpPr>
            <a:spLocks/>
          </p:cNvSpPr>
          <p:nvPr/>
        </p:nvSpPr>
        <p:spPr bwMode="auto">
          <a:xfrm>
            <a:off x="4432300" y="5005388"/>
            <a:ext cx="481013" cy="322262"/>
          </a:xfrm>
          <a:custGeom>
            <a:avLst/>
            <a:gdLst>
              <a:gd name="T0" fmla="*/ 2147483647 w 303"/>
              <a:gd name="T1" fmla="*/ 2147483647 h 203"/>
              <a:gd name="T2" fmla="*/ 2147483647 w 303"/>
              <a:gd name="T3" fmla="*/ 2147483647 h 203"/>
              <a:gd name="T4" fmla="*/ 2147483647 w 303"/>
              <a:gd name="T5" fmla="*/ 2147483647 h 203"/>
              <a:gd name="T6" fmla="*/ 2147483647 w 303"/>
              <a:gd name="T7" fmla="*/ 2147483647 h 203"/>
              <a:gd name="T8" fmla="*/ 2147483647 w 303"/>
              <a:gd name="T9" fmla="*/ 2147483647 h 203"/>
              <a:gd name="T10" fmla="*/ 2147483647 w 303"/>
              <a:gd name="T11" fmla="*/ 2147483647 h 203"/>
              <a:gd name="T12" fmla="*/ 2147483647 w 303"/>
              <a:gd name="T13" fmla="*/ 2147483647 h 203"/>
              <a:gd name="T14" fmla="*/ 2147483647 w 303"/>
              <a:gd name="T15" fmla="*/ 2147483647 h 203"/>
              <a:gd name="T16" fmla="*/ 2147483647 w 303"/>
              <a:gd name="T17" fmla="*/ 2147483647 h 203"/>
              <a:gd name="T18" fmla="*/ 2147483647 w 303"/>
              <a:gd name="T19" fmla="*/ 2147483647 h 203"/>
              <a:gd name="T20" fmla="*/ 2147483647 w 303"/>
              <a:gd name="T21" fmla="*/ 2147483647 h 203"/>
              <a:gd name="T22" fmla="*/ 2147483647 w 303"/>
              <a:gd name="T23" fmla="*/ 2147483647 h 203"/>
              <a:gd name="T24" fmla="*/ 2147483647 w 303"/>
              <a:gd name="T25" fmla="*/ 2147483647 h 203"/>
              <a:gd name="T26" fmla="*/ 2147483647 w 303"/>
              <a:gd name="T27" fmla="*/ 2147483647 h 203"/>
              <a:gd name="T28" fmla="*/ 2147483647 w 303"/>
              <a:gd name="T29" fmla="*/ 0 h 203"/>
              <a:gd name="T30" fmla="*/ 2147483647 w 303"/>
              <a:gd name="T31" fmla="*/ 2147483647 h 203"/>
              <a:gd name="T32" fmla="*/ 2147483647 w 303"/>
              <a:gd name="T33" fmla="*/ 2147483647 h 203"/>
              <a:gd name="T34" fmla="*/ 2147483647 w 303"/>
              <a:gd name="T35" fmla="*/ 2147483647 h 203"/>
              <a:gd name="T36" fmla="*/ 2147483647 w 303"/>
              <a:gd name="T37" fmla="*/ 2147483647 h 203"/>
              <a:gd name="T38" fmla="*/ 2147483647 w 303"/>
              <a:gd name="T39" fmla="*/ 2147483647 h 203"/>
              <a:gd name="T40" fmla="*/ 2147483647 w 303"/>
              <a:gd name="T41" fmla="*/ 2147483647 h 203"/>
              <a:gd name="T42" fmla="*/ 2147483647 w 303"/>
              <a:gd name="T43" fmla="*/ 2147483647 h 203"/>
              <a:gd name="T44" fmla="*/ 2147483647 w 303"/>
              <a:gd name="T45" fmla="*/ 2147483647 h 203"/>
              <a:gd name="T46" fmla="*/ 2147483647 w 303"/>
              <a:gd name="T47" fmla="*/ 2147483647 h 203"/>
              <a:gd name="T48" fmla="*/ 2147483647 w 303"/>
              <a:gd name="T49" fmla="*/ 2147483647 h 203"/>
              <a:gd name="T50" fmla="*/ 2147483647 w 303"/>
              <a:gd name="T51" fmla="*/ 2147483647 h 203"/>
              <a:gd name="T52" fmla="*/ 2147483647 w 303"/>
              <a:gd name="T53" fmla="*/ 2147483647 h 203"/>
              <a:gd name="T54" fmla="*/ 2147483647 w 303"/>
              <a:gd name="T55" fmla="*/ 2147483647 h 203"/>
              <a:gd name="T56" fmla="*/ 2147483647 w 303"/>
              <a:gd name="T57" fmla="*/ 2147483647 h 203"/>
              <a:gd name="T58" fmla="*/ 2147483647 w 303"/>
              <a:gd name="T59" fmla="*/ 2147483647 h 203"/>
              <a:gd name="T60" fmla="*/ 2147483647 w 303"/>
              <a:gd name="T61" fmla="*/ 2147483647 h 203"/>
              <a:gd name="T62" fmla="*/ 2147483647 w 303"/>
              <a:gd name="T63" fmla="*/ 2147483647 h 203"/>
              <a:gd name="T64" fmla="*/ 2147483647 w 303"/>
              <a:gd name="T65" fmla="*/ 2147483647 h 203"/>
              <a:gd name="T66" fmla="*/ 2147483647 w 303"/>
              <a:gd name="T67" fmla="*/ 2147483647 h 203"/>
              <a:gd name="T68" fmla="*/ 2147483647 w 303"/>
              <a:gd name="T69" fmla="*/ 2147483647 h 203"/>
              <a:gd name="T70" fmla="*/ 2147483647 w 303"/>
              <a:gd name="T71" fmla="*/ 2147483647 h 203"/>
              <a:gd name="T72" fmla="*/ 2147483647 w 303"/>
              <a:gd name="T73" fmla="*/ 2147483647 h 203"/>
              <a:gd name="T74" fmla="*/ 2147483647 w 303"/>
              <a:gd name="T75" fmla="*/ 2147483647 h 203"/>
              <a:gd name="T76" fmla="*/ 2147483647 w 303"/>
              <a:gd name="T77" fmla="*/ 2147483647 h 203"/>
              <a:gd name="T78" fmla="*/ 2147483647 w 303"/>
              <a:gd name="T79" fmla="*/ 2147483647 h 203"/>
              <a:gd name="T80" fmla="*/ 2147483647 w 303"/>
              <a:gd name="T81" fmla="*/ 2147483647 h 203"/>
              <a:gd name="T82" fmla="*/ 2147483647 w 303"/>
              <a:gd name="T83" fmla="*/ 2147483647 h 203"/>
              <a:gd name="T84" fmla="*/ 2147483647 w 303"/>
              <a:gd name="T85" fmla="*/ 2147483647 h 203"/>
              <a:gd name="T86" fmla="*/ 2147483647 w 303"/>
              <a:gd name="T87" fmla="*/ 2147483647 h 203"/>
              <a:gd name="T88" fmla="*/ 2147483647 w 303"/>
              <a:gd name="T89" fmla="*/ 2147483647 h 203"/>
              <a:gd name="T90" fmla="*/ 2147483647 w 303"/>
              <a:gd name="T91" fmla="*/ 2147483647 h 203"/>
              <a:gd name="T92" fmla="*/ 2147483647 w 303"/>
              <a:gd name="T93" fmla="*/ 2147483647 h 203"/>
              <a:gd name="T94" fmla="*/ 2147483647 w 303"/>
              <a:gd name="T95" fmla="*/ 2147483647 h 203"/>
              <a:gd name="T96" fmla="*/ 2147483647 w 303"/>
              <a:gd name="T97" fmla="*/ 2147483647 h 203"/>
              <a:gd name="T98" fmla="*/ 2147483647 w 303"/>
              <a:gd name="T99" fmla="*/ 2147483647 h 20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03"/>
              <a:gd name="T151" fmla="*/ 0 h 203"/>
              <a:gd name="T152" fmla="*/ 303 w 303"/>
              <a:gd name="T153" fmla="*/ 203 h 20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03" h="203">
                <a:moveTo>
                  <a:pt x="299" y="142"/>
                </a:moveTo>
                <a:lnTo>
                  <a:pt x="299" y="135"/>
                </a:lnTo>
                <a:lnTo>
                  <a:pt x="297" y="131"/>
                </a:lnTo>
                <a:lnTo>
                  <a:pt x="300" y="125"/>
                </a:lnTo>
                <a:lnTo>
                  <a:pt x="300" y="120"/>
                </a:lnTo>
                <a:lnTo>
                  <a:pt x="301" y="115"/>
                </a:lnTo>
                <a:lnTo>
                  <a:pt x="301" y="111"/>
                </a:lnTo>
                <a:lnTo>
                  <a:pt x="302" y="110"/>
                </a:lnTo>
                <a:lnTo>
                  <a:pt x="297" y="108"/>
                </a:lnTo>
                <a:lnTo>
                  <a:pt x="293" y="106"/>
                </a:lnTo>
                <a:lnTo>
                  <a:pt x="290" y="103"/>
                </a:lnTo>
                <a:lnTo>
                  <a:pt x="287" y="98"/>
                </a:lnTo>
                <a:lnTo>
                  <a:pt x="287" y="93"/>
                </a:lnTo>
                <a:lnTo>
                  <a:pt x="285" y="88"/>
                </a:lnTo>
                <a:lnTo>
                  <a:pt x="282" y="84"/>
                </a:lnTo>
                <a:lnTo>
                  <a:pt x="282" y="79"/>
                </a:lnTo>
                <a:lnTo>
                  <a:pt x="281" y="75"/>
                </a:lnTo>
                <a:lnTo>
                  <a:pt x="278" y="70"/>
                </a:lnTo>
                <a:lnTo>
                  <a:pt x="277" y="65"/>
                </a:lnTo>
                <a:lnTo>
                  <a:pt x="278" y="57"/>
                </a:lnTo>
                <a:lnTo>
                  <a:pt x="277" y="50"/>
                </a:lnTo>
                <a:lnTo>
                  <a:pt x="271" y="46"/>
                </a:lnTo>
                <a:lnTo>
                  <a:pt x="263" y="46"/>
                </a:lnTo>
                <a:lnTo>
                  <a:pt x="255" y="48"/>
                </a:lnTo>
                <a:lnTo>
                  <a:pt x="250" y="48"/>
                </a:lnTo>
                <a:lnTo>
                  <a:pt x="245" y="48"/>
                </a:lnTo>
                <a:lnTo>
                  <a:pt x="237" y="46"/>
                </a:lnTo>
                <a:lnTo>
                  <a:pt x="232" y="46"/>
                </a:lnTo>
                <a:lnTo>
                  <a:pt x="228" y="46"/>
                </a:lnTo>
                <a:lnTo>
                  <a:pt x="225" y="48"/>
                </a:lnTo>
                <a:lnTo>
                  <a:pt x="223" y="50"/>
                </a:lnTo>
                <a:lnTo>
                  <a:pt x="221" y="55"/>
                </a:lnTo>
                <a:lnTo>
                  <a:pt x="221" y="61"/>
                </a:lnTo>
                <a:lnTo>
                  <a:pt x="217" y="56"/>
                </a:lnTo>
                <a:lnTo>
                  <a:pt x="214" y="51"/>
                </a:lnTo>
                <a:lnTo>
                  <a:pt x="208" y="45"/>
                </a:lnTo>
                <a:lnTo>
                  <a:pt x="205" y="42"/>
                </a:lnTo>
                <a:lnTo>
                  <a:pt x="205" y="36"/>
                </a:lnTo>
                <a:lnTo>
                  <a:pt x="203" y="25"/>
                </a:lnTo>
                <a:lnTo>
                  <a:pt x="198" y="19"/>
                </a:lnTo>
                <a:lnTo>
                  <a:pt x="196" y="18"/>
                </a:lnTo>
                <a:lnTo>
                  <a:pt x="188" y="15"/>
                </a:lnTo>
                <a:lnTo>
                  <a:pt x="183" y="10"/>
                </a:lnTo>
                <a:lnTo>
                  <a:pt x="177" y="5"/>
                </a:lnTo>
                <a:lnTo>
                  <a:pt x="170" y="0"/>
                </a:lnTo>
                <a:lnTo>
                  <a:pt x="166" y="10"/>
                </a:lnTo>
                <a:lnTo>
                  <a:pt x="161" y="17"/>
                </a:lnTo>
                <a:lnTo>
                  <a:pt x="156" y="25"/>
                </a:lnTo>
                <a:lnTo>
                  <a:pt x="154" y="31"/>
                </a:lnTo>
                <a:lnTo>
                  <a:pt x="154" y="36"/>
                </a:lnTo>
                <a:lnTo>
                  <a:pt x="152" y="41"/>
                </a:lnTo>
                <a:lnTo>
                  <a:pt x="149" y="43"/>
                </a:lnTo>
                <a:lnTo>
                  <a:pt x="145" y="42"/>
                </a:lnTo>
                <a:lnTo>
                  <a:pt x="140" y="39"/>
                </a:lnTo>
                <a:lnTo>
                  <a:pt x="134" y="42"/>
                </a:lnTo>
                <a:lnTo>
                  <a:pt x="131" y="47"/>
                </a:lnTo>
                <a:lnTo>
                  <a:pt x="129" y="51"/>
                </a:lnTo>
                <a:lnTo>
                  <a:pt x="130" y="59"/>
                </a:lnTo>
                <a:lnTo>
                  <a:pt x="129" y="65"/>
                </a:lnTo>
                <a:lnTo>
                  <a:pt x="125" y="67"/>
                </a:lnTo>
                <a:lnTo>
                  <a:pt x="117" y="66"/>
                </a:lnTo>
                <a:lnTo>
                  <a:pt x="114" y="65"/>
                </a:lnTo>
                <a:lnTo>
                  <a:pt x="108" y="58"/>
                </a:lnTo>
                <a:lnTo>
                  <a:pt x="107" y="52"/>
                </a:lnTo>
                <a:lnTo>
                  <a:pt x="105" y="48"/>
                </a:lnTo>
                <a:lnTo>
                  <a:pt x="96" y="46"/>
                </a:lnTo>
                <a:lnTo>
                  <a:pt x="91" y="47"/>
                </a:lnTo>
                <a:lnTo>
                  <a:pt x="87" y="43"/>
                </a:lnTo>
                <a:lnTo>
                  <a:pt x="79" y="38"/>
                </a:lnTo>
                <a:lnTo>
                  <a:pt x="74" y="36"/>
                </a:lnTo>
                <a:lnTo>
                  <a:pt x="70" y="39"/>
                </a:lnTo>
                <a:lnTo>
                  <a:pt x="60" y="43"/>
                </a:lnTo>
                <a:lnTo>
                  <a:pt x="52" y="44"/>
                </a:lnTo>
                <a:lnTo>
                  <a:pt x="47" y="45"/>
                </a:lnTo>
                <a:lnTo>
                  <a:pt x="43" y="46"/>
                </a:lnTo>
                <a:lnTo>
                  <a:pt x="35" y="48"/>
                </a:lnTo>
                <a:lnTo>
                  <a:pt x="29" y="52"/>
                </a:lnTo>
                <a:lnTo>
                  <a:pt x="23" y="55"/>
                </a:lnTo>
                <a:lnTo>
                  <a:pt x="20" y="61"/>
                </a:lnTo>
                <a:lnTo>
                  <a:pt x="22" y="65"/>
                </a:lnTo>
                <a:lnTo>
                  <a:pt x="25" y="67"/>
                </a:lnTo>
                <a:lnTo>
                  <a:pt x="28" y="71"/>
                </a:lnTo>
                <a:lnTo>
                  <a:pt x="28" y="75"/>
                </a:lnTo>
                <a:lnTo>
                  <a:pt x="24" y="82"/>
                </a:lnTo>
                <a:lnTo>
                  <a:pt x="20" y="86"/>
                </a:lnTo>
                <a:lnTo>
                  <a:pt x="17" y="92"/>
                </a:lnTo>
                <a:lnTo>
                  <a:pt x="14" y="97"/>
                </a:lnTo>
                <a:lnTo>
                  <a:pt x="10" y="106"/>
                </a:lnTo>
                <a:lnTo>
                  <a:pt x="8" y="112"/>
                </a:lnTo>
                <a:lnTo>
                  <a:pt x="6" y="116"/>
                </a:lnTo>
                <a:lnTo>
                  <a:pt x="5" y="118"/>
                </a:lnTo>
                <a:lnTo>
                  <a:pt x="2" y="122"/>
                </a:lnTo>
                <a:lnTo>
                  <a:pt x="1" y="125"/>
                </a:lnTo>
                <a:lnTo>
                  <a:pt x="0" y="126"/>
                </a:lnTo>
                <a:lnTo>
                  <a:pt x="4" y="130"/>
                </a:lnTo>
                <a:lnTo>
                  <a:pt x="11" y="137"/>
                </a:lnTo>
                <a:lnTo>
                  <a:pt x="22" y="141"/>
                </a:lnTo>
                <a:lnTo>
                  <a:pt x="32" y="140"/>
                </a:lnTo>
                <a:lnTo>
                  <a:pt x="40" y="142"/>
                </a:lnTo>
                <a:lnTo>
                  <a:pt x="45" y="145"/>
                </a:lnTo>
                <a:lnTo>
                  <a:pt x="47" y="152"/>
                </a:lnTo>
                <a:lnTo>
                  <a:pt x="50" y="159"/>
                </a:lnTo>
                <a:lnTo>
                  <a:pt x="55" y="166"/>
                </a:lnTo>
                <a:lnTo>
                  <a:pt x="63" y="168"/>
                </a:lnTo>
                <a:lnTo>
                  <a:pt x="71" y="165"/>
                </a:lnTo>
                <a:lnTo>
                  <a:pt x="80" y="164"/>
                </a:lnTo>
                <a:lnTo>
                  <a:pt x="86" y="163"/>
                </a:lnTo>
                <a:lnTo>
                  <a:pt x="97" y="164"/>
                </a:lnTo>
                <a:lnTo>
                  <a:pt x="106" y="162"/>
                </a:lnTo>
                <a:lnTo>
                  <a:pt x="109" y="171"/>
                </a:lnTo>
                <a:lnTo>
                  <a:pt x="107" y="176"/>
                </a:lnTo>
                <a:lnTo>
                  <a:pt x="104" y="183"/>
                </a:lnTo>
                <a:lnTo>
                  <a:pt x="100" y="189"/>
                </a:lnTo>
                <a:lnTo>
                  <a:pt x="97" y="196"/>
                </a:lnTo>
                <a:lnTo>
                  <a:pt x="100" y="201"/>
                </a:lnTo>
                <a:lnTo>
                  <a:pt x="107" y="202"/>
                </a:lnTo>
                <a:lnTo>
                  <a:pt x="113" y="200"/>
                </a:lnTo>
                <a:lnTo>
                  <a:pt x="121" y="195"/>
                </a:lnTo>
                <a:lnTo>
                  <a:pt x="126" y="192"/>
                </a:lnTo>
                <a:lnTo>
                  <a:pt x="133" y="188"/>
                </a:lnTo>
                <a:lnTo>
                  <a:pt x="140" y="182"/>
                </a:lnTo>
                <a:lnTo>
                  <a:pt x="143" y="176"/>
                </a:lnTo>
                <a:lnTo>
                  <a:pt x="148" y="175"/>
                </a:lnTo>
                <a:lnTo>
                  <a:pt x="153" y="176"/>
                </a:lnTo>
                <a:lnTo>
                  <a:pt x="161" y="178"/>
                </a:lnTo>
                <a:lnTo>
                  <a:pt x="165" y="171"/>
                </a:lnTo>
                <a:lnTo>
                  <a:pt x="167" y="164"/>
                </a:lnTo>
                <a:lnTo>
                  <a:pt x="170" y="160"/>
                </a:lnTo>
                <a:lnTo>
                  <a:pt x="175" y="152"/>
                </a:lnTo>
                <a:lnTo>
                  <a:pt x="182" y="146"/>
                </a:lnTo>
                <a:lnTo>
                  <a:pt x="189" y="139"/>
                </a:lnTo>
                <a:lnTo>
                  <a:pt x="201" y="134"/>
                </a:lnTo>
                <a:lnTo>
                  <a:pt x="206" y="135"/>
                </a:lnTo>
                <a:lnTo>
                  <a:pt x="210" y="129"/>
                </a:lnTo>
                <a:lnTo>
                  <a:pt x="208" y="120"/>
                </a:lnTo>
                <a:lnTo>
                  <a:pt x="207" y="113"/>
                </a:lnTo>
                <a:lnTo>
                  <a:pt x="214" y="109"/>
                </a:lnTo>
                <a:lnTo>
                  <a:pt x="224" y="102"/>
                </a:lnTo>
                <a:lnTo>
                  <a:pt x="232" y="104"/>
                </a:lnTo>
                <a:lnTo>
                  <a:pt x="243" y="110"/>
                </a:lnTo>
                <a:lnTo>
                  <a:pt x="249" y="115"/>
                </a:lnTo>
                <a:lnTo>
                  <a:pt x="258" y="121"/>
                </a:lnTo>
                <a:lnTo>
                  <a:pt x="264" y="133"/>
                </a:lnTo>
                <a:lnTo>
                  <a:pt x="273" y="136"/>
                </a:lnTo>
                <a:lnTo>
                  <a:pt x="281" y="139"/>
                </a:lnTo>
                <a:lnTo>
                  <a:pt x="287" y="142"/>
                </a:lnTo>
                <a:lnTo>
                  <a:pt x="293" y="146"/>
                </a:lnTo>
                <a:lnTo>
                  <a:pt x="299" y="142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13" name="Freeform 167"/>
          <p:cNvSpPr>
            <a:spLocks/>
          </p:cNvSpPr>
          <p:nvPr/>
        </p:nvSpPr>
        <p:spPr bwMode="auto">
          <a:xfrm>
            <a:off x="4432300" y="5005388"/>
            <a:ext cx="481013" cy="322262"/>
          </a:xfrm>
          <a:custGeom>
            <a:avLst/>
            <a:gdLst>
              <a:gd name="T0" fmla="*/ 2147483647 w 303"/>
              <a:gd name="T1" fmla="*/ 2147483647 h 203"/>
              <a:gd name="T2" fmla="*/ 2147483647 w 303"/>
              <a:gd name="T3" fmla="*/ 2147483647 h 203"/>
              <a:gd name="T4" fmla="*/ 2147483647 w 303"/>
              <a:gd name="T5" fmla="*/ 2147483647 h 203"/>
              <a:gd name="T6" fmla="*/ 2147483647 w 303"/>
              <a:gd name="T7" fmla="*/ 2147483647 h 203"/>
              <a:gd name="T8" fmla="*/ 2147483647 w 303"/>
              <a:gd name="T9" fmla="*/ 2147483647 h 203"/>
              <a:gd name="T10" fmla="*/ 2147483647 w 303"/>
              <a:gd name="T11" fmla="*/ 2147483647 h 203"/>
              <a:gd name="T12" fmla="*/ 2147483647 w 303"/>
              <a:gd name="T13" fmla="*/ 2147483647 h 203"/>
              <a:gd name="T14" fmla="*/ 2147483647 w 303"/>
              <a:gd name="T15" fmla="*/ 2147483647 h 203"/>
              <a:gd name="T16" fmla="*/ 2147483647 w 303"/>
              <a:gd name="T17" fmla="*/ 2147483647 h 203"/>
              <a:gd name="T18" fmla="*/ 2147483647 w 303"/>
              <a:gd name="T19" fmla="*/ 2147483647 h 203"/>
              <a:gd name="T20" fmla="*/ 2147483647 w 303"/>
              <a:gd name="T21" fmla="*/ 2147483647 h 203"/>
              <a:gd name="T22" fmla="*/ 2147483647 w 303"/>
              <a:gd name="T23" fmla="*/ 2147483647 h 203"/>
              <a:gd name="T24" fmla="*/ 2147483647 w 303"/>
              <a:gd name="T25" fmla="*/ 2147483647 h 203"/>
              <a:gd name="T26" fmla="*/ 2147483647 w 303"/>
              <a:gd name="T27" fmla="*/ 2147483647 h 203"/>
              <a:gd name="T28" fmla="*/ 2147483647 w 303"/>
              <a:gd name="T29" fmla="*/ 0 h 203"/>
              <a:gd name="T30" fmla="*/ 2147483647 w 303"/>
              <a:gd name="T31" fmla="*/ 2147483647 h 203"/>
              <a:gd name="T32" fmla="*/ 2147483647 w 303"/>
              <a:gd name="T33" fmla="*/ 2147483647 h 203"/>
              <a:gd name="T34" fmla="*/ 2147483647 w 303"/>
              <a:gd name="T35" fmla="*/ 2147483647 h 203"/>
              <a:gd name="T36" fmla="*/ 2147483647 w 303"/>
              <a:gd name="T37" fmla="*/ 2147483647 h 203"/>
              <a:gd name="T38" fmla="*/ 2147483647 w 303"/>
              <a:gd name="T39" fmla="*/ 2147483647 h 203"/>
              <a:gd name="T40" fmla="*/ 2147483647 w 303"/>
              <a:gd name="T41" fmla="*/ 2147483647 h 203"/>
              <a:gd name="T42" fmla="*/ 2147483647 w 303"/>
              <a:gd name="T43" fmla="*/ 2147483647 h 203"/>
              <a:gd name="T44" fmla="*/ 2147483647 w 303"/>
              <a:gd name="T45" fmla="*/ 2147483647 h 203"/>
              <a:gd name="T46" fmla="*/ 2147483647 w 303"/>
              <a:gd name="T47" fmla="*/ 2147483647 h 203"/>
              <a:gd name="T48" fmla="*/ 2147483647 w 303"/>
              <a:gd name="T49" fmla="*/ 2147483647 h 203"/>
              <a:gd name="T50" fmla="*/ 2147483647 w 303"/>
              <a:gd name="T51" fmla="*/ 2147483647 h 203"/>
              <a:gd name="T52" fmla="*/ 2147483647 w 303"/>
              <a:gd name="T53" fmla="*/ 2147483647 h 203"/>
              <a:gd name="T54" fmla="*/ 2147483647 w 303"/>
              <a:gd name="T55" fmla="*/ 2147483647 h 203"/>
              <a:gd name="T56" fmla="*/ 2147483647 w 303"/>
              <a:gd name="T57" fmla="*/ 2147483647 h 203"/>
              <a:gd name="T58" fmla="*/ 2147483647 w 303"/>
              <a:gd name="T59" fmla="*/ 2147483647 h 203"/>
              <a:gd name="T60" fmla="*/ 2147483647 w 303"/>
              <a:gd name="T61" fmla="*/ 2147483647 h 203"/>
              <a:gd name="T62" fmla="*/ 2147483647 w 303"/>
              <a:gd name="T63" fmla="*/ 2147483647 h 203"/>
              <a:gd name="T64" fmla="*/ 2147483647 w 303"/>
              <a:gd name="T65" fmla="*/ 2147483647 h 203"/>
              <a:gd name="T66" fmla="*/ 2147483647 w 303"/>
              <a:gd name="T67" fmla="*/ 2147483647 h 203"/>
              <a:gd name="T68" fmla="*/ 2147483647 w 303"/>
              <a:gd name="T69" fmla="*/ 2147483647 h 203"/>
              <a:gd name="T70" fmla="*/ 2147483647 w 303"/>
              <a:gd name="T71" fmla="*/ 2147483647 h 203"/>
              <a:gd name="T72" fmla="*/ 2147483647 w 303"/>
              <a:gd name="T73" fmla="*/ 2147483647 h 203"/>
              <a:gd name="T74" fmla="*/ 2147483647 w 303"/>
              <a:gd name="T75" fmla="*/ 2147483647 h 203"/>
              <a:gd name="T76" fmla="*/ 2147483647 w 303"/>
              <a:gd name="T77" fmla="*/ 2147483647 h 203"/>
              <a:gd name="T78" fmla="*/ 2147483647 w 303"/>
              <a:gd name="T79" fmla="*/ 2147483647 h 203"/>
              <a:gd name="T80" fmla="*/ 2147483647 w 303"/>
              <a:gd name="T81" fmla="*/ 2147483647 h 203"/>
              <a:gd name="T82" fmla="*/ 2147483647 w 303"/>
              <a:gd name="T83" fmla="*/ 2147483647 h 203"/>
              <a:gd name="T84" fmla="*/ 2147483647 w 303"/>
              <a:gd name="T85" fmla="*/ 2147483647 h 203"/>
              <a:gd name="T86" fmla="*/ 2147483647 w 303"/>
              <a:gd name="T87" fmla="*/ 2147483647 h 203"/>
              <a:gd name="T88" fmla="*/ 2147483647 w 303"/>
              <a:gd name="T89" fmla="*/ 2147483647 h 203"/>
              <a:gd name="T90" fmla="*/ 2147483647 w 303"/>
              <a:gd name="T91" fmla="*/ 2147483647 h 203"/>
              <a:gd name="T92" fmla="*/ 2147483647 w 303"/>
              <a:gd name="T93" fmla="*/ 2147483647 h 203"/>
              <a:gd name="T94" fmla="*/ 2147483647 w 303"/>
              <a:gd name="T95" fmla="*/ 2147483647 h 203"/>
              <a:gd name="T96" fmla="*/ 2147483647 w 303"/>
              <a:gd name="T97" fmla="*/ 2147483647 h 203"/>
              <a:gd name="T98" fmla="*/ 2147483647 w 303"/>
              <a:gd name="T99" fmla="*/ 2147483647 h 20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03"/>
              <a:gd name="T151" fmla="*/ 0 h 203"/>
              <a:gd name="T152" fmla="*/ 303 w 303"/>
              <a:gd name="T153" fmla="*/ 203 h 20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03" h="203">
                <a:moveTo>
                  <a:pt x="299" y="142"/>
                </a:moveTo>
                <a:lnTo>
                  <a:pt x="299" y="135"/>
                </a:lnTo>
                <a:lnTo>
                  <a:pt x="297" y="131"/>
                </a:lnTo>
                <a:lnTo>
                  <a:pt x="300" y="125"/>
                </a:lnTo>
                <a:lnTo>
                  <a:pt x="300" y="120"/>
                </a:lnTo>
                <a:lnTo>
                  <a:pt x="301" y="115"/>
                </a:lnTo>
                <a:lnTo>
                  <a:pt x="301" y="111"/>
                </a:lnTo>
                <a:lnTo>
                  <a:pt x="302" y="110"/>
                </a:lnTo>
                <a:lnTo>
                  <a:pt x="297" y="108"/>
                </a:lnTo>
                <a:lnTo>
                  <a:pt x="293" y="106"/>
                </a:lnTo>
                <a:lnTo>
                  <a:pt x="290" y="103"/>
                </a:lnTo>
                <a:lnTo>
                  <a:pt x="287" y="98"/>
                </a:lnTo>
                <a:lnTo>
                  <a:pt x="287" y="93"/>
                </a:lnTo>
                <a:lnTo>
                  <a:pt x="285" y="88"/>
                </a:lnTo>
                <a:lnTo>
                  <a:pt x="282" y="84"/>
                </a:lnTo>
                <a:lnTo>
                  <a:pt x="282" y="79"/>
                </a:lnTo>
                <a:lnTo>
                  <a:pt x="281" y="75"/>
                </a:lnTo>
                <a:lnTo>
                  <a:pt x="278" y="70"/>
                </a:lnTo>
                <a:lnTo>
                  <a:pt x="277" y="65"/>
                </a:lnTo>
                <a:lnTo>
                  <a:pt x="278" y="57"/>
                </a:lnTo>
                <a:lnTo>
                  <a:pt x="277" y="50"/>
                </a:lnTo>
                <a:lnTo>
                  <a:pt x="271" y="46"/>
                </a:lnTo>
                <a:lnTo>
                  <a:pt x="263" y="46"/>
                </a:lnTo>
                <a:lnTo>
                  <a:pt x="255" y="48"/>
                </a:lnTo>
                <a:lnTo>
                  <a:pt x="250" y="48"/>
                </a:lnTo>
                <a:lnTo>
                  <a:pt x="245" y="48"/>
                </a:lnTo>
                <a:lnTo>
                  <a:pt x="237" y="46"/>
                </a:lnTo>
                <a:lnTo>
                  <a:pt x="232" y="46"/>
                </a:lnTo>
                <a:lnTo>
                  <a:pt x="228" y="46"/>
                </a:lnTo>
                <a:lnTo>
                  <a:pt x="225" y="48"/>
                </a:lnTo>
                <a:lnTo>
                  <a:pt x="223" y="50"/>
                </a:lnTo>
                <a:lnTo>
                  <a:pt x="221" y="55"/>
                </a:lnTo>
                <a:lnTo>
                  <a:pt x="221" y="61"/>
                </a:lnTo>
                <a:lnTo>
                  <a:pt x="217" y="56"/>
                </a:lnTo>
                <a:lnTo>
                  <a:pt x="214" y="51"/>
                </a:lnTo>
                <a:lnTo>
                  <a:pt x="208" y="45"/>
                </a:lnTo>
                <a:lnTo>
                  <a:pt x="205" y="42"/>
                </a:lnTo>
                <a:lnTo>
                  <a:pt x="205" y="36"/>
                </a:lnTo>
                <a:lnTo>
                  <a:pt x="203" y="25"/>
                </a:lnTo>
                <a:lnTo>
                  <a:pt x="198" y="19"/>
                </a:lnTo>
                <a:lnTo>
                  <a:pt x="196" y="18"/>
                </a:lnTo>
                <a:lnTo>
                  <a:pt x="188" y="15"/>
                </a:lnTo>
                <a:lnTo>
                  <a:pt x="183" y="10"/>
                </a:lnTo>
                <a:lnTo>
                  <a:pt x="177" y="5"/>
                </a:lnTo>
                <a:lnTo>
                  <a:pt x="170" y="0"/>
                </a:lnTo>
                <a:lnTo>
                  <a:pt x="166" y="10"/>
                </a:lnTo>
                <a:lnTo>
                  <a:pt x="161" y="17"/>
                </a:lnTo>
                <a:lnTo>
                  <a:pt x="156" y="25"/>
                </a:lnTo>
                <a:lnTo>
                  <a:pt x="154" y="31"/>
                </a:lnTo>
                <a:lnTo>
                  <a:pt x="154" y="36"/>
                </a:lnTo>
                <a:lnTo>
                  <a:pt x="152" y="41"/>
                </a:lnTo>
                <a:lnTo>
                  <a:pt x="149" y="43"/>
                </a:lnTo>
                <a:lnTo>
                  <a:pt x="145" y="42"/>
                </a:lnTo>
                <a:lnTo>
                  <a:pt x="140" y="39"/>
                </a:lnTo>
                <a:lnTo>
                  <a:pt x="134" y="42"/>
                </a:lnTo>
                <a:lnTo>
                  <a:pt x="131" y="47"/>
                </a:lnTo>
                <a:lnTo>
                  <a:pt x="129" y="51"/>
                </a:lnTo>
                <a:lnTo>
                  <a:pt x="130" y="59"/>
                </a:lnTo>
                <a:lnTo>
                  <a:pt x="129" y="65"/>
                </a:lnTo>
                <a:lnTo>
                  <a:pt x="125" y="67"/>
                </a:lnTo>
                <a:lnTo>
                  <a:pt x="117" y="66"/>
                </a:lnTo>
                <a:lnTo>
                  <a:pt x="114" y="65"/>
                </a:lnTo>
                <a:lnTo>
                  <a:pt x="108" y="58"/>
                </a:lnTo>
                <a:lnTo>
                  <a:pt x="107" y="52"/>
                </a:lnTo>
                <a:lnTo>
                  <a:pt x="105" y="48"/>
                </a:lnTo>
                <a:lnTo>
                  <a:pt x="96" y="46"/>
                </a:lnTo>
                <a:lnTo>
                  <a:pt x="91" y="47"/>
                </a:lnTo>
                <a:lnTo>
                  <a:pt x="87" y="43"/>
                </a:lnTo>
                <a:lnTo>
                  <a:pt x="79" y="38"/>
                </a:lnTo>
                <a:lnTo>
                  <a:pt x="74" y="36"/>
                </a:lnTo>
                <a:lnTo>
                  <a:pt x="70" y="39"/>
                </a:lnTo>
                <a:lnTo>
                  <a:pt x="60" y="43"/>
                </a:lnTo>
                <a:lnTo>
                  <a:pt x="52" y="44"/>
                </a:lnTo>
                <a:lnTo>
                  <a:pt x="47" y="45"/>
                </a:lnTo>
                <a:lnTo>
                  <a:pt x="43" y="46"/>
                </a:lnTo>
                <a:lnTo>
                  <a:pt x="35" y="48"/>
                </a:lnTo>
                <a:lnTo>
                  <a:pt x="29" y="52"/>
                </a:lnTo>
                <a:lnTo>
                  <a:pt x="23" y="55"/>
                </a:lnTo>
                <a:lnTo>
                  <a:pt x="20" y="61"/>
                </a:lnTo>
                <a:lnTo>
                  <a:pt x="22" y="65"/>
                </a:lnTo>
                <a:lnTo>
                  <a:pt x="25" y="67"/>
                </a:lnTo>
                <a:lnTo>
                  <a:pt x="28" y="71"/>
                </a:lnTo>
                <a:lnTo>
                  <a:pt x="28" y="75"/>
                </a:lnTo>
                <a:lnTo>
                  <a:pt x="24" y="82"/>
                </a:lnTo>
                <a:lnTo>
                  <a:pt x="20" y="86"/>
                </a:lnTo>
                <a:lnTo>
                  <a:pt x="17" y="92"/>
                </a:lnTo>
                <a:lnTo>
                  <a:pt x="14" y="97"/>
                </a:lnTo>
                <a:lnTo>
                  <a:pt x="10" y="106"/>
                </a:lnTo>
                <a:lnTo>
                  <a:pt x="8" y="112"/>
                </a:lnTo>
                <a:lnTo>
                  <a:pt x="6" y="116"/>
                </a:lnTo>
                <a:lnTo>
                  <a:pt x="5" y="118"/>
                </a:lnTo>
                <a:lnTo>
                  <a:pt x="2" y="122"/>
                </a:lnTo>
                <a:lnTo>
                  <a:pt x="1" y="125"/>
                </a:lnTo>
                <a:lnTo>
                  <a:pt x="0" y="126"/>
                </a:lnTo>
                <a:lnTo>
                  <a:pt x="4" y="130"/>
                </a:lnTo>
                <a:lnTo>
                  <a:pt x="11" y="137"/>
                </a:lnTo>
                <a:lnTo>
                  <a:pt x="22" y="141"/>
                </a:lnTo>
                <a:lnTo>
                  <a:pt x="32" y="140"/>
                </a:lnTo>
                <a:lnTo>
                  <a:pt x="40" y="142"/>
                </a:lnTo>
                <a:lnTo>
                  <a:pt x="45" y="145"/>
                </a:lnTo>
                <a:lnTo>
                  <a:pt x="47" y="152"/>
                </a:lnTo>
                <a:lnTo>
                  <a:pt x="50" y="159"/>
                </a:lnTo>
                <a:lnTo>
                  <a:pt x="55" y="166"/>
                </a:lnTo>
                <a:lnTo>
                  <a:pt x="63" y="168"/>
                </a:lnTo>
                <a:lnTo>
                  <a:pt x="71" y="165"/>
                </a:lnTo>
                <a:lnTo>
                  <a:pt x="80" y="164"/>
                </a:lnTo>
                <a:lnTo>
                  <a:pt x="86" y="163"/>
                </a:lnTo>
                <a:lnTo>
                  <a:pt x="97" y="164"/>
                </a:lnTo>
                <a:lnTo>
                  <a:pt x="106" y="162"/>
                </a:lnTo>
                <a:lnTo>
                  <a:pt x="109" y="171"/>
                </a:lnTo>
                <a:lnTo>
                  <a:pt x="107" y="176"/>
                </a:lnTo>
                <a:lnTo>
                  <a:pt x="104" y="183"/>
                </a:lnTo>
                <a:lnTo>
                  <a:pt x="100" y="189"/>
                </a:lnTo>
                <a:lnTo>
                  <a:pt x="97" y="196"/>
                </a:lnTo>
                <a:lnTo>
                  <a:pt x="100" y="201"/>
                </a:lnTo>
                <a:lnTo>
                  <a:pt x="107" y="202"/>
                </a:lnTo>
                <a:lnTo>
                  <a:pt x="113" y="200"/>
                </a:lnTo>
                <a:lnTo>
                  <a:pt x="121" y="195"/>
                </a:lnTo>
                <a:lnTo>
                  <a:pt x="126" y="192"/>
                </a:lnTo>
                <a:lnTo>
                  <a:pt x="133" y="188"/>
                </a:lnTo>
                <a:lnTo>
                  <a:pt x="140" y="182"/>
                </a:lnTo>
                <a:lnTo>
                  <a:pt x="143" y="176"/>
                </a:lnTo>
                <a:lnTo>
                  <a:pt x="148" y="175"/>
                </a:lnTo>
                <a:lnTo>
                  <a:pt x="153" y="176"/>
                </a:lnTo>
                <a:lnTo>
                  <a:pt x="161" y="178"/>
                </a:lnTo>
                <a:lnTo>
                  <a:pt x="165" y="171"/>
                </a:lnTo>
                <a:lnTo>
                  <a:pt x="167" y="164"/>
                </a:lnTo>
                <a:lnTo>
                  <a:pt x="170" y="160"/>
                </a:lnTo>
                <a:lnTo>
                  <a:pt x="175" y="152"/>
                </a:lnTo>
                <a:lnTo>
                  <a:pt x="182" y="146"/>
                </a:lnTo>
                <a:lnTo>
                  <a:pt x="189" y="139"/>
                </a:lnTo>
                <a:lnTo>
                  <a:pt x="201" y="134"/>
                </a:lnTo>
                <a:lnTo>
                  <a:pt x="206" y="135"/>
                </a:lnTo>
                <a:lnTo>
                  <a:pt x="210" y="129"/>
                </a:lnTo>
                <a:lnTo>
                  <a:pt x="208" y="120"/>
                </a:lnTo>
                <a:lnTo>
                  <a:pt x="207" y="113"/>
                </a:lnTo>
                <a:lnTo>
                  <a:pt x="214" y="109"/>
                </a:lnTo>
                <a:lnTo>
                  <a:pt x="224" y="102"/>
                </a:lnTo>
                <a:lnTo>
                  <a:pt x="232" y="104"/>
                </a:lnTo>
                <a:lnTo>
                  <a:pt x="243" y="110"/>
                </a:lnTo>
                <a:lnTo>
                  <a:pt x="249" y="115"/>
                </a:lnTo>
                <a:lnTo>
                  <a:pt x="258" y="121"/>
                </a:lnTo>
                <a:lnTo>
                  <a:pt x="264" y="133"/>
                </a:lnTo>
                <a:lnTo>
                  <a:pt x="273" y="136"/>
                </a:lnTo>
                <a:lnTo>
                  <a:pt x="281" y="139"/>
                </a:lnTo>
                <a:lnTo>
                  <a:pt x="287" y="142"/>
                </a:lnTo>
                <a:lnTo>
                  <a:pt x="293" y="146"/>
                </a:lnTo>
                <a:lnTo>
                  <a:pt x="299" y="142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14" name="Freeform 168"/>
          <p:cNvSpPr>
            <a:spLocks/>
          </p:cNvSpPr>
          <p:nvPr/>
        </p:nvSpPr>
        <p:spPr bwMode="auto">
          <a:xfrm>
            <a:off x="2974975" y="4846638"/>
            <a:ext cx="358775" cy="322262"/>
          </a:xfrm>
          <a:custGeom>
            <a:avLst/>
            <a:gdLst>
              <a:gd name="T0" fmla="*/ 2147483647 w 226"/>
              <a:gd name="T1" fmla="*/ 2147483647 h 203"/>
              <a:gd name="T2" fmla="*/ 2147483647 w 226"/>
              <a:gd name="T3" fmla="*/ 2147483647 h 203"/>
              <a:gd name="T4" fmla="*/ 2147483647 w 226"/>
              <a:gd name="T5" fmla="*/ 2147483647 h 203"/>
              <a:gd name="T6" fmla="*/ 2147483647 w 226"/>
              <a:gd name="T7" fmla="*/ 2147483647 h 203"/>
              <a:gd name="T8" fmla="*/ 2147483647 w 226"/>
              <a:gd name="T9" fmla="*/ 2147483647 h 203"/>
              <a:gd name="T10" fmla="*/ 2147483647 w 226"/>
              <a:gd name="T11" fmla="*/ 2147483647 h 203"/>
              <a:gd name="T12" fmla="*/ 2147483647 w 226"/>
              <a:gd name="T13" fmla="*/ 2147483647 h 203"/>
              <a:gd name="T14" fmla="*/ 2147483647 w 226"/>
              <a:gd name="T15" fmla="*/ 2147483647 h 203"/>
              <a:gd name="T16" fmla="*/ 2147483647 w 226"/>
              <a:gd name="T17" fmla="*/ 2147483647 h 203"/>
              <a:gd name="T18" fmla="*/ 2147483647 w 226"/>
              <a:gd name="T19" fmla="*/ 2147483647 h 203"/>
              <a:gd name="T20" fmla="*/ 2147483647 w 226"/>
              <a:gd name="T21" fmla="*/ 2147483647 h 203"/>
              <a:gd name="T22" fmla="*/ 2147483647 w 226"/>
              <a:gd name="T23" fmla="*/ 2147483647 h 203"/>
              <a:gd name="T24" fmla="*/ 2147483647 w 226"/>
              <a:gd name="T25" fmla="*/ 2147483647 h 203"/>
              <a:gd name="T26" fmla="*/ 2147483647 w 226"/>
              <a:gd name="T27" fmla="*/ 2147483647 h 203"/>
              <a:gd name="T28" fmla="*/ 2147483647 w 226"/>
              <a:gd name="T29" fmla="*/ 2147483647 h 203"/>
              <a:gd name="T30" fmla="*/ 2147483647 w 226"/>
              <a:gd name="T31" fmla="*/ 2147483647 h 203"/>
              <a:gd name="T32" fmla="*/ 2147483647 w 226"/>
              <a:gd name="T33" fmla="*/ 2147483647 h 203"/>
              <a:gd name="T34" fmla="*/ 2147483647 w 226"/>
              <a:gd name="T35" fmla="*/ 2147483647 h 203"/>
              <a:gd name="T36" fmla="*/ 2147483647 w 226"/>
              <a:gd name="T37" fmla="*/ 2147483647 h 203"/>
              <a:gd name="T38" fmla="*/ 2147483647 w 226"/>
              <a:gd name="T39" fmla="*/ 2147483647 h 203"/>
              <a:gd name="T40" fmla="*/ 2147483647 w 226"/>
              <a:gd name="T41" fmla="*/ 2147483647 h 203"/>
              <a:gd name="T42" fmla="*/ 2147483647 w 226"/>
              <a:gd name="T43" fmla="*/ 2147483647 h 203"/>
              <a:gd name="T44" fmla="*/ 2147483647 w 226"/>
              <a:gd name="T45" fmla="*/ 2147483647 h 203"/>
              <a:gd name="T46" fmla="*/ 2147483647 w 226"/>
              <a:gd name="T47" fmla="*/ 2147483647 h 203"/>
              <a:gd name="T48" fmla="*/ 2147483647 w 226"/>
              <a:gd name="T49" fmla="*/ 2147483647 h 203"/>
              <a:gd name="T50" fmla="*/ 2147483647 w 226"/>
              <a:gd name="T51" fmla="*/ 2147483647 h 203"/>
              <a:gd name="T52" fmla="*/ 2147483647 w 226"/>
              <a:gd name="T53" fmla="*/ 2147483647 h 203"/>
              <a:gd name="T54" fmla="*/ 2147483647 w 226"/>
              <a:gd name="T55" fmla="*/ 2147483647 h 203"/>
              <a:gd name="T56" fmla="*/ 2147483647 w 226"/>
              <a:gd name="T57" fmla="*/ 2147483647 h 203"/>
              <a:gd name="T58" fmla="*/ 2147483647 w 226"/>
              <a:gd name="T59" fmla="*/ 2147483647 h 203"/>
              <a:gd name="T60" fmla="*/ 2147483647 w 226"/>
              <a:gd name="T61" fmla="*/ 2147483647 h 203"/>
              <a:gd name="T62" fmla="*/ 2147483647 w 226"/>
              <a:gd name="T63" fmla="*/ 2147483647 h 203"/>
              <a:gd name="T64" fmla="*/ 2147483647 w 226"/>
              <a:gd name="T65" fmla="*/ 2147483647 h 203"/>
              <a:gd name="T66" fmla="*/ 2147483647 w 226"/>
              <a:gd name="T67" fmla="*/ 0 h 203"/>
              <a:gd name="T68" fmla="*/ 2147483647 w 226"/>
              <a:gd name="T69" fmla="*/ 2147483647 h 203"/>
              <a:gd name="T70" fmla="*/ 2147483647 w 226"/>
              <a:gd name="T71" fmla="*/ 2147483647 h 203"/>
              <a:gd name="T72" fmla="*/ 2147483647 w 226"/>
              <a:gd name="T73" fmla="*/ 2147483647 h 203"/>
              <a:gd name="T74" fmla="*/ 2147483647 w 226"/>
              <a:gd name="T75" fmla="*/ 2147483647 h 203"/>
              <a:gd name="T76" fmla="*/ 2147483647 w 226"/>
              <a:gd name="T77" fmla="*/ 2147483647 h 203"/>
              <a:gd name="T78" fmla="*/ 2147483647 w 226"/>
              <a:gd name="T79" fmla="*/ 2147483647 h 203"/>
              <a:gd name="T80" fmla="*/ 2147483647 w 226"/>
              <a:gd name="T81" fmla="*/ 2147483647 h 203"/>
              <a:gd name="T82" fmla="*/ 2147483647 w 226"/>
              <a:gd name="T83" fmla="*/ 2147483647 h 203"/>
              <a:gd name="T84" fmla="*/ 2147483647 w 226"/>
              <a:gd name="T85" fmla="*/ 2147483647 h 203"/>
              <a:gd name="T86" fmla="*/ 2147483647 w 226"/>
              <a:gd name="T87" fmla="*/ 2147483647 h 203"/>
              <a:gd name="T88" fmla="*/ 2147483647 w 226"/>
              <a:gd name="T89" fmla="*/ 2147483647 h 203"/>
              <a:gd name="T90" fmla="*/ 2147483647 w 226"/>
              <a:gd name="T91" fmla="*/ 2147483647 h 203"/>
              <a:gd name="T92" fmla="*/ 2147483647 w 226"/>
              <a:gd name="T93" fmla="*/ 2147483647 h 203"/>
              <a:gd name="T94" fmla="*/ 2147483647 w 226"/>
              <a:gd name="T95" fmla="*/ 2147483647 h 203"/>
              <a:gd name="T96" fmla="*/ 2147483647 w 226"/>
              <a:gd name="T97" fmla="*/ 2147483647 h 203"/>
              <a:gd name="T98" fmla="*/ 2147483647 w 226"/>
              <a:gd name="T99" fmla="*/ 2147483647 h 20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6"/>
              <a:gd name="T151" fmla="*/ 0 h 203"/>
              <a:gd name="T152" fmla="*/ 226 w 226"/>
              <a:gd name="T153" fmla="*/ 203 h 20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6" h="203">
                <a:moveTo>
                  <a:pt x="219" y="26"/>
                </a:moveTo>
                <a:lnTo>
                  <a:pt x="220" y="36"/>
                </a:lnTo>
                <a:lnTo>
                  <a:pt x="222" y="45"/>
                </a:lnTo>
                <a:lnTo>
                  <a:pt x="219" y="54"/>
                </a:lnTo>
                <a:lnTo>
                  <a:pt x="210" y="59"/>
                </a:lnTo>
                <a:lnTo>
                  <a:pt x="212" y="68"/>
                </a:lnTo>
                <a:lnTo>
                  <a:pt x="204" y="78"/>
                </a:lnTo>
                <a:lnTo>
                  <a:pt x="197" y="72"/>
                </a:lnTo>
                <a:lnTo>
                  <a:pt x="191" y="72"/>
                </a:lnTo>
                <a:lnTo>
                  <a:pt x="186" y="83"/>
                </a:lnTo>
                <a:lnTo>
                  <a:pt x="182" y="96"/>
                </a:lnTo>
                <a:lnTo>
                  <a:pt x="181" y="110"/>
                </a:lnTo>
                <a:lnTo>
                  <a:pt x="184" y="117"/>
                </a:lnTo>
                <a:lnTo>
                  <a:pt x="190" y="119"/>
                </a:lnTo>
                <a:lnTo>
                  <a:pt x="199" y="123"/>
                </a:lnTo>
                <a:lnTo>
                  <a:pt x="212" y="134"/>
                </a:lnTo>
                <a:lnTo>
                  <a:pt x="222" y="141"/>
                </a:lnTo>
                <a:lnTo>
                  <a:pt x="225" y="154"/>
                </a:lnTo>
                <a:lnTo>
                  <a:pt x="223" y="161"/>
                </a:lnTo>
                <a:lnTo>
                  <a:pt x="212" y="169"/>
                </a:lnTo>
                <a:lnTo>
                  <a:pt x="209" y="180"/>
                </a:lnTo>
                <a:lnTo>
                  <a:pt x="209" y="188"/>
                </a:lnTo>
                <a:lnTo>
                  <a:pt x="206" y="191"/>
                </a:lnTo>
                <a:lnTo>
                  <a:pt x="202" y="198"/>
                </a:lnTo>
                <a:lnTo>
                  <a:pt x="196" y="202"/>
                </a:lnTo>
                <a:lnTo>
                  <a:pt x="190" y="201"/>
                </a:lnTo>
                <a:lnTo>
                  <a:pt x="185" y="197"/>
                </a:lnTo>
                <a:lnTo>
                  <a:pt x="179" y="186"/>
                </a:lnTo>
                <a:lnTo>
                  <a:pt x="177" y="173"/>
                </a:lnTo>
                <a:lnTo>
                  <a:pt x="167" y="154"/>
                </a:lnTo>
                <a:lnTo>
                  <a:pt x="165" y="141"/>
                </a:lnTo>
                <a:lnTo>
                  <a:pt x="157" y="135"/>
                </a:lnTo>
                <a:lnTo>
                  <a:pt x="151" y="139"/>
                </a:lnTo>
                <a:lnTo>
                  <a:pt x="141" y="139"/>
                </a:lnTo>
                <a:lnTo>
                  <a:pt x="131" y="133"/>
                </a:lnTo>
                <a:lnTo>
                  <a:pt x="121" y="135"/>
                </a:lnTo>
                <a:lnTo>
                  <a:pt x="114" y="143"/>
                </a:lnTo>
                <a:lnTo>
                  <a:pt x="108" y="149"/>
                </a:lnTo>
                <a:lnTo>
                  <a:pt x="101" y="146"/>
                </a:lnTo>
                <a:lnTo>
                  <a:pt x="91" y="139"/>
                </a:lnTo>
                <a:lnTo>
                  <a:pt x="81" y="137"/>
                </a:lnTo>
                <a:lnTo>
                  <a:pt x="76" y="136"/>
                </a:lnTo>
                <a:lnTo>
                  <a:pt x="68" y="129"/>
                </a:lnTo>
                <a:lnTo>
                  <a:pt x="61" y="126"/>
                </a:lnTo>
                <a:lnTo>
                  <a:pt x="62" y="113"/>
                </a:lnTo>
                <a:lnTo>
                  <a:pt x="61" y="101"/>
                </a:lnTo>
                <a:lnTo>
                  <a:pt x="60" y="90"/>
                </a:lnTo>
                <a:lnTo>
                  <a:pt x="51" y="89"/>
                </a:lnTo>
                <a:lnTo>
                  <a:pt x="45" y="92"/>
                </a:lnTo>
                <a:lnTo>
                  <a:pt x="34" y="95"/>
                </a:lnTo>
                <a:lnTo>
                  <a:pt x="22" y="101"/>
                </a:lnTo>
                <a:lnTo>
                  <a:pt x="15" y="108"/>
                </a:lnTo>
                <a:lnTo>
                  <a:pt x="6" y="112"/>
                </a:lnTo>
                <a:lnTo>
                  <a:pt x="1" y="108"/>
                </a:lnTo>
                <a:lnTo>
                  <a:pt x="0" y="99"/>
                </a:lnTo>
                <a:lnTo>
                  <a:pt x="7" y="89"/>
                </a:lnTo>
                <a:lnTo>
                  <a:pt x="14" y="79"/>
                </a:lnTo>
                <a:lnTo>
                  <a:pt x="26" y="71"/>
                </a:lnTo>
                <a:lnTo>
                  <a:pt x="37" y="67"/>
                </a:lnTo>
                <a:lnTo>
                  <a:pt x="42" y="73"/>
                </a:lnTo>
                <a:lnTo>
                  <a:pt x="48" y="73"/>
                </a:lnTo>
                <a:lnTo>
                  <a:pt x="54" y="61"/>
                </a:lnTo>
                <a:lnTo>
                  <a:pt x="66" y="42"/>
                </a:lnTo>
                <a:lnTo>
                  <a:pt x="76" y="29"/>
                </a:lnTo>
                <a:lnTo>
                  <a:pt x="96" y="15"/>
                </a:lnTo>
                <a:lnTo>
                  <a:pt x="119" y="3"/>
                </a:lnTo>
                <a:lnTo>
                  <a:pt x="131" y="0"/>
                </a:lnTo>
                <a:lnTo>
                  <a:pt x="126" y="5"/>
                </a:lnTo>
                <a:lnTo>
                  <a:pt x="120" y="13"/>
                </a:lnTo>
                <a:lnTo>
                  <a:pt x="116" y="19"/>
                </a:lnTo>
                <a:lnTo>
                  <a:pt x="113" y="25"/>
                </a:lnTo>
                <a:lnTo>
                  <a:pt x="108" y="34"/>
                </a:lnTo>
                <a:lnTo>
                  <a:pt x="107" y="41"/>
                </a:lnTo>
                <a:lnTo>
                  <a:pt x="103" y="48"/>
                </a:lnTo>
                <a:lnTo>
                  <a:pt x="97" y="54"/>
                </a:lnTo>
                <a:lnTo>
                  <a:pt x="105" y="63"/>
                </a:lnTo>
                <a:lnTo>
                  <a:pt x="103" y="73"/>
                </a:lnTo>
                <a:lnTo>
                  <a:pt x="100" y="80"/>
                </a:lnTo>
                <a:lnTo>
                  <a:pt x="94" y="88"/>
                </a:lnTo>
                <a:lnTo>
                  <a:pt x="95" y="94"/>
                </a:lnTo>
                <a:lnTo>
                  <a:pt x="96" y="102"/>
                </a:lnTo>
                <a:lnTo>
                  <a:pt x="106" y="102"/>
                </a:lnTo>
                <a:lnTo>
                  <a:pt x="109" y="94"/>
                </a:lnTo>
                <a:lnTo>
                  <a:pt x="116" y="85"/>
                </a:lnTo>
                <a:lnTo>
                  <a:pt x="121" y="82"/>
                </a:lnTo>
                <a:lnTo>
                  <a:pt x="127" y="78"/>
                </a:lnTo>
                <a:lnTo>
                  <a:pt x="136" y="69"/>
                </a:lnTo>
                <a:lnTo>
                  <a:pt x="146" y="63"/>
                </a:lnTo>
                <a:lnTo>
                  <a:pt x="155" y="57"/>
                </a:lnTo>
                <a:lnTo>
                  <a:pt x="162" y="47"/>
                </a:lnTo>
                <a:lnTo>
                  <a:pt x="165" y="36"/>
                </a:lnTo>
                <a:lnTo>
                  <a:pt x="170" y="26"/>
                </a:lnTo>
                <a:lnTo>
                  <a:pt x="183" y="22"/>
                </a:lnTo>
                <a:lnTo>
                  <a:pt x="195" y="23"/>
                </a:lnTo>
                <a:lnTo>
                  <a:pt x="211" y="23"/>
                </a:lnTo>
                <a:lnTo>
                  <a:pt x="219" y="26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15" name="Freeform 169"/>
          <p:cNvSpPr>
            <a:spLocks/>
          </p:cNvSpPr>
          <p:nvPr/>
        </p:nvSpPr>
        <p:spPr bwMode="auto">
          <a:xfrm>
            <a:off x="2974975" y="4846638"/>
            <a:ext cx="358775" cy="322262"/>
          </a:xfrm>
          <a:custGeom>
            <a:avLst/>
            <a:gdLst>
              <a:gd name="T0" fmla="*/ 2147483647 w 226"/>
              <a:gd name="T1" fmla="*/ 2147483647 h 203"/>
              <a:gd name="T2" fmla="*/ 2147483647 w 226"/>
              <a:gd name="T3" fmla="*/ 2147483647 h 203"/>
              <a:gd name="T4" fmla="*/ 2147483647 w 226"/>
              <a:gd name="T5" fmla="*/ 2147483647 h 203"/>
              <a:gd name="T6" fmla="*/ 2147483647 w 226"/>
              <a:gd name="T7" fmla="*/ 2147483647 h 203"/>
              <a:gd name="T8" fmla="*/ 2147483647 w 226"/>
              <a:gd name="T9" fmla="*/ 2147483647 h 203"/>
              <a:gd name="T10" fmla="*/ 2147483647 w 226"/>
              <a:gd name="T11" fmla="*/ 2147483647 h 203"/>
              <a:gd name="T12" fmla="*/ 2147483647 w 226"/>
              <a:gd name="T13" fmla="*/ 2147483647 h 203"/>
              <a:gd name="T14" fmla="*/ 2147483647 w 226"/>
              <a:gd name="T15" fmla="*/ 2147483647 h 203"/>
              <a:gd name="T16" fmla="*/ 2147483647 w 226"/>
              <a:gd name="T17" fmla="*/ 2147483647 h 203"/>
              <a:gd name="T18" fmla="*/ 2147483647 w 226"/>
              <a:gd name="T19" fmla="*/ 2147483647 h 203"/>
              <a:gd name="T20" fmla="*/ 2147483647 w 226"/>
              <a:gd name="T21" fmla="*/ 2147483647 h 203"/>
              <a:gd name="T22" fmla="*/ 2147483647 w 226"/>
              <a:gd name="T23" fmla="*/ 2147483647 h 203"/>
              <a:gd name="T24" fmla="*/ 2147483647 w 226"/>
              <a:gd name="T25" fmla="*/ 2147483647 h 203"/>
              <a:gd name="T26" fmla="*/ 2147483647 w 226"/>
              <a:gd name="T27" fmla="*/ 2147483647 h 203"/>
              <a:gd name="T28" fmla="*/ 2147483647 w 226"/>
              <a:gd name="T29" fmla="*/ 2147483647 h 203"/>
              <a:gd name="T30" fmla="*/ 2147483647 w 226"/>
              <a:gd name="T31" fmla="*/ 2147483647 h 203"/>
              <a:gd name="T32" fmla="*/ 2147483647 w 226"/>
              <a:gd name="T33" fmla="*/ 2147483647 h 203"/>
              <a:gd name="T34" fmla="*/ 2147483647 w 226"/>
              <a:gd name="T35" fmla="*/ 2147483647 h 203"/>
              <a:gd name="T36" fmla="*/ 2147483647 w 226"/>
              <a:gd name="T37" fmla="*/ 2147483647 h 203"/>
              <a:gd name="T38" fmla="*/ 2147483647 w 226"/>
              <a:gd name="T39" fmla="*/ 2147483647 h 203"/>
              <a:gd name="T40" fmla="*/ 2147483647 w 226"/>
              <a:gd name="T41" fmla="*/ 2147483647 h 203"/>
              <a:gd name="T42" fmla="*/ 2147483647 w 226"/>
              <a:gd name="T43" fmla="*/ 2147483647 h 203"/>
              <a:gd name="T44" fmla="*/ 2147483647 w 226"/>
              <a:gd name="T45" fmla="*/ 2147483647 h 203"/>
              <a:gd name="T46" fmla="*/ 2147483647 w 226"/>
              <a:gd name="T47" fmla="*/ 2147483647 h 203"/>
              <a:gd name="T48" fmla="*/ 2147483647 w 226"/>
              <a:gd name="T49" fmla="*/ 2147483647 h 203"/>
              <a:gd name="T50" fmla="*/ 2147483647 w 226"/>
              <a:gd name="T51" fmla="*/ 2147483647 h 203"/>
              <a:gd name="T52" fmla="*/ 2147483647 w 226"/>
              <a:gd name="T53" fmla="*/ 2147483647 h 203"/>
              <a:gd name="T54" fmla="*/ 2147483647 w 226"/>
              <a:gd name="T55" fmla="*/ 2147483647 h 203"/>
              <a:gd name="T56" fmla="*/ 2147483647 w 226"/>
              <a:gd name="T57" fmla="*/ 2147483647 h 203"/>
              <a:gd name="T58" fmla="*/ 2147483647 w 226"/>
              <a:gd name="T59" fmla="*/ 2147483647 h 203"/>
              <a:gd name="T60" fmla="*/ 2147483647 w 226"/>
              <a:gd name="T61" fmla="*/ 2147483647 h 203"/>
              <a:gd name="T62" fmla="*/ 2147483647 w 226"/>
              <a:gd name="T63" fmla="*/ 2147483647 h 203"/>
              <a:gd name="T64" fmla="*/ 2147483647 w 226"/>
              <a:gd name="T65" fmla="*/ 2147483647 h 203"/>
              <a:gd name="T66" fmla="*/ 2147483647 w 226"/>
              <a:gd name="T67" fmla="*/ 0 h 203"/>
              <a:gd name="T68" fmla="*/ 2147483647 w 226"/>
              <a:gd name="T69" fmla="*/ 2147483647 h 203"/>
              <a:gd name="T70" fmla="*/ 2147483647 w 226"/>
              <a:gd name="T71" fmla="*/ 2147483647 h 203"/>
              <a:gd name="T72" fmla="*/ 2147483647 w 226"/>
              <a:gd name="T73" fmla="*/ 2147483647 h 203"/>
              <a:gd name="T74" fmla="*/ 2147483647 w 226"/>
              <a:gd name="T75" fmla="*/ 2147483647 h 203"/>
              <a:gd name="T76" fmla="*/ 2147483647 w 226"/>
              <a:gd name="T77" fmla="*/ 2147483647 h 203"/>
              <a:gd name="T78" fmla="*/ 2147483647 w 226"/>
              <a:gd name="T79" fmla="*/ 2147483647 h 203"/>
              <a:gd name="T80" fmla="*/ 2147483647 w 226"/>
              <a:gd name="T81" fmla="*/ 2147483647 h 203"/>
              <a:gd name="T82" fmla="*/ 2147483647 w 226"/>
              <a:gd name="T83" fmla="*/ 2147483647 h 203"/>
              <a:gd name="T84" fmla="*/ 2147483647 w 226"/>
              <a:gd name="T85" fmla="*/ 2147483647 h 203"/>
              <a:gd name="T86" fmla="*/ 2147483647 w 226"/>
              <a:gd name="T87" fmla="*/ 2147483647 h 203"/>
              <a:gd name="T88" fmla="*/ 2147483647 w 226"/>
              <a:gd name="T89" fmla="*/ 2147483647 h 203"/>
              <a:gd name="T90" fmla="*/ 2147483647 w 226"/>
              <a:gd name="T91" fmla="*/ 2147483647 h 203"/>
              <a:gd name="T92" fmla="*/ 2147483647 w 226"/>
              <a:gd name="T93" fmla="*/ 2147483647 h 203"/>
              <a:gd name="T94" fmla="*/ 2147483647 w 226"/>
              <a:gd name="T95" fmla="*/ 2147483647 h 203"/>
              <a:gd name="T96" fmla="*/ 2147483647 w 226"/>
              <a:gd name="T97" fmla="*/ 2147483647 h 203"/>
              <a:gd name="T98" fmla="*/ 2147483647 w 226"/>
              <a:gd name="T99" fmla="*/ 2147483647 h 20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6"/>
              <a:gd name="T151" fmla="*/ 0 h 203"/>
              <a:gd name="T152" fmla="*/ 226 w 226"/>
              <a:gd name="T153" fmla="*/ 203 h 20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6" h="203">
                <a:moveTo>
                  <a:pt x="219" y="26"/>
                </a:moveTo>
                <a:lnTo>
                  <a:pt x="220" y="36"/>
                </a:lnTo>
                <a:lnTo>
                  <a:pt x="222" y="45"/>
                </a:lnTo>
                <a:lnTo>
                  <a:pt x="219" y="54"/>
                </a:lnTo>
                <a:lnTo>
                  <a:pt x="210" y="59"/>
                </a:lnTo>
                <a:lnTo>
                  <a:pt x="212" y="68"/>
                </a:lnTo>
                <a:lnTo>
                  <a:pt x="204" y="78"/>
                </a:lnTo>
                <a:lnTo>
                  <a:pt x="197" y="72"/>
                </a:lnTo>
                <a:lnTo>
                  <a:pt x="191" y="72"/>
                </a:lnTo>
                <a:lnTo>
                  <a:pt x="186" y="83"/>
                </a:lnTo>
                <a:lnTo>
                  <a:pt x="182" y="96"/>
                </a:lnTo>
                <a:lnTo>
                  <a:pt x="181" y="110"/>
                </a:lnTo>
                <a:lnTo>
                  <a:pt x="184" y="117"/>
                </a:lnTo>
                <a:lnTo>
                  <a:pt x="190" y="119"/>
                </a:lnTo>
                <a:lnTo>
                  <a:pt x="199" y="123"/>
                </a:lnTo>
                <a:lnTo>
                  <a:pt x="212" y="134"/>
                </a:lnTo>
                <a:lnTo>
                  <a:pt x="222" y="141"/>
                </a:lnTo>
                <a:lnTo>
                  <a:pt x="225" y="154"/>
                </a:lnTo>
                <a:lnTo>
                  <a:pt x="223" y="161"/>
                </a:lnTo>
                <a:lnTo>
                  <a:pt x="212" y="169"/>
                </a:lnTo>
                <a:lnTo>
                  <a:pt x="209" y="180"/>
                </a:lnTo>
                <a:lnTo>
                  <a:pt x="209" y="188"/>
                </a:lnTo>
                <a:lnTo>
                  <a:pt x="206" y="191"/>
                </a:lnTo>
                <a:lnTo>
                  <a:pt x="202" y="198"/>
                </a:lnTo>
                <a:lnTo>
                  <a:pt x="196" y="202"/>
                </a:lnTo>
                <a:lnTo>
                  <a:pt x="190" y="201"/>
                </a:lnTo>
                <a:lnTo>
                  <a:pt x="185" y="197"/>
                </a:lnTo>
                <a:lnTo>
                  <a:pt x="179" y="186"/>
                </a:lnTo>
                <a:lnTo>
                  <a:pt x="177" y="173"/>
                </a:lnTo>
                <a:lnTo>
                  <a:pt x="167" y="154"/>
                </a:lnTo>
                <a:lnTo>
                  <a:pt x="165" y="141"/>
                </a:lnTo>
                <a:lnTo>
                  <a:pt x="157" y="135"/>
                </a:lnTo>
                <a:lnTo>
                  <a:pt x="151" y="139"/>
                </a:lnTo>
                <a:lnTo>
                  <a:pt x="141" y="139"/>
                </a:lnTo>
                <a:lnTo>
                  <a:pt x="131" y="133"/>
                </a:lnTo>
                <a:lnTo>
                  <a:pt x="121" y="135"/>
                </a:lnTo>
                <a:lnTo>
                  <a:pt x="114" y="143"/>
                </a:lnTo>
                <a:lnTo>
                  <a:pt x="108" y="149"/>
                </a:lnTo>
                <a:lnTo>
                  <a:pt x="101" y="146"/>
                </a:lnTo>
                <a:lnTo>
                  <a:pt x="91" y="139"/>
                </a:lnTo>
                <a:lnTo>
                  <a:pt x="81" y="137"/>
                </a:lnTo>
                <a:lnTo>
                  <a:pt x="76" y="136"/>
                </a:lnTo>
                <a:lnTo>
                  <a:pt x="68" y="129"/>
                </a:lnTo>
                <a:lnTo>
                  <a:pt x="61" y="126"/>
                </a:lnTo>
                <a:lnTo>
                  <a:pt x="62" y="113"/>
                </a:lnTo>
                <a:lnTo>
                  <a:pt x="61" y="101"/>
                </a:lnTo>
                <a:lnTo>
                  <a:pt x="60" y="90"/>
                </a:lnTo>
                <a:lnTo>
                  <a:pt x="51" y="89"/>
                </a:lnTo>
                <a:lnTo>
                  <a:pt x="45" y="92"/>
                </a:lnTo>
                <a:lnTo>
                  <a:pt x="34" y="95"/>
                </a:lnTo>
                <a:lnTo>
                  <a:pt x="22" y="101"/>
                </a:lnTo>
                <a:lnTo>
                  <a:pt x="15" y="108"/>
                </a:lnTo>
                <a:lnTo>
                  <a:pt x="6" y="112"/>
                </a:lnTo>
                <a:lnTo>
                  <a:pt x="1" y="108"/>
                </a:lnTo>
                <a:lnTo>
                  <a:pt x="0" y="99"/>
                </a:lnTo>
                <a:lnTo>
                  <a:pt x="7" y="89"/>
                </a:lnTo>
                <a:lnTo>
                  <a:pt x="14" y="79"/>
                </a:lnTo>
                <a:lnTo>
                  <a:pt x="26" y="71"/>
                </a:lnTo>
                <a:lnTo>
                  <a:pt x="37" y="67"/>
                </a:lnTo>
                <a:lnTo>
                  <a:pt x="42" y="73"/>
                </a:lnTo>
                <a:lnTo>
                  <a:pt x="48" y="73"/>
                </a:lnTo>
                <a:lnTo>
                  <a:pt x="54" y="61"/>
                </a:lnTo>
                <a:lnTo>
                  <a:pt x="66" y="42"/>
                </a:lnTo>
                <a:lnTo>
                  <a:pt x="76" y="29"/>
                </a:lnTo>
                <a:lnTo>
                  <a:pt x="96" y="15"/>
                </a:lnTo>
                <a:lnTo>
                  <a:pt x="119" y="3"/>
                </a:lnTo>
                <a:lnTo>
                  <a:pt x="131" y="0"/>
                </a:lnTo>
                <a:lnTo>
                  <a:pt x="126" y="5"/>
                </a:lnTo>
                <a:lnTo>
                  <a:pt x="120" y="13"/>
                </a:lnTo>
                <a:lnTo>
                  <a:pt x="116" y="19"/>
                </a:lnTo>
                <a:lnTo>
                  <a:pt x="113" y="25"/>
                </a:lnTo>
                <a:lnTo>
                  <a:pt x="108" y="34"/>
                </a:lnTo>
                <a:lnTo>
                  <a:pt x="107" y="41"/>
                </a:lnTo>
                <a:lnTo>
                  <a:pt x="103" y="48"/>
                </a:lnTo>
                <a:lnTo>
                  <a:pt x="97" y="54"/>
                </a:lnTo>
                <a:lnTo>
                  <a:pt x="105" y="63"/>
                </a:lnTo>
                <a:lnTo>
                  <a:pt x="103" y="73"/>
                </a:lnTo>
                <a:lnTo>
                  <a:pt x="100" y="80"/>
                </a:lnTo>
                <a:lnTo>
                  <a:pt x="94" y="88"/>
                </a:lnTo>
                <a:lnTo>
                  <a:pt x="95" y="94"/>
                </a:lnTo>
                <a:lnTo>
                  <a:pt x="96" y="102"/>
                </a:lnTo>
                <a:lnTo>
                  <a:pt x="106" y="102"/>
                </a:lnTo>
                <a:lnTo>
                  <a:pt x="109" y="94"/>
                </a:lnTo>
                <a:lnTo>
                  <a:pt x="116" y="85"/>
                </a:lnTo>
                <a:lnTo>
                  <a:pt x="121" y="82"/>
                </a:lnTo>
                <a:lnTo>
                  <a:pt x="127" y="78"/>
                </a:lnTo>
                <a:lnTo>
                  <a:pt x="136" y="69"/>
                </a:lnTo>
                <a:lnTo>
                  <a:pt x="146" y="63"/>
                </a:lnTo>
                <a:lnTo>
                  <a:pt x="155" y="57"/>
                </a:lnTo>
                <a:lnTo>
                  <a:pt x="162" y="47"/>
                </a:lnTo>
                <a:lnTo>
                  <a:pt x="165" y="36"/>
                </a:lnTo>
                <a:lnTo>
                  <a:pt x="170" y="26"/>
                </a:lnTo>
                <a:lnTo>
                  <a:pt x="183" y="22"/>
                </a:lnTo>
                <a:lnTo>
                  <a:pt x="195" y="23"/>
                </a:lnTo>
                <a:lnTo>
                  <a:pt x="211" y="23"/>
                </a:lnTo>
                <a:lnTo>
                  <a:pt x="219" y="26"/>
                </a:ln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16" name="Freeform 170"/>
          <p:cNvSpPr>
            <a:spLocks/>
          </p:cNvSpPr>
          <p:nvPr/>
        </p:nvSpPr>
        <p:spPr bwMode="auto">
          <a:xfrm>
            <a:off x="3201988" y="62277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17" name="Freeform 171"/>
          <p:cNvSpPr>
            <a:spLocks/>
          </p:cNvSpPr>
          <p:nvPr/>
        </p:nvSpPr>
        <p:spPr bwMode="auto">
          <a:xfrm>
            <a:off x="3201988" y="62277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18" name="Freeform 172"/>
          <p:cNvSpPr>
            <a:spLocks/>
          </p:cNvSpPr>
          <p:nvPr/>
        </p:nvSpPr>
        <p:spPr bwMode="auto">
          <a:xfrm>
            <a:off x="3681413" y="62912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19" name="Freeform 173"/>
          <p:cNvSpPr>
            <a:spLocks/>
          </p:cNvSpPr>
          <p:nvPr/>
        </p:nvSpPr>
        <p:spPr bwMode="auto">
          <a:xfrm>
            <a:off x="3681413" y="62912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20" name="Freeform 174"/>
          <p:cNvSpPr>
            <a:spLocks/>
          </p:cNvSpPr>
          <p:nvPr/>
        </p:nvSpPr>
        <p:spPr bwMode="auto">
          <a:xfrm>
            <a:off x="4241800" y="6356350"/>
            <a:ext cx="14288" cy="14288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21" name="Freeform 175"/>
          <p:cNvSpPr>
            <a:spLocks/>
          </p:cNvSpPr>
          <p:nvPr/>
        </p:nvSpPr>
        <p:spPr bwMode="auto">
          <a:xfrm>
            <a:off x="4241800" y="6356350"/>
            <a:ext cx="14288" cy="14288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22" name="Freeform 176"/>
          <p:cNvSpPr>
            <a:spLocks/>
          </p:cNvSpPr>
          <p:nvPr/>
        </p:nvSpPr>
        <p:spPr bwMode="auto">
          <a:xfrm>
            <a:off x="3952875" y="6054725"/>
            <a:ext cx="12700" cy="15875"/>
          </a:xfrm>
          <a:custGeom>
            <a:avLst/>
            <a:gdLst>
              <a:gd name="T0" fmla="*/ 2147483647 w 8"/>
              <a:gd name="T1" fmla="*/ 0 h 10"/>
              <a:gd name="T2" fmla="*/ 0 w 8"/>
              <a:gd name="T3" fmla="*/ 2147483647 h 10"/>
              <a:gd name="T4" fmla="*/ 0 w 8"/>
              <a:gd name="T5" fmla="*/ 2147483647 h 10"/>
              <a:gd name="T6" fmla="*/ 2147483647 w 8"/>
              <a:gd name="T7" fmla="*/ 2147483647 h 10"/>
              <a:gd name="T8" fmla="*/ 2147483647 w 8"/>
              <a:gd name="T9" fmla="*/ 2147483647 h 10"/>
              <a:gd name="T10" fmla="*/ 2147483647 w 8"/>
              <a:gd name="T11" fmla="*/ 2147483647 h 10"/>
              <a:gd name="T12" fmla="*/ 2147483647 w 8"/>
              <a:gd name="T13" fmla="*/ 2147483647 h 10"/>
              <a:gd name="T14" fmla="*/ 2147483647 w 8"/>
              <a:gd name="T15" fmla="*/ 0 h 10"/>
              <a:gd name="T16" fmla="*/ 2147483647 w 8"/>
              <a:gd name="T17" fmla="*/ 0 h 10"/>
              <a:gd name="T18" fmla="*/ 2147483647 w 8"/>
              <a:gd name="T19" fmla="*/ 0 h 10"/>
              <a:gd name="T20" fmla="*/ 2147483647 w 8"/>
              <a:gd name="T21" fmla="*/ 0 h 10"/>
              <a:gd name="T22" fmla="*/ 2147483647 w 8"/>
              <a:gd name="T23" fmla="*/ 0 h 10"/>
              <a:gd name="T24" fmla="*/ 2147483647 w 8"/>
              <a:gd name="T25" fmla="*/ 0 h 10"/>
              <a:gd name="T26" fmla="*/ 2147483647 w 8"/>
              <a:gd name="T27" fmla="*/ 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10"/>
              <a:gd name="T44" fmla="*/ 8 w 8"/>
              <a:gd name="T45" fmla="*/ 10 h 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10">
                <a:moveTo>
                  <a:pt x="4" y="0"/>
                </a:moveTo>
                <a:lnTo>
                  <a:pt x="0" y="3"/>
                </a:lnTo>
                <a:lnTo>
                  <a:pt x="0" y="6"/>
                </a:lnTo>
                <a:lnTo>
                  <a:pt x="4" y="9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23" name="Freeform 177"/>
          <p:cNvSpPr>
            <a:spLocks/>
          </p:cNvSpPr>
          <p:nvPr/>
        </p:nvSpPr>
        <p:spPr bwMode="auto">
          <a:xfrm>
            <a:off x="3952875" y="6054725"/>
            <a:ext cx="12700" cy="15875"/>
          </a:xfrm>
          <a:custGeom>
            <a:avLst/>
            <a:gdLst>
              <a:gd name="T0" fmla="*/ 2147483647 w 8"/>
              <a:gd name="T1" fmla="*/ 0 h 10"/>
              <a:gd name="T2" fmla="*/ 0 w 8"/>
              <a:gd name="T3" fmla="*/ 2147483647 h 10"/>
              <a:gd name="T4" fmla="*/ 0 w 8"/>
              <a:gd name="T5" fmla="*/ 2147483647 h 10"/>
              <a:gd name="T6" fmla="*/ 2147483647 w 8"/>
              <a:gd name="T7" fmla="*/ 2147483647 h 10"/>
              <a:gd name="T8" fmla="*/ 2147483647 w 8"/>
              <a:gd name="T9" fmla="*/ 2147483647 h 10"/>
              <a:gd name="T10" fmla="*/ 2147483647 w 8"/>
              <a:gd name="T11" fmla="*/ 2147483647 h 10"/>
              <a:gd name="T12" fmla="*/ 2147483647 w 8"/>
              <a:gd name="T13" fmla="*/ 2147483647 h 10"/>
              <a:gd name="T14" fmla="*/ 2147483647 w 8"/>
              <a:gd name="T15" fmla="*/ 0 h 10"/>
              <a:gd name="T16" fmla="*/ 2147483647 w 8"/>
              <a:gd name="T17" fmla="*/ 0 h 10"/>
              <a:gd name="T18" fmla="*/ 2147483647 w 8"/>
              <a:gd name="T19" fmla="*/ 0 h 10"/>
              <a:gd name="T20" fmla="*/ 2147483647 w 8"/>
              <a:gd name="T21" fmla="*/ 0 h 10"/>
              <a:gd name="T22" fmla="*/ 2147483647 w 8"/>
              <a:gd name="T23" fmla="*/ 0 h 10"/>
              <a:gd name="T24" fmla="*/ 2147483647 w 8"/>
              <a:gd name="T25" fmla="*/ 0 h 10"/>
              <a:gd name="T26" fmla="*/ 2147483647 w 8"/>
              <a:gd name="T27" fmla="*/ 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10"/>
              <a:gd name="T44" fmla="*/ 8 w 8"/>
              <a:gd name="T45" fmla="*/ 10 h 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10">
                <a:moveTo>
                  <a:pt x="4" y="0"/>
                </a:moveTo>
                <a:lnTo>
                  <a:pt x="0" y="3"/>
                </a:lnTo>
                <a:lnTo>
                  <a:pt x="0" y="6"/>
                </a:lnTo>
                <a:lnTo>
                  <a:pt x="4" y="9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24" name="Freeform 178"/>
          <p:cNvSpPr>
            <a:spLocks/>
          </p:cNvSpPr>
          <p:nvPr/>
        </p:nvSpPr>
        <p:spPr bwMode="auto">
          <a:xfrm>
            <a:off x="3709988" y="609123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25" name="Freeform 179"/>
          <p:cNvSpPr>
            <a:spLocks/>
          </p:cNvSpPr>
          <p:nvPr/>
        </p:nvSpPr>
        <p:spPr bwMode="auto">
          <a:xfrm>
            <a:off x="3709988" y="609123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26" name="Freeform 180"/>
          <p:cNvSpPr>
            <a:spLocks/>
          </p:cNvSpPr>
          <p:nvPr/>
        </p:nvSpPr>
        <p:spPr bwMode="auto">
          <a:xfrm>
            <a:off x="3395663" y="5778500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27" name="Freeform 181"/>
          <p:cNvSpPr>
            <a:spLocks/>
          </p:cNvSpPr>
          <p:nvPr/>
        </p:nvSpPr>
        <p:spPr bwMode="auto">
          <a:xfrm>
            <a:off x="3395663" y="5778500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28" name="Freeform 182"/>
          <p:cNvSpPr>
            <a:spLocks/>
          </p:cNvSpPr>
          <p:nvPr/>
        </p:nvSpPr>
        <p:spPr bwMode="auto">
          <a:xfrm>
            <a:off x="3168650" y="578167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29" name="Freeform 183"/>
          <p:cNvSpPr>
            <a:spLocks/>
          </p:cNvSpPr>
          <p:nvPr/>
        </p:nvSpPr>
        <p:spPr bwMode="auto">
          <a:xfrm>
            <a:off x="3168650" y="578167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30" name="Freeform 184"/>
          <p:cNvSpPr>
            <a:spLocks/>
          </p:cNvSpPr>
          <p:nvPr/>
        </p:nvSpPr>
        <p:spPr bwMode="auto">
          <a:xfrm>
            <a:off x="3332163" y="6438900"/>
            <a:ext cx="14287" cy="15875"/>
          </a:xfrm>
          <a:custGeom>
            <a:avLst/>
            <a:gdLst>
              <a:gd name="T0" fmla="*/ 2147483647 w 9"/>
              <a:gd name="T1" fmla="*/ 0 h 10"/>
              <a:gd name="T2" fmla="*/ 0 w 9"/>
              <a:gd name="T3" fmla="*/ 2147483647 h 10"/>
              <a:gd name="T4" fmla="*/ 2147483647 w 9"/>
              <a:gd name="T5" fmla="*/ 2147483647 h 10"/>
              <a:gd name="T6" fmla="*/ 2147483647 w 9"/>
              <a:gd name="T7" fmla="*/ 2147483647 h 10"/>
              <a:gd name="T8" fmla="*/ 2147483647 w 9"/>
              <a:gd name="T9" fmla="*/ 2147483647 h 10"/>
              <a:gd name="T10" fmla="*/ 2147483647 w 9"/>
              <a:gd name="T11" fmla="*/ 2147483647 h 10"/>
              <a:gd name="T12" fmla="*/ 2147483647 w 9"/>
              <a:gd name="T13" fmla="*/ 2147483647 h 10"/>
              <a:gd name="T14" fmla="*/ 2147483647 w 9"/>
              <a:gd name="T15" fmla="*/ 0 h 10"/>
              <a:gd name="T16" fmla="*/ 2147483647 w 9"/>
              <a:gd name="T17" fmla="*/ 0 h 10"/>
              <a:gd name="T18" fmla="*/ 2147483647 w 9"/>
              <a:gd name="T19" fmla="*/ 0 h 10"/>
              <a:gd name="T20" fmla="*/ 2147483647 w 9"/>
              <a:gd name="T21" fmla="*/ 0 h 10"/>
              <a:gd name="T22" fmla="*/ 2147483647 w 9"/>
              <a:gd name="T23" fmla="*/ 0 h 10"/>
              <a:gd name="T24" fmla="*/ 2147483647 w 9"/>
              <a:gd name="T25" fmla="*/ 0 h 10"/>
              <a:gd name="T26" fmla="*/ 2147483647 w 9"/>
              <a:gd name="T27" fmla="*/ 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10"/>
              <a:gd name="T44" fmla="*/ 9 w 9"/>
              <a:gd name="T45" fmla="*/ 10 h 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10">
                <a:moveTo>
                  <a:pt x="4" y="0"/>
                </a:moveTo>
                <a:lnTo>
                  <a:pt x="0" y="3"/>
                </a:lnTo>
                <a:lnTo>
                  <a:pt x="1" y="7"/>
                </a:lnTo>
                <a:lnTo>
                  <a:pt x="4" y="9"/>
                </a:lnTo>
                <a:lnTo>
                  <a:pt x="8" y="6"/>
                </a:lnTo>
                <a:lnTo>
                  <a:pt x="8" y="3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31" name="Freeform 185"/>
          <p:cNvSpPr>
            <a:spLocks/>
          </p:cNvSpPr>
          <p:nvPr/>
        </p:nvSpPr>
        <p:spPr bwMode="auto">
          <a:xfrm>
            <a:off x="3332163" y="6438900"/>
            <a:ext cx="14287" cy="15875"/>
          </a:xfrm>
          <a:custGeom>
            <a:avLst/>
            <a:gdLst>
              <a:gd name="T0" fmla="*/ 2147483647 w 9"/>
              <a:gd name="T1" fmla="*/ 0 h 10"/>
              <a:gd name="T2" fmla="*/ 0 w 9"/>
              <a:gd name="T3" fmla="*/ 2147483647 h 10"/>
              <a:gd name="T4" fmla="*/ 2147483647 w 9"/>
              <a:gd name="T5" fmla="*/ 2147483647 h 10"/>
              <a:gd name="T6" fmla="*/ 2147483647 w 9"/>
              <a:gd name="T7" fmla="*/ 2147483647 h 10"/>
              <a:gd name="T8" fmla="*/ 2147483647 w 9"/>
              <a:gd name="T9" fmla="*/ 2147483647 h 10"/>
              <a:gd name="T10" fmla="*/ 2147483647 w 9"/>
              <a:gd name="T11" fmla="*/ 2147483647 h 10"/>
              <a:gd name="T12" fmla="*/ 2147483647 w 9"/>
              <a:gd name="T13" fmla="*/ 2147483647 h 10"/>
              <a:gd name="T14" fmla="*/ 2147483647 w 9"/>
              <a:gd name="T15" fmla="*/ 0 h 10"/>
              <a:gd name="T16" fmla="*/ 2147483647 w 9"/>
              <a:gd name="T17" fmla="*/ 0 h 10"/>
              <a:gd name="T18" fmla="*/ 2147483647 w 9"/>
              <a:gd name="T19" fmla="*/ 0 h 10"/>
              <a:gd name="T20" fmla="*/ 2147483647 w 9"/>
              <a:gd name="T21" fmla="*/ 0 h 10"/>
              <a:gd name="T22" fmla="*/ 2147483647 w 9"/>
              <a:gd name="T23" fmla="*/ 0 h 10"/>
              <a:gd name="T24" fmla="*/ 2147483647 w 9"/>
              <a:gd name="T25" fmla="*/ 0 h 10"/>
              <a:gd name="T26" fmla="*/ 2147483647 w 9"/>
              <a:gd name="T27" fmla="*/ 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10"/>
              <a:gd name="T44" fmla="*/ 9 w 9"/>
              <a:gd name="T45" fmla="*/ 10 h 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10">
                <a:moveTo>
                  <a:pt x="4" y="0"/>
                </a:moveTo>
                <a:lnTo>
                  <a:pt x="0" y="3"/>
                </a:lnTo>
                <a:lnTo>
                  <a:pt x="1" y="7"/>
                </a:lnTo>
                <a:lnTo>
                  <a:pt x="4" y="9"/>
                </a:lnTo>
                <a:lnTo>
                  <a:pt x="8" y="6"/>
                </a:lnTo>
                <a:lnTo>
                  <a:pt x="8" y="3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32" name="Freeform 186"/>
          <p:cNvSpPr>
            <a:spLocks/>
          </p:cNvSpPr>
          <p:nvPr/>
        </p:nvSpPr>
        <p:spPr bwMode="auto">
          <a:xfrm>
            <a:off x="3617913" y="58086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3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33" name="Freeform 187"/>
          <p:cNvSpPr>
            <a:spLocks/>
          </p:cNvSpPr>
          <p:nvPr/>
        </p:nvSpPr>
        <p:spPr bwMode="auto">
          <a:xfrm>
            <a:off x="3617913" y="58086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3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34" name="Freeform 188"/>
          <p:cNvSpPr>
            <a:spLocks/>
          </p:cNvSpPr>
          <p:nvPr/>
        </p:nvSpPr>
        <p:spPr bwMode="auto">
          <a:xfrm>
            <a:off x="4132263" y="5735638"/>
            <a:ext cx="14287" cy="14287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35" name="Freeform 189"/>
          <p:cNvSpPr>
            <a:spLocks/>
          </p:cNvSpPr>
          <p:nvPr/>
        </p:nvSpPr>
        <p:spPr bwMode="auto">
          <a:xfrm>
            <a:off x="4132263" y="5735638"/>
            <a:ext cx="14287" cy="14287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36" name="Freeform 190"/>
          <p:cNvSpPr>
            <a:spLocks/>
          </p:cNvSpPr>
          <p:nvPr/>
        </p:nvSpPr>
        <p:spPr bwMode="auto">
          <a:xfrm>
            <a:off x="4389438" y="5881688"/>
            <a:ext cx="14287" cy="14287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37" name="Freeform 191"/>
          <p:cNvSpPr>
            <a:spLocks/>
          </p:cNvSpPr>
          <p:nvPr/>
        </p:nvSpPr>
        <p:spPr bwMode="auto">
          <a:xfrm>
            <a:off x="4389438" y="5881688"/>
            <a:ext cx="14287" cy="14287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38" name="Freeform 192"/>
          <p:cNvSpPr>
            <a:spLocks/>
          </p:cNvSpPr>
          <p:nvPr/>
        </p:nvSpPr>
        <p:spPr bwMode="auto">
          <a:xfrm>
            <a:off x="4554538" y="5810250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39" name="Freeform 193"/>
          <p:cNvSpPr>
            <a:spLocks/>
          </p:cNvSpPr>
          <p:nvPr/>
        </p:nvSpPr>
        <p:spPr bwMode="auto">
          <a:xfrm>
            <a:off x="4554538" y="5810250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40" name="Freeform 194"/>
          <p:cNvSpPr>
            <a:spLocks/>
          </p:cNvSpPr>
          <p:nvPr/>
        </p:nvSpPr>
        <p:spPr bwMode="auto">
          <a:xfrm>
            <a:off x="4868863" y="582771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41" name="Freeform 195"/>
          <p:cNvSpPr>
            <a:spLocks/>
          </p:cNvSpPr>
          <p:nvPr/>
        </p:nvSpPr>
        <p:spPr bwMode="auto">
          <a:xfrm>
            <a:off x="4868863" y="582771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42" name="Freeform 196"/>
          <p:cNvSpPr>
            <a:spLocks/>
          </p:cNvSpPr>
          <p:nvPr/>
        </p:nvSpPr>
        <p:spPr bwMode="auto">
          <a:xfrm>
            <a:off x="4697413" y="5518150"/>
            <a:ext cx="14287" cy="15875"/>
          </a:xfrm>
          <a:custGeom>
            <a:avLst/>
            <a:gdLst>
              <a:gd name="T0" fmla="*/ 2147483647 w 9"/>
              <a:gd name="T1" fmla="*/ 0 h 10"/>
              <a:gd name="T2" fmla="*/ 0 w 9"/>
              <a:gd name="T3" fmla="*/ 2147483647 h 10"/>
              <a:gd name="T4" fmla="*/ 0 w 9"/>
              <a:gd name="T5" fmla="*/ 2147483647 h 10"/>
              <a:gd name="T6" fmla="*/ 2147483647 w 9"/>
              <a:gd name="T7" fmla="*/ 2147483647 h 10"/>
              <a:gd name="T8" fmla="*/ 2147483647 w 9"/>
              <a:gd name="T9" fmla="*/ 2147483647 h 10"/>
              <a:gd name="T10" fmla="*/ 2147483647 w 9"/>
              <a:gd name="T11" fmla="*/ 2147483647 h 10"/>
              <a:gd name="T12" fmla="*/ 2147483647 w 9"/>
              <a:gd name="T13" fmla="*/ 2147483647 h 10"/>
              <a:gd name="T14" fmla="*/ 2147483647 w 9"/>
              <a:gd name="T15" fmla="*/ 0 h 10"/>
              <a:gd name="T16" fmla="*/ 2147483647 w 9"/>
              <a:gd name="T17" fmla="*/ 0 h 10"/>
              <a:gd name="T18" fmla="*/ 2147483647 w 9"/>
              <a:gd name="T19" fmla="*/ 0 h 10"/>
              <a:gd name="T20" fmla="*/ 2147483647 w 9"/>
              <a:gd name="T21" fmla="*/ 0 h 10"/>
              <a:gd name="T22" fmla="*/ 2147483647 w 9"/>
              <a:gd name="T23" fmla="*/ 0 h 10"/>
              <a:gd name="T24" fmla="*/ 2147483647 w 9"/>
              <a:gd name="T25" fmla="*/ 0 h 10"/>
              <a:gd name="T26" fmla="*/ 2147483647 w 9"/>
              <a:gd name="T27" fmla="*/ 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10"/>
              <a:gd name="T44" fmla="*/ 9 w 9"/>
              <a:gd name="T45" fmla="*/ 10 h 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10">
                <a:moveTo>
                  <a:pt x="4" y="0"/>
                </a:moveTo>
                <a:lnTo>
                  <a:pt x="0" y="3"/>
                </a:lnTo>
                <a:lnTo>
                  <a:pt x="0" y="6"/>
                </a:lnTo>
                <a:lnTo>
                  <a:pt x="4" y="9"/>
                </a:lnTo>
                <a:lnTo>
                  <a:pt x="8" y="6"/>
                </a:lnTo>
                <a:lnTo>
                  <a:pt x="8" y="3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43" name="Freeform 197"/>
          <p:cNvSpPr>
            <a:spLocks/>
          </p:cNvSpPr>
          <p:nvPr/>
        </p:nvSpPr>
        <p:spPr bwMode="auto">
          <a:xfrm>
            <a:off x="4697413" y="5518150"/>
            <a:ext cx="14287" cy="15875"/>
          </a:xfrm>
          <a:custGeom>
            <a:avLst/>
            <a:gdLst>
              <a:gd name="T0" fmla="*/ 2147483647 w 9"/>
              <a:gd name="T1" fmla="*/ 0 h 10"/>
              <a:gd name="T2" fmla="*/ 0 w 9"/>
              <a:gd name="T3" fmla="*/ 2147483647 h 10"/>
              <a:gd name="T4" fmla="*/ 0 w 9"/>
              <a:gd name="T5" fmla="*/ 2147483647 h 10"/>
              <a:gd name="T6" fmla="*/ 2147483647 w 9"/>
              <a:gd name="T7" fmla="*/ 2147483647 h 10"/>
              <a:gd name="T8" fmla="*/ 2147483647 w 9"/>
              <a:gd name="T9" fmla="*/ 2147483647 h 10"/>
              <a:gd name="T10" fmla="*/ 2147483647 w 9"/>
              <a:gd name="T11" fmla="*/ 2147483647 h 10"/>
              <a:gd name="T12" fmla="*/ 2147483647 w 9"/>
              <a:gd name="T13" fmla="*/ 2147483647 h 10"/>
              <a:gd name="T14" fmla="*/ 2147483647 w 9"/>
              <a:gd name="T15" fmla="*/ 0 h 10"/>
              <a:gd name="T16" fmla="*/ 2147483647 w 9"/>
              <a:gd name="T17" fmla="*/ 0 h 10"/>
              <a:gd name="T18" fmla="*/ 2147483647 w 9"/>
              <a:gd name="T19" fmla="*/ 0 h 10"/>
              <a:gd name="T20" fmla="*/ 2147483647 w 9"/>
              <a:gd name="T21" fmla="*/ 0 h 10"/>
              <a:gd name="T22" fmla="*/ 2147483647 w 9"/>
              <a:gd name="T23" fmla="*/ 0 h 10"/>
              <a:gd name="T24" fmla="*/ 2147483647 w 9"/>
              <a:gd name="T25" fmla="*/ 0 h 10"/>
              <a:gd name="T26" fmla="*/ 2147483647 w 9"/>
              <a:gd name="T27" fmla="*/ 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10"/>
              <a:gd name="T44" fmla="*/ 9 w 9"/>
              <a:gd name="T45" fmla="*/ 10 h 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10">
                <a:moveTo>
                  <a:pt x="4" y="0"/>
                </a:moveTo>
                <a:lnTo>
                  <a:pt x="0" y="3"/>
                </a:lnTo>
                <a:lnTo>
                  <a:pt x="0" y="6"/>
                </a:lnTo>
                <a:lnTo>
                  <a:pt x="4" y="9"/>
                </a:lnTo>
                <a:lnTo>
                  <a:pt x="8" y="6"/>
                </a:lnTo>
                <a:lnTo>
                  <a:pt x="8" y="3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44" name="Freeform 198"/>
          <p:cNvSpPr>
            <a:spLocks/>
          </p:cNvSpPr>
          <p:nvPr/>
        </p:nvSpPr>
        <p:spPr bwMode="auto">
          <a:xfrm>
            <a:off x="5086350" y="559911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45" name="Freeform 199"/>
          <p:cNvSpPr>
            <a:spLocks/>
          </p:cNvSpPr>
          <p:nvPr/>
        </p:nvSpPr>
        <p:spPr bwMode="auto">
          <a:xfrm>
            <a:off x="5086350" y="559911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46" name="Freeform 200"/>
          <p:cNvSpPr>
            <a:spLocks/>
          </p:cNvSpPr>
          <p:nvPr/>
        </p:nvSpPr>
        <p:spPr bwMode="auto">
          <a:xfrm>
            <a:off x="2878138" y="565943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47" name="Freeform 201"/>
          <p:cNvSpPr>
            <a:spLocks/>
          </p:cNvSpPr>
          <p:nvPr/>
        </p:nvSpPr>
        <p:spPr bwMode="auto">
          <a:xfrm>
            <a:off x="2878138" y="565943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48" name="Freeform 202"/>
          <p:cNvSpPr>
            <a:spLocks/>
          </p:cNvSpPr>
          <p:nvPr/>
        </p:nvSpPr>
        <p:spPr bwMode="auto">
          <a:xfrm>
            <a:off x="3124200" y="551021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"/>
              <a:gd name="T31" fmla="*/ 0 h 9"/>
              <a:gd name="T32" fmla="*/ 8 w 8"/>
              <a:gd name="T33" fmla="*/ 9 h 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49" name="Freeform 203"/>
          <p:cNvSpPr>
            <a:spLocks/>
          </p:cNvSpPr>
          <p:nvPr/>
        </p:nvSpPr>
        <p:spPr bwMode="auto">
          <a:xfrm>
            <a:off x="3124200" y="551021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"/>
              <a:gd name="T31" fmla="*/ 0 h 9"/>
              <a:gd name="T32" fmla="*/ 8 w 8"/>
              <a:gd name="T33" fmla="*/ 9 h 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50" name="Freeform 204"/>
          <p:cNvSpPr>
            <a:spLocks/>
          </p:cNvSpPr>
          <p:nvPr/>
        </p:nvSpPr>
        <p:spPr bwMode="auto">
          <a:xfrm>
            <a:off x="3371850" y="503237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51" name="Freeform 205"/>
          <p:cNvSpPr>
            <a:spLocks/>
          </p:cNvSpPr>
          <p:nvPr/>
        </p:nvSpPr>
        <p:spPr bwMode="auto">
          <a:xfrm>
            <a:off x="3371850" y="503237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52" name="Freeform 206"/>
          <p:cNvSpPr>
            <a:spLocks/>
          </p:cNvSpPr>
          <p:nvPr/>
        </p:nvSpPr>
        <p:spPr bwMode="auto">
          <a:xfrm>
            <a:off x="3416300" y="482282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53" name="Freeform 207"/>
          <p:cNvSpPr>
            <a:spLocks/>
          </p:cNvSpPr>
          <p:nvPr/>
        </p:nvSpPr>
        <p:spPr bwMode="auto">
          <a:xfrm>
            <a:off x="3416300" y="482282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54" name="Freeform 208"/>
          <p:cNvSpPr>
            <a:spLocks/>
          </p:cNvSpPr>
          <p:nvPr/>
        </p:nvSpPr>
        <p:spPr bwMode="auto">
          <a:xfrm>
            <a:off x="3579813" y="5240338"/>
            <a:ext cx="14287" cy="14287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55" name="Freeform 209"/>
          <p:cNvSpPr>
            <a:spLocks/>
          </p:cNvSpPr>
          <p:nvPr/>
        </p:nvSpPr>
        <p:spPr bwMode="auto">
          <a:xfrm>
            <a:off x="3579813" y="5240338"/>
            <a:ext cx="14287" cy="14287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56" name="Freeform 210"/>
          <p:cNvSpPr>
            <a:spLocks/>
          </p:cNvSpPr>
          <p:nvPr/>
        </p:nvSpPr>
        <p:spPr bwMode="auto">
          <a:xfrm>
            <a:off x="3867150" y="504348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57" name="Freeform 211"/>
          <p:cNvSpPr>
            <a:spLocks/>
          </p:cNvSpPr>
          <p:nvPr/>
        </p:nvSpPr>
        <p:spPr bwMode="auto">
          <a:xfrm>
            <a:off x="3867150" y="504348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58" name="Freeform 212"/>
          <p:cNvSpPr>
            <a:spLocks/>
          </p:cNvSpPr>
          <p:nvPr/>
        </p:nvSpPr>
        <p:spPr bwMode="auto">
          <a:xfrm>
            <a:off x="3933825" y="547052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59" name="Freeform 213"/>
          <p:cNvSpPr>
            <a:spLocks/>
          </p:cNvSpPr>
          <p:nvPr/>
        </p:nvSpPr>
        <p:spPr bwMode="auto">
          <a:xfrm>
            <a:off x="3933825" y="547052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60" name="Freeform 214"/>
          <p:cNvSpPr>
            <a:spLocks/>
          </p:cNvSpPr>
          <p:nvPr/>
        </p:nvSpPr>
        <p:spPr bwMode="auto">
          <a:xfrm>
            <a:off x="4799013" y="4991100"/>
            <a:ext cx="12700" cy="15875"/>
          </a:xfrm>
          <a:custGeom>
            <a:avLst/>
            <a:gdLst>
              <a:gd name="T0" fmla="*/ 2147483647 w 8"/>
              <a:gd name="T1" fmla="*/ 0 h 10"/>
              <a:gd name="T2" fmla="*/ 0 w 8"/>
              <a:gd name="T3" fmla="*/ 2147483647 h 10"/>
              <a:gd name="T4" fmla="*/ 0 w 8"/>
              <a:gd name="T5" fmla="*/ 2147483647 h 10"/>
              <a:gd name="T6" fmla="*/ 2147483647 w 8"/>
              <a:gd name="T7" fmla="*/ 2147483647 h 10"/>
              <a:gd name="T8" fmla="*/ 2147483647 w 8"/>
              <a:gd name="T9" fmla="*/ 2147483647 h 10"/>
              <a:gd name="T10" fmla="*/ 2147483647 w 8"/>
              <a:gd name="T11" fmla="*/ 2147483647 h 10"/>
              <a:gd name="T12" fmla="*/ 2147483647 w 8"/>
              <a:gd name="T13" fmla="*/ 2147483647 h 10"/>
              <a:gd name="T14" fmla="*/ 2147483647 w 8"/>
              <a:gd name="T15" fmla="*/ 0 h 10"/>
              <a:gd name="T16" fmla="*/ 2147483647 w 8"/>
              <a:gd name="T17" fmla="*/ 0 h 10"/>
              <a:gd name="T18" fmla="*/ 2147483647 w 8"/>
              <a:gd name="T19" fmla="*/ 0 h 10"/>
              <a:gd name="T20" fmla="*/ 2147483647 w 8"/>
              <a:gd name="T21" fmla="*/ 0 h 10"/>
              <a:gd name="T22" fmla="*/ 2147483647 w 8"/>
              <a:gd name="T23" fmla="*/ 0 h 10"/>
              <a:gd name="T24" fmla="*/ 2147483647 w 8"/>
              <a:gd name="T25" fmla="*/ 0 h 10"/>
              <a:gd name="T26" fmla="*/ 2147483647 w 8"/>
              <a:gd name="T27" fmla="*/ 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10"/>
              <a:gd name="T44" fmla="*/ 8 w 8"/>
              <a:gd name="T45" fmla="*/ 10 h 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10">
                <a:moveTo>
                  <a:pt x="3" y="0"/>
                </a:moveTo>
                <a:lnTo>
                  <a:pt x="0" y="3"/>
                </a:lnTo>
                <a:lnTo>
                  <a:pt x="0" y="6"/>
                </a:lnTo>
                <a:lnTo>
                  <a:pt x="3" y="9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61" name="Freeform 215"/>
          <p:cNvSpPr>
            <a:spLocks/>
          </p:cNvSpPr>
          <p:nvPr/>
        </p:nvSpPr>
        <p:spPr bwMode="auto">
          <a:xfrm>
            <a:off x="4799013" y="4991100"/>
            <a:ext cx="12700" cy="15875"/>
          </a:xfrm>
          <a:custGeom>
            <a:avLst/>
            <a:gdLst>
              <a:gd name="T0" fmla="*/ 2147483647 w 8"/>
              <a:gd name="T1" fmla="*/ 0 h 10"/>
              <a:gd name="T2" fmla="*/ 0 w 8"/>
              <a:gd name="T3" fmla="*/ 2147483647 h 10"/>
              <a:gd name="T4" fmla="*/ 0 w 8"/>
              <a:gd name="T5" fmla="*/ 2147483647 h 10"/>
              <a:gd name="T6" fmla="*/ 2147483647 w 8"/>
              <a:gd name="T7" fmla="*/ 2147483647 h 10"/>
              <a:gd name="T8" fmla="*/ 2147483647 w 8"/>
              <a:gd name="T9" fmla="*/ 2147483647 h 10"/>
              <a:gd name="T10" fmla="*/ 2147483647 w 8"/>
              <a:gd name="T11" fmla="*/ 2147483647 h 10"/>
              <a:gd name="T12" fmla="*/ 2147483647 w 8"/>
              <a:gd name="T13" fmla="*/ 2147483647 h 10"/>
              <a:gd name="T14" fmla="*/ 2147483647 w 8"/>
              <a:gd name="T15" fmla="*/ 0 h 10"/>
              <a:gd name="T16" fmla="*/ 2147483647 w 8"/>
              <a:gd name="T17" fmla="*/ 0 h 10"/>
              <a:gd name="T18" fmla="*/ 2147483647 w 8"/>
              <a:gd name="T19" fmla="*/ 0 h 10"/>
              <a:gd name="T20" fmla="*/ 2147483647 w 8"/>
              <a:gd name="T21" fmla="*/ 0 h 10"/>
              <a:gd name="T22" fmla="*/ 2147483647 w 8"/>
              <a:gd name="T23" fmla="*/ 0 h 10"/>
              <a:gd name="T24" fmla="*/ 2147483647 w 8"/>
              <a:gd name="T25" fmla="*/ 0 h 10"/>
              <a:gd name="T26" fmla="*/ 2147483647 w 8"/>
              <a:gd name="T27" fmla="*/ 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10"/>
              <a:gd name="T44" fmla="*/ 8 w 8"/>
              <a:gd name="T45" fmla="*/ 10 h 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10">
                <a:moveTo>
                  <a:pt x="3" y="0"/>
                </a:moveTo>
                <a:lnTo>
                  <a:pt x="0" y="3"/>
                </a:lnTo>
                <a:lnTo>
                  <a:pt x="0" y="6"/>
                </a:lnTo>
                <a:lnTo>
                  <a:pt x="3" y="9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62" name="Freeform 216"/>
          <p:cNvSpPr>
            <a:spLocks/>
          </p:cNvSpPr>
          <p:nvPr/>
        </p:nvSpPr>
        <p:spPr bwMode="auto">
          <a:xfrm>
            <a:off x="5118100" y="5084763"/>
            <a:ext cx="14288" cy="14287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63" name="Freeform 217"/>
          <p:cNvSpPr>
            <a:spLocks/>
          </p:cNvSpPr>
          <p:nvPr/>
        </p:nvSpPr>
        <p:spPr bwMode="auto">
          <a:xfrm>
            <a:off x="5118100" y="5084763"/>
            <a:ext cx="14288" cy="14287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64" name="Freeform 218"/>
          <p:cNvSpPr>
            <a:spLocks/>
          </p:cNvSpPr>
          <p:nvPr/>
        </p:nvSpPr>
        <p:spPr bwMode="auto">
          <a:xfrm>
            <a:off x="5430838" y="4997450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65" name="Freeform 219"/>
          <p:cNvSpPr>
            <a:spLocks/>
          </p:cNvSpPr>
          <p:nvPr/>
        </p:nvSpPr>
        <p:spPr bwMode="auto">
          <a:xfrm>
            <a:off x="5430838" y="4997450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66" name="Freeform 220"/>
          <p:cNvSpPr>
            <a:spLocks/>
          </p:cNvSpPr>
          <p:nvPr/>
        </p:nvSpPr>
        <p:spPr bwMode="auto">
          <a:xfrm>
            <a:off x="5386388" y="4949825"/>
            <a:ext cx="14287" cy="14288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67" name="Freeform 221"/>
          <p:cNvSpPr>
            <a:spLocks/>
          </p:cNvSpPr>
          <p:nvPr/>
        </p:nvSpPr>
        <p:spPr bwMode="auto">
          <a:xfrm>
            <a:off x="5386388" y="4949825"/>
            <a:ext cx="14287" cy="14288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68" name="Freeform 222"/>
          <p:cNvSpPr>
            <a:spLocks/>
          </p:cNvSpPr>
          <p:nvPr/>
        </p:nvSpPr>
        <p:spPr bwMode="auto">
          <a:xfrm>
            <a:off x="5249863" y="4864100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69" name="Freeform 223"/>
          <p:cNvSpPr>
            <a:spLocks/>
          </p:cNvSpPr>
          <p:nvPr/>
        </p:nvSpPr>
        <p:spPr bwMode="auto">
          <a:xfrm>
            <a:off x="5249863" y="4864100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70" name="Freeform 224"/>
          <p:cNvSpPr>
            <a:spLocks/>
          </p:cNvSpPr>
          <p:nvPr/>
        </p:nvSpPr>
        <p:spPr bwMode="auto">
          <a:xfrm>
            <a:off x="4062413" y="4533900"/>
            <a:ext cx="14287" cy="14288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5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71" name="Freeform 225"/>
          <p:cNvSpPr>
            <a:spLocks/>
          </p:cNvSpPr>
          <p:nvPr/>
        </p:nvSpPr>
        <p:spPr bwMode="auto">
          <a:xfrm>
            <a:off x="4062413" y="4533900"/>
            <a:ext cx="14287" cy="14288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5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72" name="Freeform 226"/>
          <p:cNvSpPr>
            <a:spLocks/>
          </p:cNvSpPr>
          <p:nvPr/>
        </p:nvSpPr>
        <p:spPr bwMode="auto">
          <a:xfrm>
            <a:off x="5019675" y="455771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73" name="Freeform 227"/>
          <p:cNvSpPr>
            <a:spLocks/>
          </p:cNvSpPr>
          <p:nvPr/>
        </p:nvSpPr>
        <p:spPr bwMode="auto">
          <a:xfrm>
            <a:off x="5019675" y="455771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74" name="Freeform 228"/>
          <p:cNvSpPr>
            <a:spLocks/>
          </p:cNvSpPr>
          <p:nvPr/>
        </p:nvSpPr>
        <p:spPr bwMode="auto">
          <a:xfrm>
            <a:off x="4922838" y="426402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75" name="Freeform 229"/>
          <p:cNvSpPr>
            <a:spLocks/>
          </p:cNvSpPr>
          <p:nvPr/>
        </p:nvSpPr>
        <p:spPr bwMode="auto">
          <a:xfrm>
            <a:off x="4922838" y="426402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76" name="Freeform 230"/>
          <p:cNvSpPr>
            <a:spLocks/>
          </p:cNvSpPr>
          <p:nvPr/>
        </p:nvSpPr>
        <p:spPr bwMode="auto">
          <a:xfrm>
            <a:off x="5254625" y="4241800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77" name="Freeform 231"/>
          <p:cNvSpPr>
            <a:spLocks/>
          </p:cNvSpPr>
          <p:nvPr/>
        </p:nvSpPr>
        <p:spPr bwMode="auto">
          <a:xfrm>
            <a:off x="5254625" y="4241800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78" name="Freeform 232"/>
          <p:cNvSpPr>
            <a:spLocks/>
          </p:cNvSpPr>
          <p:nvPr/>
        </p:nvSpPr>
        <p:spPr bwMode="auto">
          <a:xfrm>
            <a:off x="5318125" y="408622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79" name="Freeform 233"/>
          <p:cNvSpPr>
            <a:spLocks/>
          </p:cNvSpPr>
          <p:nvPr/>
        </p:nvSpPr>
        <p:spPr bwMode="auto">
          <a:xfrm>
            <a:off x="5318125" y="408622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80" name="Freeform 234"/>
          <p:cNvSpPr>
            <a:spLocks/>
          </p:cNvSpPr>
          <p:nvPr/>
        </p:nvSpPr>
        <p:spPr bwMode="auto">
          <a:xfrm>
            <a:off x="5480050" y="4062413"/>
            <a:ext cx="12700" cy="15875"/>
          </a:xfrm>
          <a:custGeom>
            <a:avLst/>
            <a:gdLst>
              <a:gd name="T0" fmla="*/ 2147483647 w 8"/>
              <a:gd name="T1" fmla="*/ 0 h 10"/>
              <a:gd name="T2" fmla="*/ 0 w 8"/>
              <a:gd name="T3" fmla="*/ 2147483647 h 10"/>
              <a:gd name="T4" fmla="*/ 0 w 8"/>
              <a:gd name="T5" fmla="*/ 2147483647 h 10"/>
              <a:gd name="T6" fmla="*/ 2147483647 w 8"/>
              <a:gd name="T7" fmla="*/ 2147483647 h 10"/>
              <a:gd name="T8" fmla="*/ 2147483647 w 8"/>
              <a:gd name="T9" fmla="*/ 2147483647 h 10"/>
              <a:gd name="T10" fmla="*/ 2147483647 w 8"/>
              <a:gd name="T11" fmla="*/ 2147483647 h 10"/>
              <a:gd name="T12" fmla="*/ 2147483647 w 8"/>
              <a:gd name="T13" fmla="*/ 2147483647 h 10"/>
              <a:gd name="T14" fmla="*/ 2147483647 w 8"/>
              <a:gd name="T15" fmla="*/ 0 h 10"/>
              <a:gd name="T16" fmla="*/ 2147483647 w 8"/>
              <a:gd name="T17" fmla="*/ 0 h 10"/>
              <a:gd name="T18" fmla="*/ 2147483647 w 8"/>
              <a:gd name="T19" fmla="*/ 0 h 10"/>
              <a:gd name="T20" fmla="*/ 2147483647 w 8"/>
              <a:gd name="T21" fmla="*/ 0 h 10"/>
              <a:gd name="T22" fmla="*/ 2147483647 w 8"/>
              <a:gd name="T23" fmla="*/ 0 h 10"/>
              <a:gd name="T24" fmla="*/ 2147483647 w 8"/>
              <a:gd name="T25" fmla="*/ 0 h 10"/>
              <a:gd name="T26" fmla="*/ 2147483647 w 8"/>
              <a:gd name="T27" fmla="*/ 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10"/>
              <a:gd name="T44" fmla="*/ 8 w 8"/>
              <a:gd name="T45" fmla="*/ 10 h 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10">
                <a:moveTo>
                  <a:pt x="4" y="0"/>
                </a:moveTo>
                <a:lnTo>
                  <a:pt x="0" y="3"/>
                </a:lnTo>
                <a:lnTo>
                  <a:pt x="0" y="6"/>
                </a:lnTo>
                <a:lnTo>
                  <a:pt x="4" y="9"/>
                </a:lnTo>
                <a:lnTo>
                  <a:pt x="7" y="6"/>
                </a:lnTo>
                <a:lnTo>
                  <a:pt x="7" y="3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81" name="Freeform 235"/>
          <p:cNvSpPr>
            <a:spLocks/>
          </p:cNvSpPr>
          <p:nvPr/>
        </p:nvSpPr>
        <p:spPr bwMode="auto">
          <a:xfrm>
            <a:off x="5480050" y="4062413"/>
            <a:ext cx="12700" cy="15875"/>
          </a:xfrm>
          <a:custGeom>
            <a:avLst/>
            <a:gdLst>
              <a:gd name="T0" fmla="*/ 2147483647 w 8"/>
              <a:gd name="T1" fmla="*/ 0 h 10"/>
              <a:gd name="T2" fmla="*/ 0 w 8"/>
              <a:gd name="T3" fmla="*/ 2147483647 h 10"/>
              <a:gd name="T4" fmla="*/ 0 w 8"/>
              <a:gd name="T5" fmla="*/ 2147483647 h 10"/>
              <a:gd name="T6" fmla="*/ 2147483647 w 8"/>
              <a:gd name="T7" fmla="*/ 2147483647 h 10"/>
              <a:gd name="T8" fmla="*/ 2147483647 w 8"/>
              <a:gd name="T9" fmla="*/ 2147483647 h 10"/>
              <a:gd name="T10" fmla="*/ 2147483647 w 8"/>
              <a:gd name="T11" fmla="*/ 2147483647 h 10"/>
              <a:gd name="T12" fmla="*/ 2147483647 w 8"/>
              <a:gd name="T13" fmla="*/ 2147483647 h 10"/>
              <a:gd name="T14" fmla="*/ 2147483647 w 8"/>
              <a:gd name="T15" fmla="*/ 0 h 10"/>
              <a:gd name="T16" fmla="*/ 2147483647 w 8"/>
              <a:gd name="T17" fmla="*/ 0 h 10"/>
              <a:gd name="T18" fmla="*/ 2147483647 w 8"/>
              <a:gd name="T19" fmla="*/ 0 h 10"/>
              <a:gd name="T20" fmla="*/ 2147483647 w 8"/>
              <a:gd name="T21" fmla="*/ 0 h 10"/>
              <a:gd name="T22" fmla="*/ 2147483647 w 8"/>
              <a:gd name="T23" fmla="*/ 0 h 10"/>
              <a:gd name="T24" fmla="*/ 2147483647 w 8"/>
              <a:gd name="T25" fmla="*/ 0 h 10"/>
              <a:gd name="T26" fmla="*/ 2147483647 w 8"/>
              <a:gd name="T27" fmla="*/ 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10"/>
              <a:gd name="T44" fmla="*/ 8 w 8"/>
              <a:gd name="T45" fmla="*/ 10 h 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10">
                <a:moveTo>
                  <a:pt x="4" y="0"/>
                </a:moveTo>
                <a:lnTo>
                  <a:pt x="0" y="3"/>
                </a:lnTo>
                <a:lnTo>
                  <a:pt x="0" y="6"/>
                </a:lnTo>
                <a:lnTo>
                  <a:pt x="4" y="9"/>
                </a:lnTo>
                <a:lnTo>
                  <a:pt x="7" y="6"/>
                </a:lnTo>
                <a:lnTo>
                  <a:pt x="7" y="3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82" name="Freeform 236"/>
          <p:cNvSpPr>
            <a:spLocks/>
          </p:cNvSpPr>
          <p:nvPr/>
        </p:nvSpPr>
        <p:spPr bwMode="auto">
          <a:xfrm>
            <a:off x="4498975" y="40306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83" name="Freeform 237"/>
          <p:cNvSpPr>
            <a:spLocks/>
          </p:cNvSpPr>
          <p:nvPr/>
        </p:nvSpPr>
        <p:spPr bwMode="auto">
          <a:xfrm>
            <a:off x="4498975" y="40306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84" name="Freeform 238"/>
          <p:cNvSpPr>
            <a:spLocks/>
          </p:cNvSpPr>
          <p:nvPr/>
        </p:nvSpPr>
        <p:spPr bwMode="auto">
          <a:xfrm>
            <a:off x="4478338" y="41576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85" name="Freeform 239"/>
          <p:cNvSpPr>
            <a:spLocks/>
          </p:cNvSpPr>
          <p:nvPr/>
        </p:nvSpPr>
        <p:spPr bwMode="auto">
          <a:xfrm>
            <a:off x="4478338" y="41576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86" name="Freeform 240"/>
          <p:cNvSpPr>
            <a:spLocks/>
          </p:cNvSpPr>
          <p:nvPr/>
        </p:nvSpPr>
        <p:spPr bwMode="auto">
          <a:xfrm>
            <a:off x="4229100" y="353377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87" name="Freeform 241"/>
          <p:cNvSpPr>
            <a:spLocks/>
          </p:cNvSpPr>
          <p:nvPr/>
        </p:nvSpPr>
        <p:spPr bwMode="auto">
          <a:xfrm>
            <a:off x="4229100" y="353377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88" name="Freeform 242"/>
          <p:cNvSpPr>
            <a:spLocks/>
          </p:cNvSpPr>
          <p:nvPr/>
        </p:nvSpPr>
        <p:spPr bwMode="auto">
          <a:xfrm>
            <a:off x="5103813" y="355282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89" name="Freeform 243"/>
          <p:cNvSpPr>
            <a:spLocks/>
          </p:cNvSpPr>
          <p:nvPr/>
        </p:nvSpPr>
        <p:spPr bwMode="auto">
          <a:xfrm>
            <a:off x="5103813" y="355282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90" name="Freeform 244"/>
          <p:cNvSpPr>
            <a:spLocks/>
          </p:cNvSpPr>
          <p:nvPr/>
        </p:nvSpPr>
        <p:spPr bwMode="auto">
          <a:xfrm>
            <a:off x="4727575" y="588962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91" name="Freeform 245"/>
          <p:cNvSpPr>
            <a:spLocks/>
          </p:cNvSpPr>
          <p:nvPr/>
        </p:nvSpPr>
        <p:spPr bwMode="auto">
          <a:xfrm>
            <a:off x="4727575" y="588962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92" name="Freeform 246"/>
          <p:cNvSpPr>
            <a:spLocks/>
          </p:cNvSpPr>
          <p:nvPr/>
        </p:nvSpPr>
        <p:spPr bwMode="auto">
          <a:xfrm>
            <a:off x="5076825" y="3359150"/>
            <a:ext cx="14288" cy="14288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2147483647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1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93" name="Freeform 247"/>
          <p:cNvSpPr>
            <a:spLocks/>
          </p:cNvSpPr>
          <p:nvPr/>
        </p:nvSpPr>
        <p:spPr bwMode="auto">
          <a:xfrm>
            <a:off x="5076825" y="3359150"/>
            <a:ext cx="14288" cy="14288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2147483647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1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94" name="Freeform 248"/>
          <p:cNvSpPr>
            <a:spLocks/>
          </p:cNvSpPr>
          <p:nvPr/>
        </p:nvSpPr>
        <p:spPr bwMode="auto">
          <a:xfrm>
            <a:off x="5819775" y="3308350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95" name="Freeform 249"/>
          <p:cNvSpPr>
            <a:spLocks/>
          </p:cNvSpPr>
          <p:nvPr/>
        </p:nvSpPr>
        <p:spPr bwMode="auto">
          <a:xfrm>
            <a:off x="5819775" y="3308350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96" name="Freeform 250"/>
          <p:cNvSpPr>
            <a:spLocks/>
          </p:cNvSpPr>
          <p:nvPr/>
        </p:nvSpPr>
        <p:spPr bwMode="auto">
          <a:xfrm>
            <a:off x="5408613" y="308768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97" name="Freeform 251"/>
          <p:cNvSpPr>
            <a:spLocks/>
          </p:cNvSpPr>
          <p:nvPr/>
        </p:nvSpPr>
        <p:spPr bwMode="auto">
          <a:xfrm>
            <a:off x="5408613" y="308768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98" name="Freeform 252"/>
          <p:cNvSpPr>
            <a:spLocks/>
          </p:cNvSpPr>
          <p:nvPr/>
        </p:nvSpPr>
        <p:spPr bwMode="auto">
          <a:xfrm>
            <a:off x="4505325" y="30146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99" name="Freeform 253"/>
          <p:cNvSpPr>
            <a:spLocks/>
          </p:cNvSpPr>
          <p:nvPr/>
        </p:nvSpPr>
        <p:spPr bwMode="auto">
          <a:xfrm>
            <a:off x="4505325" y="30146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00" name="Freeform 254"/>
          <p:cNvSpPr>
            <a:spLocks/>
          </p:cNvSpPr>
          <p:nvPr/>
        </p:nvSpPr>
        <p:spPr bwMode="auto">
          <a:xfrm>
            <a:off x="5029200" y="2651125"/>
            <a:ext cx="14288" cy="14288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01" name="Freeform 255"/>
          <p:cNvSpPr>
            <a:spLocks/>
          </p:cNvSpPr>
          <p:nvPr/>
        </p:nvSpPr>
        <p:spPr bwMode="auto">
          <a:xfrm>
            <a:off x="5029200" y="2651125"/>
            <a:ext cx="14288" cy="14288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02" name="Freeform 256"/>
          <p:cNvSpPr>
            <a:spLocks/>
          </p:cNvSpPr>
          <p:nvPr/>
        </p:nvSpPr>
        <p:spPr bwMode="auto">
          <a:xfrm>
            <a:off x="5264150" y="213518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03" name="Freeform 257"/>
          <p:cNvSpPr>
            <a:spLocks/>
          </p:cNvSpPr>
          <p:nvPr/>
        </p:nvSpPr>
        <p:spPr bwMode="auto">
          <a:xfrm>
            <a:off x="5264150" y="213518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04" name="Freeform 258"/>
          <p:cNvSpPr>
            <a:spLocks/>
          </p:cNvSpPr>
          <p:nvPr/>
        </p:nvSpPr>
        <p:spPr bwMode="auto">
          <a:xfrm>
            <a:off x="4416425" y="217963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05" name="Freeform 259"/>
          <p:cNvSpPr>
            <a:spLocks/>
          </p:cNvSpPr>
          <p:nvPr/>
        </p:nvSpPr>
        <p:spPr bwMode="auto">
          <a:xfrm>
            <a:off x="4416425" y="217963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06" name="Freeform 260"/>
          <p:cNvSpPr>
            <a:spLocks/>
          </p:cNvSpPr>
          <p:nvPr/>
        </p:nvSpPr>
        <p:spPr bwMode="auto">
          <a:xfrm>
            <a:off x="5795963" y="242887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07" name="Freeform 261"/>
          <p:cNvSpPr>
            <a:spLocks/>
          </p:cNvSpPr>
          <p:nvPr/>
        </p:nvSpPr>
        <p:spPr bwMode="auto">
          <a:xfrm>
            <a:off x="5795963" y="242887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08" name="Freeform 262"/>
          <p:cNvSpPr>
            <a:spLocks/>
          </p:cNvSpPr>
          <p:nvPr/>
        </p:nvSpPr>
        <p:spPr bwMode="auto">
          <a:xfrm>
            <a:off x="6178550" y="2133600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09" name="Freeform 263"/>
          <p:cNvSpPr>
            <a:spLocks/>
          </p:cNvSpPr>
          <p:nvPr/>
        </p:nvSpPr>
        <p:spPr bwMode="auto">
          <a:xfrm>
            <a:off x="6178550" y="2133600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10" name="Freeform 264"/>
          <p:cNvSpPr>
            <a:spLocks/>
          </p:cNvSpPr>
          <p:nvPr/>
        </p:nvSpPr>
        <p:spPr bwMode="auto">
          <a:xfrm>
            <a:off x="5043488" y="1001713"/>
            <a:ext cx="14287" cy="14287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11" name="Freeform 265"/>
          <p:cNvSpPr>
            <a:spLocks/>
          </p:cNvSpPr>
          <p:nvPr/>
        </p:nvSpPr>
        <p:spPr bwMode="auto">
          <a:xfrm>
            <a:off x="5043488" y="1001713"/>
            <a:ext cx="14287" cy="14287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12" name="Freeform 266"/>
          <p:cNvSpPr>
            <a:spLocks/>
          </p:cNvSpPr>
          <p:nvPr/>
        </p:nvSpPr>
        <p:spPr bwMode="auto">
          <a:xfrm>
            <a:off x="5310188" y="106362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13" name="Freeform 267"/>
          <p:cNvSpPr>
            <a:spLocks/>
          </p:cNvSpPr>
          <p:nvPr/>
        </p:nvSpPr>
        <p:spPr bwMode="auto">
          <a:xfrm>
            <a:off x="5310188" y="106362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14" name="Freeform 268"/>
          <p:cNvSpPr>
            <a:spLocks/>
          </p:cNvSpPr>
          <p:nvPr/>
        </p:nvSpPr>
        <p:spPr bwMode="auto">
          <a:xfrm>
            <a:off x="5568950" y="16049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15" name="Freeform 269"/>
          <p:cNvSpPr>
            <a:spLocks/>
          </p:cNvSpPr>
          <p:nvPr/>
        </p:nvSpPr>
        <p:spPr bwMode="auto">
          <a:xfrm>
            <a:off x="5568950" y="16049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16" name="Freeform 270"/>
          <p:cNvSpPr>
            <a:spLocks/>
          </p:cNvSpPr>
          <p:nvPr/>
        </p:nvSpPr>
        <p:spPr bwMode="auto">
          <a:xfrm>
            <a:off x="6370638" y="18716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17" name="Freeform 271"/>
          <p:cNvSpPr>
            <a:spLocks/>
          </p:cNvSpPr>
          <p:nvPr/>
        </p:nvSpPr>
        <p:spPr bwMode="auto">
          <a:xfrm>
            <a:off x="6370638" y="18716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18" name="Freeform 272"/>
          <p:cNvSpPr>
            <a:spLocks/>
          </p:cNvSpPr>
          <p:nvPr/>
        </p:nvSpPr>
        <p:spPr bwMode="auto">
          <a:xfrm>
            <a:off x="5440363" y="183673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19" name="Freeform 273"/>
          <p:cNvSpPr>
            <a:spLocks/>
          </p:cNvSpPr>
          <p:nvPr/>
        </p:nvSpPr>
        <p:spPr bwMode="auto">
          <a:xfrm>
            <a:off x="5440363" y="183673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20" name="Freeform 274"/>
          <p:cNvSpPr>
            <a:spLocks/>
          </p:cNvSpPr>
          <p:nvPr/>
        </p:nvSpPr>
        <p:spPr bwMode="auto">
          <a:xfrm>
            <a:off x="4514850" y="1500188"/>
            <a:ext cx="14288" cy="14287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21" name="Freeform 275"/>
          <p:cNvSpPr>
            <a:spLocks/>
          </p:cNvSpPr>
          <p:nvPr/>
        </p:nvSpPr>
        <p:spPr bwMode="auto">
          <a:xfrm>
            <a:off x="4514850" y="1500188"/>
            <a:ext cx="14288" cy="14287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22" name="Freeform 276"/>
          <p:cNvSpPr>
            <a:spLocks/>
          </p:cNvSpPr>
          <p:nvPr/>
        </p:nvSpPr>
        <p:spPr bwMode="auto">
          <a:xfrm>
            <a:off x="5294313" y="394493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23" name="Freeform 277"/>
          <p:cNvSpPr>
            <a:spLocks/>
          </p:cNvSpPr>
          <p:nvPr/>
        </p:nvSpPr>
        <p:spPr bwMode="auto">
          <a:xfrm>
            <a:off x="5294313" y="394493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24" name="Freeform 278"/>
          <p:cNvSpPr>
            <a:spLocks/>
          </p:cNvSpPr>
          <p:nvPr/>
        </p:nvSpPr>
        <p:spPr bwMode="auto">
          <a:xfrm>
            <a:off x="4681538" y="2590800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25" name="Freeform 279"/>
          <p:cNvSpPr>
            <a:spLocks/>
          </p:cNvSpPr>
          <p:nvPr/>
        </p:nvSpPr>
        <p:spPr bwMode="auto">
          <a:xfrm>
            <a:off x="4681538" y="2590800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26" name="Freeform 280"/>
          <p:cNvSpPr>
            <a:spLocks/>
          </p:cNvSpPr>
          <p:nvPr/>
        </p:nvSpPr>
        <p:spPr bwMode="auto">
          <a:xfrm>
            <a:off x="3194050" y="5381625"/>
            <a:ext cx="12700" cy="15875"/>
          </a:xfrm>
          <a:custGeom>
            <a:avLst/>
            <a:gdLst>
              <a:gd name="T0" fmla="*/ 2147483647 w 8"/>
              <a:gd name="T1" fmla="*/ 0 h 10"/>
              <a:gd name="T2" fmla="*/ 0 w 8"/>
              <a:gd name="T3" fmla="*/ 2147483647 h 10"/>
              <a:gd name="T4" fmla="*/ 0 w 8"/>
              <a:gd name="T5" fmla="*/ 2147483647 h 10"/>
              <a:gd name="T6" fmla="*/ 2147483647 w 8"/>
              <a:gd name="T7" fmla="*/ 2147483647 h 10"/>
              <a:gd name="T8" fmla="*/ 2147483647 w 8"/>
              <a:gd name="T9" fmla="*/ 2147483647 h 10"/>
              <a:gd name="T10" fmla="*/ 2147483647 w 8"/>
              <a:gd name="T11" fmla="*/ 2147483647 h 10"/>
              <a:gd name="T12" fmla="*/ 2147483647 w 8"/>
              <a:gd name="T13" fmla="*/ 2147483647 h 10"/>
              <a:gd name="T14" fmla="*/ 2147483647 w 8"/>
              <a:gd name="T15" fmla="*/ 0 h 10"/>
              <a:gd name="T16" fmla="*/ 2147483647 w 8"/>
              <a:gd name="T17" fmla="*/ 0 h 10"/>
              <a:gd name="T18" fmla="*/ 2147483647 w 8"/>
              <a:gd name="T19" fmla="*/ 0 h 10"/>
              <a:gd name="T20" fmla="*/ 2147483647 w 8"/>
              <a:gd name="T21" fmla="*/ 0 h 10"/>
              <a:gd name="T22" fmla="*/ 2147483647 w 8"/>
              <a:gd name="T23" fmla="*/ 0 h 10"/>
              <a:gd name="T24" fmla="*/ 2147483647 w 8"/>
              <a:gd name="T25" fmla="*/ 0 h 10"/>
              <a:gd name="T26" fmla="*/ 2147483647 w 8"/>
              <a:gd name="T27" fmla="*/ 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10"/>
              <a:gd name="T44" fmla="*/ 8 w 8"/>
              <a:gd name="T45" fmla="*/ 10 h 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10">
                <a:moveTo>
                  <a:pt x="3" y="0"/>
                </a:moveTo>
                <a:lnTo>
                  <a:pt x="0" y="3"/>
                </a:lnTo>
                <a:lnTo>
                  <a:pt x="0" y="7"/>
                </a:lnTo>
                <a:lnTo>
                  <a:pt x="3" y="9"/>
                </a:lnTo>
                <a:lnTo>
                  <a:pt x="7" y="6"/>
                </a:lnTo>
                <a:lnTo>
                  <a:pt x="7" y="3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27" name="Freeform 281"/>
          <p:cNvSpPr>
            <a:spLocks/>
          </p:cNvSpPr>
          <p:nvPr/>
        </p:nvSpPr>
        <p:spPr bwMode="auto">
          <a:xfrm>
            <a:off x="3194050" y="5381625"/>
            <a:ext cx="12700" cy="15875"/>
          </a:xfrm>
          <a:custGeom>
            <a:avLst/>
            <a:gdLst>
              <a:gd name="T0" fmla="*/ 2147483647 w 8"/>
              <a:gd name="T1" fmla="*/ 0 h 10"/>
              <a:gd name="T2" fmla="*/ 0 w 8"/>
              <a:gd name="T3" fmla="*/ 2147483647 h 10"/>
              <a:gd name="T4" fmla="*/ 0 w 8"/>
              <a:gd name="T5" fmla="*/ 2147483647 h 10"/>
              <a:gd name="T6" fmla="*/ 2147483647 w 8"/>
              <a:gd name="T7" fmla="*/ 2147483647 h 10"/>
              <a:gd name="T8" fmla="*/ 2147483647 w 8"/>
              <a:gd name="T9" fmla="*/ 2147483647 h 10"/>
              <a:gd name="T10" fmla="*/ 2147483647 w 8"/>
              <a:gd name="T11" fmla="*/ 2147483647 h 10"/>
              <a:gd name="T12" fmla="*/ 2147483647 w 8"/>
              <a:gd name="T13" fmla="*/ 2147483647 h 10"/>
              <a:gd name="T14" fmla="*/ 2147483647 w 8"/>
              <a:gd name="T15" fmla="*/ 0 h 10"/>
              <a:gd name="T16" fmla="*/ 2147483647 w 8"/>
              <a:gd name="T17" fmla="*/ 0 h 10"/>
              <a:gd name="T18" fmla="*/ 2147483647 w 8"/>
              <a:gd name="T19" fmla="*/ 0 h 10"/>
              <a:gd name="T20" fmla="*/ 2147483647 w 8"/>
              <a:gd name="T21" fmla="*/ 0 h 10"/>
              <a:gd name="T22" fmla="*/ 2147483647 w 8"/>
              <a:gd name="T23" fmla="*/ 0 h 10"/>
              <a:gd name="T24" fmla="*/ 2147483647 w 8"/>
              <a:gd name="T25" fmla="*/ 0 h 10"/>
              <a:gd name="T26" fmla="*/ 2147483647 w 8"/>
              <a:gd name="T27" fmla="*/ 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10"/>
              <a:gd name="T44" fmla="*/ 8 w 8"/>
              <a:gd name="T45" fmla="*/ 10 h 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10">
                <a:moveTo>
                  <a:pt x="3" y="0"/>
                </a:moveTo>
                <a:lnTo>
                  <a:pt x="0" y="3"/>
                </a:lnTo>
                <a:lnTo>
                  <a:pt x="0" y="7"/>
                </a:lnTo>
                <a:lnTo>
                  <a:pt x="3" y="9"/>
                </a:lnTo>
                <a:lnTo>
                  <a:pt x="7" y="6"/>
                </a:lnTo>
                <a:lnTo>
                  <a:pt x="7" y="3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28" name="Freeform 282"/>
          <p:cNvSpPr>
            <a:spLocks/>
          </p:cNvSpPr>
          <p:nvPr/>
        </p:nvSpPr>
        <p:spPr bwMode="auto">
          <a:xfrm>
            <a:off x="4044950" y="497363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29" name="Freeform 283"/>
          <p:cNvSpPr>
            <a:spLocks/>
          </p:cNvSpPr>
          <p:nvPr/>
        </p:nvSpPr>
        <p:spPr bwMode="auto">
          <a:xfrm>
            <a:off x="4044950" y="497363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30" name="Freeform 284"/>
          <p:cNvSpPr>
            <a:spLocks/>
          </p:cNvSpPr>
          <p:nvPr/>
        </p:nvSpPr>
        <p:spPr bwMode="auto">
          <a:xfrm>
            <a:off x="4127500" y="419893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31" name="Freeform 285"/>
          <p:cNvSpPr>
            <a:spLocks/>
          </p:cNvSpPr>
          <p:nvPr/>
        </p:nvSpPr>
        <p:spPr bwMode="auto">
          <a:xfrm>
            <a:off x="4127500" y="419893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32" name="Freeform 286"/>
          <p:cNvSpPr>
            <a:spLocks/>
          </p:cNvSpPr>
          <p:nvPr/>
        </p:nvSpPr>
        <p:spPr bwMode="auto">
          <a:xfrm>
            <a:off x="4260850" y="55927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33" name="Freeform 287"/>
          <p:cNvSpPr>
            <a:spLocks/>
          </p:cNvSpPr>
          <p:nvPr/>
        </p:nvSpPr>
        <p:spPr bwMode="auto">
          <a:xfrm>
            <a:off x="4260850" y="55927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34" name="Freeform 288"/>
          <p:cNvSpPr>
            <a:spLocks/>
          </p:cNvSpPr>
          <p:nvPr/>
        </p:nvSpPr>
        <p:spPr bwMode="auto">
          <a:xfrm>
            <a:off x="4641850" y="449262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35" name="Freeform 289"/>
          <p:cNvSpPr>
            <a:spLocks/>
          </p:cNvSpPr>
          <p:nvPr/>
        </p:nvSpPr>
        <p:spPr bwMode="auto">
          <a:xfrm>
            <a:off x="4641850" y="449262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36" name="Freeform 290"/>
          <p:cNvSpPr>
            <a:spLocks/>
          </p:cNvSpPr>
          <p:nvPr/>
        </p:nvSpPr>
        <p:spPr bwMode="auto">
          <a:xfrm>
            <a:off x="4268788" y="1800225"/>
            <a:ext cx="14287" cy="14288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37" name="Freeform 291"/>
          <p:cNvSpPr>
            <a:spLocks/>
          </p:cNvSpPr>
          <p:nvPr/>
        </p:nvSpPr>
        <p:spPr bwMode="auto">
          <a:xfrm>
            <a:off x="4268788" y="1800225"/>
            <a:ext cx="14287" cy="14288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38" name="Freeform 292"/>
          <p:cNvSpPr>
            <a:spLocks/>
          </p:cNvSpPr>
          <p:nvPr/>
        </p:nvSpPr>
        <p:spPr bwMode="auto">
          <a:xfrm>
            <a:off x="4210050" y="272891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39" name="Freeform 293"/>
          <p:cNvSpPr>
            <a:spLocks/>
          </p:cNvSpPr>
          <p:nvPr/>
        </p:nvSpPr>
        <p:spPr bwMode="auto">
          <a:xfrm>
            <a:off x="4210050" y="272891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40" name="Freeform 294"/>
          <p:cNvSpPr>
            <a:spLocks/>
          </p:cNvSpPr>
          <p:nvPr/>
        </p:nvSpPr>
        <p:spPr bwMode="auto">
          <a:xfrm>
            <a:off x="4868863" y="2867025"/>
            <a:ext cx="14287" cy="14288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41" name="Freeform 295"/>
          <p:cNvSpPr>
            <a:spLocks/>
          </p:cNvSpPr>
          <p:nvPr/>
        </p:nvSpPr>
        <p:spPr bwMode="auto">
          <a:xfrm>
            <a:off x="4868863" y="2867025"/>
            <a:ext cx="14287" cy="14288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42" name="Freeform 296"/>
          <p:cNvSpPr>
            <a:spLocks/>
          </p:cNvSpPr>
          <p:nvPr/>
        </p:nvSpPr>
        <p:spPr bwMode="auto">
          <a:xfrm>
            <a:off x="4897438" y="193357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43" name="Freeform 297"/>
          <p:cNvSpPr>
            <a:spLocks/>
          </p:cNvSpPr>
          <p:nvPr/>
        </p:nvSpPr>
        <p:spPr bwMode="auto">
          <a:xfrm>
            <a:off x="4897438" y="1933575"/>
            <a:ext cx="12700" cy="14288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44" name="Freeform 298"/>
          <p:cNvSpPr>
            <a:spLocks/>
          </p:cNvSpPr>
          <p:nvPr/>
        </p:nvSpPr>
        <p:spPr bwMode="auto">
          <a:xfrm>
            <a:off x="4821238" y="5126038"/>
            <a:ext cx="12700" cy="15875"/>
          </a:xfrm>
          <a:custGeom>
            <a:avLst/>
            <a:gdLst>
              <a:gd name="T0" fmla="*/ 2147483647 w 8"/>
              <a:gd name="T1" fmla="*/ 0 h 10"/>
              <a:gd name="T2" fmla="*/ 0 w 8"/>
              <a:gd name="T3" fmla="*/ 2147483647 h 10"/>
              <a:gd name="T4" fmla="*/ 0 w 8"/>
              <a:gd name="T5" fmla="*/ 2147483647 h 10"/>
              <a:gd name="T6" fmla="*/ 2147483647 w 8"/>
              <a:gd name="T7" fmla="*/ 2147483647 h 10"/>
              <a:gd name="T8" fmla="*/ 2147483647 w 8"/>
              <a:gd name="T9" fmla="*/ 2147483647 h 10"/>
              <a:gd name="T10" fmla="*/ 2147483647 w 8"/>
              <a:gd name="T11" fmla="*/ 2147483647 h 10"/>
              <a:gd name="T12" fmla="*/ 2147483647 w 8"/>
              <a:gd name="T13" fmla="*/ 2147483647 h 10"/>
              <a:gd name="T14" fmla="*/ 2147483647 w 8"/>
              <a:gd name="T15" fmla="*/ 0 h 10"/>
              <a:gd name="T16" fmla="*/ 2147483647 w 8"/>
              <a:gd name="T17" fmla="*/ 0 h 10"/>
              <a:gd name="T18" fmla="*/ 2147483647 w 8"/>
              <a:gd name="T19" fmla="*/ 0 h 10"/>
              <a:gd name="T20" fmla="*/ 2147483647 w 8"/>
              <a:gd name="T21" fmla="*/ 0 h 10"/>
              <a:gd name="T22" fmla="*/ 2147483647 w 8"/>
              <a:gd name="T23" fmla="*/ 0 h 10"/>
              <a:gd name="T24" fmla="*/ 2147483647 w 8"/>
              <a:gd name="T25" fmla="*/ 0 h 10"/>
              <a:gd name="T26" fmla="*/ 2147483647 w 8"/>
              <a:gd name="T27" fmla="*/ 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10"/>
              <a:gd name="T44" fmla="*/ 8 w 8"/>
              <a:gd name="T45" fmla="*/ 10 h 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10">
                <a:moveTo>
                  <a:pt x="3" y="0"/>
                </a:moveTo>
                <a:lnTo>
                  <a:pt x="0" y="3"/>
                </a:lnTo>
                <a:lnTo>
                  <a:pt x="0" y="6"/>
                </a:lnTo>
                <a:lnTo>
                  <a:pt x="4" y="9"/>
                </a:lnTo>
                <a:lnTo>
                  <a:pt x="7" y="6"/>
                </a:lnTo>
                <a:lnTo>
                  <a:pt x="7" y="3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45" name="Freeform 299"/>
          <p:cNvSpPr>
            <a:spLocks/>
          </p:cNvSpPr>
          <p:nvPr/>
        </p:nvSpPr>
        <p:spPr bwMode="auto">
          <a:xfrm>
            <a:off x="4821238" y="5126038"/>
            <a:ext cx="12700" cy="15875"/>
          </a:xfrm>
          <a:custGeom>
            <a:avLst/>
            <a:gdLst>
              <a:gd name="T0" fmla="*/ 2147483647 w 8"/>
              <a:gd name="T1" fmla="*/ 0 h 10"/>
              <a:gd name="T2" fmla="*/ 0 w 8"/>
              <a:gd name="T3" fmla="*/ 2147483647 h 10"/>
              <a:gd name="T4" fmla="*/ 0 w 8"/>
              <a:gd name="T5" fmla="*/ 2147483647 h 10"/>
              <a:gd name="T6" fmla="*/ 2147483647 w 8"/>
              <a:gd name="T7" fmla="*/ 2147483647 h 10"/>
              <a:gd name="T8" fmla="*/ 2147483647 w 8"/>
              <a:gd name="T9" fmla="*/ 2147483647 h 10"/>
              <a:gd name="T10" fmla="*/ 2147483647 w 8"/>
              <a:gd name="T11" fmla="*/ 2147483647 h 10"/>
              <a:gd name="T12" fmla="*/ 2147483647 w 8"/>
              <a:gd name="T13" fmla="*/ 2147483647 h 10"/>
              <a:gd name="T14" fmla="*/ 2147483647 w 8"/>
              <a:gd name="T15" fmla="*/ 0 h 10"/>
              <a:gd name="T16" fmla="*/ 2147483647 w 8"/>
              <a:gd name="T17" fmla="*/ 0 h 10"/>
              <a:gd name="T18" fmla="*/ 2147483647 w 8"/>
              <a:gd name="T19" fmla="*/ 0 h 10"/>
              <a:gd name="T20" fmla="*/ 2147483647 w 8"/>
              <a:gd name="T21" fmla="*/ 0 h 10"/>
              <a:gd name="T22" fmla="*/ 2147483647 w 8"/>
              <a:gd name="T23" fmla="*/ 0 h 10"/>
              <a:gd name="T24" fmla="*/ 2147483647 w 8"/>
              <a:gd name="T25" fmla="*/ 0 h 10"/>
              <a:gd name="T26" fmla="*/ 2147483647 w 8"/>
              <a:gd name="T27" fmla="*/ 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10"/>
              <a:gd name="T44" fmla="*/ 8 w 8"/>
              <a:gd name="T45" fmla="*/ 10 h 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10">
                <a:moveTo>
                  <a:pt x="3" y="0"/>
                </a:moveTo>
                <a:lnTo>
                  <a:pt x="0" y="3"/>
                </a:lnTo>
                <a:lnTo>
                  <a:pt x="0" y="6"/>
                </a:lnTo>
                <a:lnTo>
                  <a:pt x="4" y="9"/>
                </a:lnTo>
                <a:lnTo>
                  <a:pt x="7" y="6"/>
                </a:lnTo>
                <a:lnTo>
                  <a:pt x="7" y="3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46" name="Freeform 300"/>
          <p:cNvSpPr>
            <a:spLocks/>
          </p:cNvSpPr>
          <p:nvPr/>
        </p:nvSpPr>
        <p:spPr bwMode="auto">
          <a:xfrm>
            <a:off x="3182938" y="4999038"/>
            <a:ext cx="14287" cy="14287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47" name="Freeform 301"/>
          <p:cNvSpPr>
            <a:spLocks/>
          </p:cNvSpPr>
          <p:nvPr/>
        </p:nvSpPr>
        <p:spPr bwMode="auto">
          <a:xfrm>
            <a:off x="3182938" y="4999038"/>
            <a:ext cx="14287" cy="14287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48" name="Freeform 302"/>
          <p:cNvSpPr>
            <a:spLocks/>
          </p:cNvSpPr>
          <p:nvPr/>
        </p:nvSpPr>
        <p:spPr bwMode="auto">
          <a:xfrm>
            <a:off x="4279900" y="4767263"/>
            <a:ext cx="1588" cy="1587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  <a:gd name="T6" fmla="*/ 0 w 1"/>
              <a:gd name="T7" fmla="*/ 0 h 1"/>
              <a:gd name="T8" fmla="*/ 1 w 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chemeClr val="bg1"/>
          </a:solidFill>
          <a:ln w="25400" cap="rnd">
            <a:solidFill>
              <a:srgbClr val="0000FF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49" name="Freeform 304"/>
          <p:cNvSpPr>
            <a:spLocks/>
          </p:cNvSpPr>
          <p:nvPr/>
        </p:nvSpPr>
        <p:spPr bwMode="auto">
          <a:xfrm>
            <a:off x="5349875" y="4832350"/>
            <a:ext cx="142875" cy="141288"/>
          </a:xfrm>
          <a:custGeom>
            <a:avLst/>
            <a:gdLst>
              <a:gd name="T0" fmla="*/ 2147483647 w 90"/>
              <a:gd name="T1" fmla="*/ 2147483647 h 89"/>
              <a:gd name="T2" fmla="*/ 2147483647 w 90"/>
              <a:gd name="T3" fmla="*/ 2147483647 h 89"/>
              <a:gd name="T4" fmla="*/ 2147483647 w 90"/>
              <a:gd name="T5" fmla="*/ 2147483647 h 89"/>
              <a:gd name="T6" fmla="*/ 2147483647 w 90"/>
              <a:gd name="T7" fmla="*/ 2147483647 h 89"/>
              <a:gd name="T8" fmla="*/ 2147483647 w 90"/>
              <a:gd name="T9" fmla="*/ 2147483647 h 89"/>
              <a:gd name="T10" fmla="*/ 2147483647 w 90"/>
              <a:gd name="T11" fmla="*/ 2147483647 h 89"/>
              <a:gd name="T12" fmla="*/ 2147483647 w 90"/>
              <a:gd name="T13" fmla="*/ 2147483647 h 89"/>
              <a:gd name="T14" fmla="*/ 2147483647 w 90"/>
              <a:gd name="T15" fmla="*/ 2147483647 h 89"/>
              <a:gd name="T16" fmla="*/ 2147483647 w 90"/>
              <a:gd name="T17" fmla="*/ 2147483647 h 89"/>
              <a:gd name="T18" fmla="*/ 2147483647 w 90"/>
              <a:gd name="T19" fmla="*/ 2147483647 h 89"/>
              <a:gd name="T20" fmla="*/ 2147483647 w 90"/>
              <a:gd name="T21" fmla="*/ 2147483647 h 89"/>
              <a:gd name="T22" fmla="*/ 2147483647 w 90"/>
              <a:gd name="T23" fmla="*/ 2147483647 h 89"/>
              <a:gd name="T24" fmla="*/ 2147483647 w 90"/>
              <a:gd name="T25" fmla="*/ 2147483647 h 89"/>
              <a:gd name="T26" fmla="*/ 2147483647 w 90"/>
              <a:gd name="T27" fmla="*/ 2147483647 h 89"/>
              <a:gd name="T28" fmla="*/ 2147483647 w 90"/>
              <a:gd name="T29" fmla="*/ 2147483647 h 89"/>
              <a:gd name="T30" fmla="*/ 2147483647 w 90"/>
              <a:gd name="T31" fmla="*/ 2147483647 h 89"/>
              <a:gd name="T32" fmla="*/ 2147483647 w 90"/>
              <a:gd name="T33" fmla="*/ 2147483647 h 89"/>
              <a:gd name="T34" fmla="*/ 2147483647 w 90"/>
              <a:gd name="T35" fmla="*/ 2147483647 h 89"/>
              <a:gd name="T36" fmla="*/ 2147483647 w 90"/>
              <a:gd name="T37" fmla="*/ 2147483647 h 89"/>
              <a:gd name="T38" fmla="*/ 2147483647 w 90"/>
              <a:gd name="T39" fmla="*/ 2147483647 h 89"/>
              <a:gd name="T40" fmla="*/ 2147483647 w 90"/>
              <a:gd name="T41" fmla="*/ 2147483647 h 89"/>
              <a:gd name="T42" fmla="*/ 2147483647 w 90"/>
              <a:gd name="T43" fmla="*/ 2147483647 h 89"/>
              <a:gd name="T44" fmla="*/ 2147483647 w 90"/>
              <a:gd name="T45" fmla="*/ 2147483647 h 89"/>
              <a:gd name="T46" fmla="*/ 2147483647 w 90"/>
              <a:gd name="T47" fmla="*/ 2147483647 h 89"/>
              <a:gd name="T48" fmla="*/ 2147483647 w 90"/>
              <a:gd name="T49" fmla="*/ 2147483647 h 89"/>
              <a:gd name="T50" fmla="*/ 2147483647 w 90"/>
              <a:gd name="T51" fmla="*/ 2147483647 h 89"/>
              <a:gd name="T52" fmla="*/ 2147483647 w 90"/>
              <a:gd name="T53" fmla="*/ 2147483647 h 89"/>
              <a:gd name="T54" fmla="*/ 2147483647 w 90"/>
              <a:gd name="T55" fmla="*/ 2147483647 h 89"/>
              <a:gd name="T56" fmla="*/ 2147483647 w 90"/>
              <a:gd name="T57" fmla="*/ 2147483647 h 89"/>
              <a:gd name="T58" fmla="*/ 2147483647 w 90"/>
              <a:gd name="T59" fmla="*/ 2147483647 h 89"/>
              <a:gd name="T60" fmla="*/ 2147483647 w 90"/>
              <a:gd name="T61" fmla="*/ 2147483647 h 89"/>
              <a:gd name="T62" fmla="*/ 2147483647 w 90"/>
              <a:gd name="T63" fmla="*/ 2147483647 h 89"/>
              <a:gd name="T64" fmla="*/ 2147483647 w 90"/>
              <a:gd name="T65" fmla="*/ 0 h 89"/>
              <a:gd name="T66" fmla="*/ 2147483647 w 90"/>
              <a:gd name="T67" fmla="*/ 2147483647 h 89"/>
              <a:gd name="T68" fmla="*/ 2147483647 w 90"/>
              <a:gd name="T69" fmla="*/ 2147483647 h 89"/>
              <a:gd name="T70" fmla="*/ 2147483647 w 90"/>
              <a:gd name="T71" fmla="*/ 2147483647 h 89"/>
              <a:gd name="T72" fmla="*/ 2147483647 w 90"/>
              <a:gd name="T73" fmla="*/ 2147483647 h 89"/>
              <a:gd name="T74" fmla="*/ 2147483647 w 90"/>
              <a:gd name="T75" fmla="*/ 2147483647 h 89"/>
              <a:gd name="T76" fmla="*/ 2147483647 w 90"/>
              <a:gd name="T77" fmla="*/ 2147483647 h 89"/>
              <a:gd name="T78" fmla="*/ 2147483647 w 90"/>
              <a:gd name="T79" fmla="*/ 2147483647 h 89"/>
              <a:gd name="T80" fmla="*/ 2147483647 w 90"/>
              <a:gd name="T81" fmla="*/ 2147483647 h 89"/>
              <a:gd name="T82" fmla="*/ 2147483647 w 90"/>
              <a:gd name="T83" fmla="*/ 2147483647 h 89"/>
              <a:gd name="T84" fmla="*/ 2147483647 w 90"/>
              <a:gd name="T85" fmla="*/ 2147483647 h 89"/>
              <a:gd name="T86" fmla="*/ 2147483647 w 90"/>
              <a:gd name="T87" fmla="*/ 2147483647 h 8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90"/>
              <a:gd name="T133" fmla="*/ 0 h 89"/>
              <a:gd name="T134" fmla="*/ 90 w 90"/>
              <a:gd name="T135" fmla="*/ 89 h 8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90" h="89">
                <a:moveTo>
                  <a:pt x="79" y="54"/>
                </a:moveTo>
                <a:lnTo>
                  <a:pt x="77" y="58"/>
                </a:lnTo>
                <a:lnTo>
                  <a:pt x="76" y="59"/>
                </a:lnTo>
                <a:lnTo>
                  <a:pt x="77" y="60"/>
                </a:lnTo>
                <a:lnTo>
                  <a:pt x="80" y="59"/>
                </a:lnTo>
                <a:lnTo>
                  <a:pt x="84" y="58"/>
                </a:lnTo>
                <a:lnTo>
                  <a:pt x="88" y="59"/>
                </a:lnTo>
                <a:lnTo>
                  <a:pt x="87" y="61"/>
                </a:lnTo>
                <a:lnTo>
                  <a:pt x="86" y="62"/>
                </a:lnTo>
                <a:lnTo>
                  <a:pt x="80" y="64"/>
                </a:lnTo>
                <a:lnTo>
                  <a:pt x="76" y="64"/>
                </a:lnTo>
                <a:lnTo>
                  <a:pt x="75" y="66"/>
                </a:lnTo>
                <a:lnTo>
                  <a:pt x="75" y="72"/>
                </a:lnTo>
                <a:lnTo>
                  <a:pt x="80" y="70"/>
                </a:lnTo>
                <a:lnTo>
                  <a:pt x="83" y="69"/>
                </a:lnTo>
                <a:lnTo>
                  <a:pt x="87" y="68"/>
                </a:lnTo>
                <a:lnTo>
                  <a:pt x="89" y="69"/>
                </a:lnTo>
                <a:lnTo>
                  <a:pt x="86" y="74"/>
                </a:lnTo>
                <a:lnTo>
                  <a:pt x="82" y="73"/>
                </a:lnTo>
                <a:lnTo>
                  <a:pt x="78" y="76"/>
                </a:lnTo>
                <a:lnTo>
                  <a:pt x="76" y="79"/>
                </a:lnTo>
                <a:lnTo>
                  <a:pt x="73" y="79"/>
                </a:lnTo>
                <a:lnTo>
                  <a:pt x="69" y="80"/>
                </a:lnTo>
                <a:lnTo>
                  <a:pt x="63" y="81"/>
                </a:lnTo>
                <a:lnTo>
                  <a:pt x="58" y="81"/>
                </a:lnTo>
                <a:lnTo>
                  <a:pt x="55" y="82"/>
                </a:lnTo>
                <a:lnTo>
                  <a:pt x="52" y="81"/>
                </a:lnTo>
                <a:lnTo>
                  <a:pt x="51" y="82"/>
                </a:lnTo>
                <a:lnTo>
                  <a:pt x="48" y="81"/>
                </a:lnTo>
                <a:lnTo>
                  <a:pt x="42" y="83"/>
                </a:lnTo>
                <a:lnTo>
                  <a:pt x="36" y="84"/>
                </a:lnTo>
                <a:lnTo>
                  <a:pt x="31" y="85"/>
                </a:lnTo>
                <a:lnTo>
                  <a:pt x="27" y="85"/>
                </a:lnTo>
                <a:lnTo>
                  <a:pt x="23" y="85"/>
                </a:lnTo>
                <a:lnTo>
                  <a:pt x="18" y="87"/>
                </a:lnTo>
                <a:lnTo>
                  <a:pt x="13" y="88"/>
                </a:lnTo>
                <a:lnTo>
                  <a:pt x="9" y="85"/>
                </a:lnTo>
                <a:lnTo>
                  <a:pt x="5" y="82"/>
                </a:lnTo>
                <a:lnTo>
                  <a:pt x="0" y="77"/>
                </a:lnTo>
                <a:lnTo>
                  <a:pt x="1" y="73"/>
                </a:lnTo>
                <a:lnTo>
                  <a:pt x="3" y="69"/>
                </a:lnTo>
                <a:lnTo>
                  <a:pt x="7" y="65"/>
                </a:lnTo>
                <a:lnTo>
                  <a:pt x="8" y="62"/>
                </a:lnTo>
                <a:lnTo>
                  <a:pt x="10" y="58"/>
                </a:lnTo>
                <a:lnTo>
                  <a:pt x="10" y="54"/>
                </a:lnTo>
                <a:lnTo>
                  <a:pt x="13" y="49"/>
                </a:lnTo>
                <a:lnTo>
                  <a:pt x="14" y="46"/>
                </a:lnTo>
                <a:lnTo>
                  <a:pt x="17" y="43"/>
                </a:lnTo>
                <a:lnTo>
                  <a:pt x="21" y="39"/>
                </a:lnTo>
                <a:lnTo>
                  <a:pt x="26" y="36"/>
                </a:lnTo>
                <a:lnTo>
                  <a:pt x="30" y="33"/>
                </a:lnTo>
                <a:lnTo>
                  <a:pt x="32" y="30"/>
                </a:lnTo>
                <a:lnTo>
                  <a:pt x="33" y="26"/>
                </a:lnTo>
                <a:lnTo>
                  <a:pt x="35" y="23"/>
                </a:lnTo>
                <a:lnTo>
                  <a:pt x="38" y="20"/>
                </a:lnTo>
                <a:lnTo>
                  <a:pt x="40" y="18"/>
                </a:lnTo>
                <a:lnTo>
                  <a:pt x="39" y="15"/>
                </a:lnTo>
                <a:lnTo>
                  <a:pt x="38" y="12"/>
                </a:lnTo>
                <a:lnTo>
                  <a:pt x="38" y="6"/>
                </a:lnTo>
                <a:lnTo>
                  <a:pt x="40" y="6"/>
                </a:lnTo>
                <a:lnTo>
                  <a:pt x="46" y="3"/>
                </a:lnTo>
                <a:lnTo>
                  <a:pt x="49" y="2"/>
                </a:lnTo>
                <a:lnTo>
                  <a:pt x="51" y="0"/>
                </a:lnTo>
                <a:lnTo>
                  <a:pt x="53" y="0"/>
                </a:lnTo>
                <a:lnTo>
                  <a:pt x="56" y="2"/>
                </a:lnTo>
                <a:lnTo>
                  <a:pt x="58" y="3"/>
                </a:lnTo>
                <a:lnTo>
                  <a:pt x="59" y="7"/>
                </a:lnTo>
                <a:lnTo>
                  <a:pt x="60" y="9"/>
                </a:lnTo>
                <a:lnTo>
                  <a:pt x="59" y="12"/>
                </a:lnTo>
                <a:lnTo>
                  <a:pt x="56" y="17"/>
                </a:lnTo>
                <a:lnTo>
                  <a:pt x="56" y="20"/>
                </a:lnTo>
                <a:lnTo>
                  <a:pt x="53" y="23"/>
                </a:lnTo>
                <a:lnTo>
                  <a:pt x="51" y="28"/>
                </a:lnTo>
                <a:lnTo>
                  <a:pt x="50" y="31"/>
                </a:lnTo>
                <a:lnTo>
                  <a:pt x="49" y="35"/>
                </a:lnTo>
                <a:lnTo>
                  <a:pt x="48" y="39"/>
                </a:lnTo>
                <a:lnTo>
                  <a:pt x="51" y="39"/>
                </a:lnTo>
                <a:lnTo>
                  <a:pt x="54" y="39"/>
                </a:lnTo>
                <a:lnTo>
                  <a:pt x="55" y="43"/>
                </a:lnTo>
                <a:lnTo>
                  <a:pt x="56" y="45"/>
                </a:lnTo>
                <a:lnTo>
                  <a:pt x="58" y="46"/>
                </a:lnTo>
                <a:lnTo>
                  <a:pt x="61" y="50"/>
                </a:lnTo>
                <a:lnTo>
                  <a:pt x="70" y="54"/>
                </a:lnTo>
                <a:lnTo>
                  <a:pt x="75" y="57"/>
                </a:lnTo>
                <a:lnTo>
                  <a:pt x="79" y="54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50" name="Freeform 305"/>
          <p:cNvSpPr>
            <a:spLocks/>
          </p:cNvSpPr>
          <p:nvPr/>
        </p:nvSpPr>
        <p:spPr bwMode="auto">
          <a:xfrm>
            <a:off x="5349875" y="4832350"/>
            <a:ext cx="142875" cy="141288"/>
          </a:xfrm>
          <a:custGeom>
            <a:avLst/>
            <a:gdLst>
              <a:gd name="T0" fmla="*/ 2147483647 w 90"/>
              <a:gd name="T1" fmla="*/ 2147483647 h 89"/>
              <a:gd name="T2" fmla="*/ 2147483647 w 90"/>
              <a:gd name="T3" fmla="*/ 2147483647 h 89"/>
              <a:gd name="T4" fmla="*/ 2147483647 w 90"/>
              <a:gd name="T5" fmla="*/ 2147483647 h 89"/>
              <a:gd name="T6" fmla="*/ 2147483647 w 90"/>
              <a:gd name="T7" fmla="*/ 2147483647 h 89"/>
              <a:gd name="T8" fmla="*/ 2147483647 w 90"/>
              <a:gd name="T9" fmla="*/ 2147483647 h 89"/>
              <a:gd name="T10" fmla="*/ 2147483647 w 90"/>
              <a:gd name="T11" fmla="*/ 2147483647 h 89"/>
              <a:gd name="T12" fmla="*/ 2147483647 w 90"/>
              <a:gd name="T13" fmla="*/ 2147483647 h 89"/>
              <a:gd name="T14" fmla="*/ 2147483647 w 90"/>
              <a:gd name="T15" fmla="*/ 2147483647 h 89"/>
              <a:gd name="T16" fmla="*/ 2147483647 w 90"/>
              <a:gd name="T17" fmla="*/ 2147483647 h 89"/>
              <a:gd name="T18" fmla="*/ 2147483647 w 90"/>
              <a:gd name="T19" fmla="*/ 2147483647 h 89"/>
              <a:gd name="T20" fmla="*/ 2147483647 w 90"/>
              <a:gd name="T21" fmla="*/ 2147483647 h 89"/>
              <a:gd name="T22" fmla="*/ 2147483647 w 90"/>
              <a:gd name="T23" fmla="*/ 2147483647 h 89"/>
              <a:gd name="T24" fmla="*/ 2147483647 w 90"/>
              <a:gd name="T25" fmla="*/ 2147483647 h 89"/>
              <a:gd name="T26" fmla="*/ 2147483647 w 90"/>
              <a:gd name="T27" fmla="*/ 2147483647 h 89"/>
              <a:gd name="T28" fmla="*/ 2147483647 w 90"/>
              <a:gd name="T29" fmla="*/ 2147483647 h 89"/>
              <a:gd name="T30" fmla="*/ 2147483647 w 90"/>
              <a:gd name="T31" fmla="*/ 2147483647 h 89"/>
              <a:gd name="T32" fmla="*/ 2147483647 w 90"/>
              <a:gd name="T33" fmla="*/ 2147483647 h 89"/>
              <a:gd name="T34" fmla="*/ 2147483647 w 90"/>
              <a:gd name="T35" fmla="*/ 2147483647 h 89"/>
              <a:gd name="T36" fmla="*/ 2147483647 w 90"/>
              <a:gd name="T37" fmla="*/ 2147483647 h 89"/>
              <a:gd name="T38" fmla="*/ 2147483647 w 90"/>
              <a:gd name="T39" fmla="*/ 2147483647 h 89"/>
              <a:gd name="T40" fmla="*/ 2147483647 w 90"/>
              <a:gd name="T41" fmla="*/ 2147483647 h 89"/>
              <a:gd name="T42" fmla="*/ 2147483647 w 90"/>
              <a:gd name="T43" fmla="*/ 2147483647 h 89"/>
              <a:gd name="T44" fmla="*/ 2147483647 w 90"/>
              <a:gd name="T45" fmla="*/ 2147483647 h 89"/>
              <a:gd name="T46" fmla="*/ 2147483647 w 90"/>
              <a:gd name="T47" fmla="*/ 2147483647 h 89"/>
              <a:gd name="T48" fmla="*/ 2147483647 w 90"/>
              <a:gd name="T49" fmla="*/ 2147483647 h 89"/>
              <a:gd name="T50" fmla="*/ 2147483647 w 90"/>
              <a:gd name="T51" fmla="*/ 2147483647 h 89"/>
              <a:gd name="T52" fmla="*/ 2147483647 w 90"/>
              <a:gd name="T53" fmla="*/ 2147483647 h 89"/>
              <a:gd name="T54" fmla="*/ 2147483647 w 90"/>
              <a:gd name="T55" fmla="*/ 2147483647 h 89"/>
              <a:gd name="T56" fmla="*/ 2147483647 w 90"/>
              <a:gd name="T57" fmla="*/ 2147483647 h 89"/>
              <a:gd name="T58" fmla="*/ 2147483647 w 90"/>
              <a:gd name="T59" fmla="*/ 2147483647 h 89"/>
              <a:gd name="T60" fmla="*/ 2147483647 w 90"/>
              <a:gd name="T61" fmla="*/ 2147483647 h 89"/>
              <a:gd name="T62" fmla="*/ 2147483647 w 90"/>
              <a:gd name="T63" fmla="*/ 2147483647 h 89"/>
              <a:gd name="T64" fmla="*/ 2147483647 w 90"/>
              <a:gd name="T65" fmla="*/ 0 h 89"/>
              <a:gd name="T66" fmla="*/ 2147483647 w 90"/>
              <a:gd name="T67" fmla="*/ 2147483647 h 89"/>
              <a:gd name="T68" fmla="*/ 2147483647 w 90"/>
              <a:gd name="T69" fmla="*/ 2147483647 h 89"/>
              <a:gd name="T70" fmla="*/ 2147483647 w 90"/>
              <a:gd name="T71" fmla="*/ 2147483647 h 89"/>
              <a:gd name="T72" fmla="*/ 2147483647 w 90"/>
              <a:gd name="T73" fmla="*/ 2147483647 h 89"/>
              <a:gd name="T74" fmla="*/ 2147483647 w 90"/>
              <a:gd name="T75" fmla="*/ 2147483647 h 89"/>
              <a:gd name="T76" fmla="*/ 2147483647 w 90"/>
              <a:gd name="T77" fmla="*/ 2147483647 h 89"/>
              <a:gd name="T78" fmla="*/ 2147483647 w 90"/>
              <a:gd name="T79" fmla="*/ 2147483647 h 89"/>
              <a:gd name="T80" fmla="*/ 2147483647 w 90"/>
              <a:gd name="T81" fmla="*/ 2147483647 h 89"/>
              <a:gd name="T82" fmla="*/ 2147483647 w 90"/>
              <a:gd name="T83" fmla="*/ 2147483647 h 89"/>
              <a:gd name="T84" fmla="*/ 2147483647 w 90"/>
              <a:gd name="T85" fmla="*/ 2147483647 h 89"/>
              <a:gd name="T86" fmla="*/ 2147483647 w 90"/>
              <a:gd name="T87" fmla="*/ 2147483647 h 8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90"/>
              <a:gd name="T133" fmla="*/ 0 h 89"/>
              <a:gd name="T134" fmla="*/ 90 w 90"/>
              <a:gd name="T135" fmla="*/ 89 h 8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90" h="89">
                <a:moveTo>
                  <a:pt x="79" y="54"/>
                </a:moveTo>
                <a:lnTo>
                  <a:pt x="77" y="58"/>
                </a:lnTo>
                <a:lnTo>
                  <a:pt x="76" y="59"/>
                </a:lnTo>
                <a:lnTo>
                  <a:pt x="77" y="60"/>
                </a:lnTo>
                <a:lnTo>
                  <a:pt x="80" y="59"/>
                </a:lnTo>
                <a:lnTo>
                  <a:pt x="84" y="58"/>
                </a:lnTo>
                <a:lnTo>
                  <a:pt x="88" y="59"/>
                </a:lnTo>
                <a:lnTo>
                  <a:pt x="87" y="61"/>
                </a:lnTo>
                <a:lnTo>
                  <a:pt x="86" y="62"/>
                </a:lnTo>
                <a:lnTo>
                  <a:pt x="80" y="64"/>
                </a:lnTo>
                <a:lnTo>
                  <a:pt x="76" y="64"/>
                </a:lnTo>
                <a:lnTo>
                  <a:pt x="75" y="66"/>
                </a:lnTo>
                <a:lnTo>
                  <a:pt x="75" y="72"/>
                </a:lnTo>
                <a:lnTo>
                  <a:pt x="80" y="70"/>
                </a:lnTo>
                <a:lnTo>
                  <a:pt x="83" y="69"/>
                </a:lnTo>
                <a:lnTo>
                  <a:pt x="87" y="68"/>
                </a:lnTo>
                <a:lnTo>
                  <a:pt x="89" y="69"/>
                </a:lnTo>
                <a:lnTo>
                  <a:pt x="86" y="74"/>
                </a:lnTo>
                <a:lnTo>
                  <a:pt x="82" y="73"/>
                </a:lnTo>
                <a:lnTo>
                  <a:pt x="78" y="76"/>
                </a:lnTo>
                <a:lnTo>
                  <a:pt x="76" y="79"/>
                </a:lnTo>
                <a:lnTo>
                  <a:pt x="73" y="79"/>
                </a:lnTo>
                <a:lnTo>
                  <a:pt x="69" y="80"/>
                </a:lnTo>
                <a:lnTo>
                  <a:pt x="63" y="81"/>
                </a:lnTo>
                <a:lnTo>
                  <a:pt x="58" y="81"/>
                </a:lnTo>
                <a:lnTo>
                  <a:pt x="55" y="82"/>
                </a:lnTo>
                <a:lnTo>
                  <a:pt x="52" y="81"/>
                </a:lnTo>
                <a:lnTo>
                  <a:pt x="51" y="82"/>
                </a:lnTo>
                <a:lnTo>
                  <a:pt x="48" y="81"/>
                </a:lnTo>
                <a:lnTo>
                  <a:pt x="42" y="83"/>
                </a:lnTo>
                <a:lnTo>
                  <a:pt x="36" y="84"/>
                </a:lnTo>
                <a:lnTo>
                  <a:pt x="31" y="85"/>
                </a:lnTo>
                <a:lnTo>
                  <a:pt x="27" y="85"/>
                </a:lnTo>
                <a:lnTo>
                  <a:pt x="23" y="85"/>
                </a:lnTo>
                <a:lnTo>
                  <a:pt x="18" y="87"/>
                </a:lnTo>
                <a:lnTo>
                  <a:pt x="13" y="88"/>
                </a:lnTo>
                <a:lnTo>
                  <a:pt x="9" y="85"/>
                </a:lnTo>
                <a:lnTo>
                  <a:pt x="5" y="82"/>
                </a:lnTo>
                <a:lnTo>
                  <a:pt x="0" y="77"/>
                </a:lnTo>
                <a:lnTo>
                  <a:pt x="1" y="73"/>
                </a:lnTo>
                <a:lnTo>
                  <a:pt x="3" y="69"/>
                </a:lnTo>
                <a:lnTo>
                  <a:pt x="7" y="65"/>
                </a:lnTo>
                <a:lnTo>
                  <a:pt x="8" y="62"/>
                </a:lnTo>
                <a:lnTo>
                  <a:pt x="10" y="58"/>
                </a:lnTo>
                <a:lnTo>
                  <a:pt x="10" y="54"/>
                </a:lnTo>
                <a:lnTo>
                  <a:pt x="13" y="49"/>
                </a:lnTo>
                <a:lnTo>
                  <a:pt x="14" y="46"/>
                </a:lnTo>
                <a:lnTo>
                  <a:pt x="17" y="43"/>
                </a:lnTo>
                <a:lnTo>
                  <a:pt x="21" y="39"/>
                </a:lnTo>
                <a:lnTo>
                  <a:pt x="26" y="36"/>
                </a:lnTo>
                <a:lnTo>
                  <a:pt x="30" y="33"/>
                </a:lnTo>
                <a:lnTo>
                  <a:pt x="32" y="30"/>
                </a:lnTo>
                <a:lnTo>
                  <a:pt x="33" y="26"/>
                </a:lnTo>
                <a:lnTo>
                  <a:pt x="35" y="23"/>
                </a:lnTo>
                <a:lnTo>
                  <a:pt x="38" y="20"/>
                </a:lnTo>
                <a:lnTo>
                  <a:pt x="40" y="18"/>
                </a:lnTo>
                <a:lnTo>
                  <a:pt x="39" y="15"/>
                </a:lnTo>
                <a:lnTo>
                  <a:pt x="38" y="12"/>
                </a:lnTo>
                <a:lnTo>
                  <a:pt x="38" y="6"/>
                </a:lnTo>
                <a:lnTo>
                  <a:pt x="40" y="6"/>
                </a:lnTo>
                <a:lnTo>
                  <a:pt x="46" y="3"/>
                </a:lnTo>
                <a:lnTo>
                  <a:pt x="49" y="2"/>
                </a:lnTo>
                <a:lnTo>
                  <a:pt x="51" y="0"/>
                </a:lnTo>
                <a:lnTo>
                  <a:pt x="53" y="0"/>
                </a:lnTo>
                <a:lnTo>
                  <a:pt x="56" y="2"/>
                </a:lnTo>
                <a:lnTo>
                  <a:pt x="58" y="3"/>
                </a:lnTo>
                <a:lnTo>
                  <a:pt x="59" y="7"/>
                </a:lnTo>
                <a:lnTo>
                  <a:pt x="60" y="9"/>
                </a:lnTo>
                <a:lnTo>
                  <a:pt x="59" y="12"/>
                </a:lnTo>
                <a:lnTo>
                  <a:pt x="56" y="17"/>
                </a:lnTo>
                <a:lnTo>
                  <a:pt x="56" y="20"/>
                </a:lnTo>
                <a:lnTo>
                  <a:pt x="53" y="23"/>
                </a:lnTo>
                <a:lnTo>
                  <a:pt x="51" y="28"/>
                </a:lnTo>
                <a:lnTo>
                  <a:pt x="50" y="31"/>
                </a:lnTo>
                <a:lnTo>
                  <a:pt x="49" y="35"/>
                </a:lnTo>
                <a:lnTo>
                  <a:pt x="48" y="39"/>
                </a:lnTo>
                <a:lnTo>
                  <a:pt x="51" y="39"/>
                </a:lnTo>
                <a:lnTo>
                  <a:pt x="54" y="39"/>
                </a:lnTo>
                <a:lnTo>
                  <a:pt x="55" y="43"/>
                </a:lnTo>
                <a:lnTo>
                  <a:pt x="56" y="45"/>
                </a:lnTo>
                <a:lnTo>
                  <a:pt x="58" y="46"/>
                </a:lnTo>
                <a:lnTo>
                  <a:pt x="61" y="50"/>
                </a:lnTo>
                <a:lnTo>
                  <a:pt x="70" y="54"/>
                </a:lnTo>
                <a:lnTo>
                  <a:pt x="75" y="57"/>
                </a:lnTo>
                <a:lnTo>
                  <a:pt x="79" y="54"/>
                </a:lnTo>
              </a:path>
            </a:pathLst>
          </a:custGeom>
          <a:solidFill>
            <a:schemeClr val="accent6">
              <a:lumMod val="75000"/>
            </a:schemeClr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51" name="Freeform 306"/>
          <p:cNvSpPr>
            <a:spLocks/>
          </p:cNvSpPr>
          <p:nvPr/>
        </p:nvSpPr>
        <p:spPr bwMode="auto">
          <a:xfrm>
            <a:off x="3937000" y="1457325"/>
            <a:ext cx="476250" cy="687388"/>
          </a:xfrm>
          <a:custGeom>
            <a:avLst/>
            <a:gdLst>
              <a:gd name="T0" fmla="*/ 2147483647 w 300"/>
              <a:gd name="T1" fmla="*/ 2147483647 h 433"/>
              <a:gd name="T2" fmla="*/ 2147483647 w 300"/>
              <a:gd name="T3" fmla="*/ 2147483647 h 433"/>
              <a:gd name="T4" fmla="*/ 0 w 300"/>
              <a:gd name="T5" fmla="*/ 2147483647 h 433"/>
              <a:gd name="T6" fmla="*/ 2147483647 w 300"/>
              <a:gd name="T7" fmla="*/ 2147483647 h 433"/>
              <a:gd name="T8" fmla="*/ 2147483647 w 300"/>
              <a:gd name="T9" fmla="*/ 2147483647 h 433"/>
              <a:gd name="T10" fmla="*/ 2147483647 w 300"/>
              <a:gd name="T11" fmla="*/ 2147483647 h 433"/>
              <a:gd name="T12" fmla="*/ 2147483647 w 300"/>
              <a:gd name="T13" fmla="*/ 2147483647 h 433"/>
              <a:gd name="T14" fmla="*/ 2147483647 w 300"/>
              <a:gd name="T15" fmla="*/ 2147483647 h 433"/>
              <a:gd name="T16" fmla="*/ 2147483647 w 300"/>
              <a:gd name="T17" fmla="*/ 2147483647 h 433"/>
              <a:gd name="T18" fmla="*/ 2147483647 w 300"/>
              <a:gd name="T19" fmla="*/ 2147483647 h 433"/>
              <a:gd name="T20" fmla="*/ 2147483647 w 300"/>
              <a:gd name="T21" fmla="*/ 2147483647 h 433"/>
              <a:gd name="T22" fmla="*/ 2147483647 w 300"/>
              <a:gd name="T23" fmla="*/ 2147483647 h 433"/>
              <a:gd name="T24" fmla="*/ 2147483647 w 300"/>
              <a:gd name="T25" fmla="*/ 2147483647 h 433"/>
              <a:gd name="T26" fmla="*/ 2147483647 w 300"/>
              <a:gd name="T27" fmla="*/ 2147483647 h 433"/>
              <a:gd name="T28" fmla="*/ 2147483647 w 300"/>
              <a:gd name="T29" fmla="*/ 2147483647 h 433"/>
              <a:gd name="T30" fmla="*/ 2147483647 w 300"/>
              <a:gd name="T31" fmla="*/ 2147483647 h 433"/>
              <a:gd name="T32" fmla="*/ 2147483647 w 300"/>
              <a:gd name="T33" fmla="*/ 2147483647 h 433"/>
              <a:gd name="T34" fmla="*/ 2147483647 w 300"/>
              <a:gd name="T35" fmla="*/ 2147483647 h 433"/>
              <a:gd name="T36" fmla="*/ 2147483647 w 300"/>
              <a:gd name="T37" fmla="*/ 2147483647 h 433"/>
              <a:gd name="T38" fmla="*/ 2147483647 w 300"/>
              <a:gd name="T39" fmla="*/ 2147483647 h 433"/>
              <a:gd name="T40" fmla="*/ 2147483647 w 300"/>
              <a:gd name="T41" fmla="*/ 2147483647 h 433"/>
              <a:gd name="T42" fmla="*/ 2147483647 w 300"/>
              <a:gd name="T43" fmla="*/ 2147483647 h 433"/>
              <a:gd name="T44" fmla="*/ 2147483647 w 300"/>
              <a:gd name="T45" fmla="*/ 2147483647 h 433"/>
              <a:gd name="T46" fmla="*/ 2147483647 w 300"/>
              <a:gd name="T47" fmla="*/ 2147483647 h 433"/>
              <a:gd name="T48" fmla="*/ 2147483647 w 300"/>
              <a:gd name="T49" fmla="*/ 2147483647 h 433"/>
              <a:gd name="T50" fmla="*/ 2147483647 w 300"/>
              <a:gd name="T51" fmla="*/ 2147483647 h 433"/>
              <a:gd name="T52" fmla="*/ 2147483647 w 300"/>
              <a:gd name="T53" fmla="*/ 2147483647 h 433"/>
              <a:gd name="T54" fmla="*/ 2147483647 w 300"/>
              <a:gd name="T55" fmla="*/ 2147483647 h 433"/>
              <a:gd name="T56" fmla="*/ 2147483647 w 300"/>
              <a:gd name="T57" fmla="*/ 2147483647 h 433"/>
              <a:gd name="T58" fmla="*/ 2147483647 w 300"/>
              <a:gd name="T59" fmla="*/ 2147483647 h 433"/>
              <a:gd name="T60" fmla="*/ 2147483647 w 300"/>
              <a:gd name="T61" fmla="*/ 2147483647 h 433"/>
              <a:gd name="T62" fmla="*/ 2147483647 w 300"/>
              <a:gd name="T63" fmla="*/ 2147483647 h 433"/>
              <a:gd name="T64" fmla="*/ 2147483647 w 300"/>
              <a:gd name="T65" fmla="*/ 2147483647 h 433"/>
              <a:gd name="T66" fmla="*/ 2147483647 w 300"/>
              <a:gd name="T67" fmla="*/ 2147483647 h 433"/>
              <a:gd name="T68" fmla="*/ 2147483647 w 300"/>
              <a:gd name="T69" fmla="*/ 2147483647 h 433"/>
              <a:gd name="T70" fmla="*/ 2147483647 w 300"/>
              <a:gd name="T71" fmla="*/ 2147483647 h 433"/>
              <a:gd name="T72" fmla="*/ 2147483647 w 300"/>
              <a:gd name="T73" fmla="*/ 2147483647 h 433"/>
              <a:gd name="T74" fmla="*/ 2147483647 w 300"/>
              <a:gd name="T75" fmla="*/ 2147483647 h 433"/>
              <a:gd name="T76" fmla="*/ 2147483647 w 300"/>
              <a:gd name="T77" fmla="*/ 2147483647 h 433"/>
              <a:gd name="T78" fmla="*/ 2147483647 w 300"/>
              <a:gd name="T79" fmla="*/ 2147483647 h 433"/>
              <a:gd name="T80" fmla="*/ 2147483647 w 300"/>
              <a:gd name="T81" fmla="*/ 2147483647 h 433"/>
              <a:gd name="T82" fmla="*/ 2147483647 w 300"/>
              <a:gd name="T83" fmla="*/ 2147483647 h 433"/>
              <a:gd name="T84" fmla="*/ 2147483647 w 300"/>
              <a:gd name="T85" fmla="*/ 2147483647 h 433"/>
              <a:gd name="T86" fmla="*/ 2147483647 w 300"/>
              <a:gd name="T87" fmla="*/ 2147483647 h 433"/>
              <a:gd name="T88" fmla="*/ 2147483647 w 300"/>
              <a:gd name="T89" fmla="*/ 2147483647 h 433"/>
              <a:gd name="T90" fmla="*/ 2147483647 w 300"/>
              <a:gd name="T91" fmla="*/ 2147483647 h 433"/>
              <a:gd name="T92" fmla="*/ 2147483647 w 300"/>
              <a:gd name="T93" fmla="*/ 2147483647 h 433"/>
              <a:gd name="T94" fmla="*/ 2147483647 w 300"/>
              <a:gd name="T95" fmla="*/ 2147483647 h 433"/>
              <a:gd name="T96" fmla="*/ 2147483647 w 300"/>
              <a:gd name="T97" fmla="*/ 2147483647 h 433"/>
              <a:gd name="T98" fmla="*/ 2147483647 w 300"/>
              <a:gd name="T99" fmla="*/ 2147483647 h 433"/>
              <a:gd name="T100" fmla="*/ 2147483647 w 300"/>
              <a:gd name="T101" fmla="*/ 2147483647 h 433"/>
              <a:gd name="T102" fmla="*/ 2147483647 w 300"/>
              <a:gd name="T103" fmla="*/ 0 h 433"/>
              <a:gd name="T104" fmla="*/ 2147483647 w 300"/>
              <a:gd name="T105" fmla="*/ 2147483647 h 433"/>
              <a:gd name="T106" fmla="*/ 2147483647 w 300"/>
              <a:gd name="T107" fmla="*/ 2147483647 h 433"/>
              <a:gd name="T108" fmla="*/ 2147483647 w 300"/>
              <a:gd name="T109" fmla="*/ 2147483647 h 433"/>
              <a:gd name="T110" fmla="*/ 2147483647 w 300"/>
              <a:gd name="T111" fmla="*/ 2147483647 h 433"/>
              <a:gd name="T112" fmla="*/ 2147483647 w 300"/>
              <a:gd name="T113" fmla="*/ 2147483647 h 43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00"/>
              <a:gd name="T172" fmla="*/ 0 h 433"/>
              <a:gd name="T173" fmla="*/ 300 w 300"/>
              <a:gd name="T174" fmla="*/ 433 h 43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00" h="433">
                <a:moveTo>
                  <a:pt x="38" y="74"/>
                </a:moveTo>
                <a:lnTo>
                  <a:pt x="38" y="75"/>
                </a:lnTo>
                <a:lnTo>
                  <a:pt x="34" y="80"/>
                </a:lnTo>
                <a:lnTo>
                  <a:pt x="26" y="82"/>
                </a:lnTo>
                <a:lnTo>
                  <a:pt x="19" y="83"/>
                </a:lnTo>
                <a:lnTo>
                  <a:pt x="13" y="85"/>
                </a:lnTo>
                <a:lnTo>
                  <a:pt x="6" y="90"/>
                </a:lnTo>
                <a:lnTo>
                  <a:pt x="3" y="99"/>
                </a:lnTo>
                <a:lnTo>
                  <a:pt x="0" y="107"/>
                </a:lnTo>
                <a:lnTo>
                  <a:pt x="3" y="111"/>
                </a:lnTo>
                <a:lnTo>
                  <a:pt x="162" y="124"/>
                </a:lnTo>
                <a:lnTo>
                  <a:pt x="166" y="127"/>
                </a:lnTo>
                <a:lnTo>
                  <a:pt x="168" y="128"/>
                </a:lnTo>
                <a:lnTo>
                  <a:pt x="165" y="137"/>
                </a:lnTo>
                <a:lnTo>
                  <a:pt x="165" y="143"/>
                </a:lnTo>
                <a:lnTo>
                  <a:pt x="166" y="150"/>
                </a:lnTo>
                <a:lnTo>
                  <a:pt x="169" y="159"/>
                </a:lnTo>
                <a:lnTo>
                  <a:pt x="168" y="165"/>
                </a:lnTo>
                <a:lnTo>
                  <a:pt x="148" y="296"/>
                </a:lnTo>
                <a:lnTo>
                  <a:pt x="149" y="301"/>
                </a:lnTo>
                <a:lnTo>
                  <a:pt x="152" y="304"/>
                </a:lnTo>
                <a:lnTo>
                  <a:pt x="154" y="306"/>
                </a:lnTo>
                <a:lnTo>
                  <a:pt x="151" y="308"/>
                </a:lnTo>
                <a:lnTo>
                  <a:pt x="147" y="310"/>
                </a:lnTo>
                <a:lnTo>
                  <a:pt x="146" y="315"/>
                </a:lnTo>
                <a:lnTo>
                  <a:pt x="143" y="316"/>
                </a:lnTo>
                <a:lnTo>
                  <a:pt x="139" y="318"/>
                </a:lnTo>
                <a:lnTo>
                  <a:pt x="137" y="320"/>
                </a:lnTo>
                <a:lnTo>
                  <a:pt x="138" y="326"/>
                </a:lnTo>
                <a:lnTo>
                  <a:pt x="140" y="329"/>
                </a:lnTo>
                <a:lnTo>
                  <a:pt x="142" y="330"/>
                </a:lnTo>
                <a:lnTo>
                  <a:pt x="144" y="333"/>
                </a:lnTo>
                <a:lnTo>
                  <a:pt x="144" y="337"/>
                </a:lnTo>
                <a:lnTo>
                  <a:pt x="144" y="343"/>
                </a:lnTo>
                <a:lnTo>
                  <a:pt x="146" y="347"/>
                </a:lnTo>
                <a:lnTo>
                  <a:pt x="152" y="348"/>
                </a:lnTo>
                <a:lnTo>
                  <a:pt x="157" y="347"/>
                </a:lnTo>
                <a:lnTo>
                  <a:pt x="163" y="349"/>
                </a:lnTo>
                <a:lnTo>
                  <a:pt x="170" y="351"/>
                </a:lnTo>
                <a:lnTo>
                  <a:pt x="176" y="352"/>
                </a:lnTo>
                <a:lnTo>
                  <a:pt x="182" y="356"/>
                </a:lnTo>
                <a:lnTo>
                  <a:pt x="184" y="363"/>
                </a:lnTo>
                <a:lnTo>
                  <a:pt x="190" y="368"/>
                </a:lnTo>
                <a:lnTo>
                  <a:pt x="195" y="372"/>
                </a:lnTo>
                <a:lnTo>
                  <a:pt x="204" y="377"/>
                </a:lnTo>
                <a:lnTo>
                  <a:pt x="211" y="379"/>
                </a:lnTo>
                <a:lnTo>
                  <a:pt x="218" y="380"/>
                </a:lnTo>
                <a:lnTo>
                  <a:pt x="223" y="379"/>
                </a:lnTo>
                <a:lnTo>
                  <a:pt x="227" y="377"/>
                </a:lnTo>
                <a:lnTo>
                  <a:pt x="236" y="381"/>
                </a:lnTo>
                <a:lnTo>
                  <a:pt x="244" y="385"/>
                </a:lnTo>
                <a:lnTo>
                  <a:pt x="252" y="391"/>
                </a:lnTo>
                <a:lnTo>
                  <a:pt x="255" y="397"/>
                </a:lnTo>
                <a:lnTo>
                  <a:pt x="256" y="401"/>
                </a:lnTo>
                <a:lnTo>
                  <a:pt x="258" y="432"/>
                </a:lnTo>
                <a:lnTo>
                  <a:pt x="264" y="432"/>
                </a:lnTo>
                <a:lnTo>
                  <a:pt x="268" y="426"/>
                </a:lnTo>
                <a:lnTo>
                  <a:pt x="273" y="419"/>
                </a:lnTo>
                <a:lnTo>
                  <a:pt x="274" y="408"/>
                </a:lnTo>
                <a:lnTo>
                  <a:pt x="274" y="398"/>
                </a:lnTo>
                <a:lnTo>
                  <a:pt x="275" y="392"/>
                </a:lnTo>
                <a:lnTo>
                  <a:pt x="281" y="386"/>
                </a:lnTo>
                <a:lnTo>
                  <a:pt x="288" y="389"/>
                </a:lnTo>
                <a:lnTo>
                  <a:pt x="299" y="388"/>
                </a:lnTo>
                <a:lnTo>
                  <a:pt x="299" y="381"/>
                </a:lnTo>
                <a:lnTo>
                  <a:pt x="295" y="376"/>
                </a:lnTo>
                <a:lnTo>
                  <a:pt x="297" y="372"/>
                </a:lnTo>
                <a:lnTo>
                  <a:pt x="296" y="365"/>
                </a:lnTo>
                <a:lnTo>
                  <a:pt x="292" y="360"/>
                </a:lnTo>
                <a:lnTo>
                  <a:pt x="290" y="358"/>
                </a:lnTo>
                <a:lnTo>
                  <a:pt x="290" y="351"/>
                </a:lnTo>
                <a:lnTo>
                  <a:pt x="291" y="346"/>
                </a:lnTo>
                <a:lnTo>
                  <a:pt x="293" y="339"/>
                </a:lnTo>
                <a:lnTo>
                  <a:pt x="294" y="335"/>
                </a:lnTo>
                <a:lnTo>
                  <a:pt x="295" y="330"/>
                </a:lnTo>
                <a:lnTo>
                  <a:pt x="296" y="321"/>
                </a:lnTo>
                <a:lnTo>
                  <a:pt x="296" y="314"/>
                </a:lnTo>
                <a:lnTo>
                  <a:pt x="296" y="306"/>
                </a:lnTo>
                <a:lnTo>
                  <a:pt x="296" y="296"/>
                </a:lnTo>
                <a:lnTo>
                  <a:pt x="292" y="288"/>
                </a:lnTo>
                <a:lnTo>
                  <a:pt x="284" y="285"/>
                </a:lnTo>
                <a:lnTo>
                  <a:pt x="278" y="277"/>
                </a:lnTo>
                <a:lnTo>
                  <a:pt x="275" y="270"/>
                </a:lnTo>
                <a:lnTo>
                  <a:pt x="273" y="261"/>
                </a:lnTo>
                <a:lnTo>
                  <a:pt x="273" y="252"/>
                </a:lnTo>
                <a:lnTo>
                  <a:pt x="276" y="243"/>
                </a:lnTo>
                <a:lnTo>
                  <a:pt x="278" y="235"/>
                </a:lnTo>
                <a:lnTo>
                  <a:pt x="283" y="230"/>
                </a:lnTo>
                <a:lnTo>
                  <a:pt x="289" y="224"/>
                </a:lnTo>
                <a:lnTo>
                  <a:pt x="293" y="217"/>
                </a:lnTo>
                <a:lnTo>
                  <a:pt x="289" y="215"/>
                </a:lnTo>
                <a:lnTo>
                  <a:pt x="289" y="212"/>
                </a:lnTo>
                <a:lnTo>
                  <a:pt x="288" y="207"/>
                </a:lnTo>
                <a:lnTo>
                  <a:pt x="294" y="204"/>
                </a:lnTo>
                <a:lnTo>
                  <a:pt x="296" y="195"/>
                </a:lnTo>
                <a:lnTo>
                  <a:pt x="290" y="193"/>
                </a:lnTo>
                <a:lnTo>
                  <a:pt x="283" y="193"/>
                </a:lnTo>
                <a:lnTo>
                  <a:pt x="280" y="189"/>
                </a:lnTo>
                <a:lnTo>
                  <a:pt x="281" y="183"/>
                </a:lnTo>
                <a:lnTo>
                  <a:pt x="285" y="181"/>
                </a:lnTo>
                <a:lnTo>
                  <a:pt x="286" y="175"/>
                </a:lnTo>
                <a:lnTo>
                  <a:pt x="284" y="171"/>
                </a:lnTo>
                <a:lnTo>
                  <a:pt x="283" y="166"/>
                </a:lnTo>
                <a:lnTo>
                  <a:pt x="286" y="161"/>
                </a:lnTo>
                <a:lnTo>
                  <a:pt x="285" y="154"/>
                </a:lnTo>
                <a:lnTo>
                  <a:pt x="282" y="149"/>
                </a:lnTo>
                <a:lnTo>
                  <a:pt x="279" y="145"/>
                </a:lnTo>
                <a:lnTo>
                  <a:pt x="279" y="139"/>
                </a:lnTo>
                <a:lnTo>
                  <a:pt x="280" y="133"/>
                </a:lnTo>
                <a:lnTo>
                  <a:pt x="283" y="127"/>
                </a:lnTo>
                <a:lnTo>
                  <a:pt x="283" y="120"/>
                </a:lnTo>
                <a:lnTo>
                  <a:pt x="282" y="115"/>
                </a:lnTo>
                <a:lnTo>
                  <a:pt x="279" y="112"/>
                </a:lnTo>
                <a:lnTo>
                  <a:pt x="277" y="109"/>
                </a:lnTo>
                <a:lnTo>
                  <a:pt x="275" y="106"/>
                </a:lnTo>
                <a:lnTo>
                  <a:pt x="274" y="101"/>
                </a:lnTo>
                <a:lnTo>
                  <a:pt x="273" y="101"/>
                </a:lnTo>
                <a:lnTo>
                  <a:pt x="269" y="98"/>
                </a:lnTo>
                <a:lnTo>
                  <a:pt x="265" y="91"/>
                </a:lnTo>
                <a:lnTo>
                  <a:pt x="261" y="87"/>
                </a:lnTo>
                <a:lnTo>
                  <a:pt x="262" y="83"/>
                </a:lnTo>
                <a:lnTo>
                  <a:pt x="272" y="78"/>
                </a:lnTo>
                <a:lnTo>
                  <a:pt x="273" y="72"/>
                </a:lnTo>
                <a:lnTo>
                  <a:pt x="271" y="64"/>
                </a:lnTo>
                <a:lnTo>
                  <a:pt x="265" y="60"/>
                </a:lnTo>
                <a:lnTo>
                  <a:pt x="262" y="55"/>
                </a:lnTo>
                <a:lnTo>
                  <a:pt x="254" y="62"/>
                </a:lnTo>
                <a:lnTo>
                  <a:pt x="244" y="61"/>
                </a:lnTo>
                <a:lnTo>
                  <a:pt x="247" y="52"/>
                </a:lnTo>
                <a:lnTo>
                  <a:pt x="248" y="46"/>
                </a:lnTo>
                <a:lnTo>
                  <a:pt x="240" y="42"/>
                </a:lnTo>
                <a:lnTo>
                  <a:pt x="236" y="40"/>
                </a:lnTo>
                <a:lnTo>
                  <a:pt x="230" y="43"/>
                </a:lnTo>
                <a:lnTo>
                  <a:pt x="223" y="46"/>
                </a:lnTo>
                <a:lnTo>
                  <a:pt x="215" y="47"/>
                </a:lnTo>
                <a:lnTo>
                  <a:pt x="211" y="58"/>
                </a:lnTo>
                <a:lnTo>
                  <a:pt x="207" y="63"/>
                </a:lnTo>
                <a:lnTo>
                  <a:pt x="200" y="65"/>
                </a:lnTo>
                <a:lnTo>
                  <a:pt x="194" y="60"/>
                </a:lnTo>
                <a:lnTo>
                  <a:pt x="190" y="53"/>
                </a:lnTo>
                <a:lnTo>
                  <a:pt x="185" y="48"/>
                </a:lnTo>
                <a:lnTo>
                  <a:pt x="183" y="44"/>
                </a:lnTo>
                <a:lnTo>
                  <a:pt x="180" y="38"/>
                </a:lnTo>
                <a:lnTo>
                  <a:pt x="174" y="41"/>
                </a:lnTo>
                <a:lnTo>
                  <a:pt x="169" y="45"/>
                </a:lnTo>
                <a:lnTo>
                  <a:pt x="162" y="45"/>
                </a:lnTo>
                <a:lnTo>
                  <a:pt x="155" y="43"/>
                </a:lnTo>
                <a:lnTo>
                  <a:pt x="152" y="39"/>
                </a:lnTo>
                <a:lnTo>
                  <a:pt x="154" y="31"/>
                </a:lnTo>
                <a:lnTo>
                  <a:pt x="156" y="23"/>
                </a:lnTo>
                <a:lnTo>
                  <a:pt x="154" y="18"/>
                </a:lnTo>
                <a:lnTo>
                  <a:pt x="148" y="12"/>
                </a:lnTo>
                <a:lnTo>
                  <a:pt x="143" y="8"/>
                </a:lnTo>
                <a:lnTo>
                  <a:pt x="141" y="4"/>
                </a:lnTo>
                <a:lnTo>
                  <a:pt x="136" y="0"/>
                </a:lnTo>
                <a:lnTo>
                  <a:pt x="129" y="5"/>
                </a:lnTo>
                <a:lnTo>
                  <a:pt x="121" y="17"/>
                </a:lnTo>
                <a:lnTo>
                  <a:pt x="118" y="26"/>
                </a:lnTo>
                <a:lnTo>
                  <a:pt x="108" y="31"/>
                </a:lnTo>
                <a:lnTo>
                  <a:pt x="100" y="37"/>
                </a:lnTo>
                <a:lnTo>
                  <a:pt x="95" y="48"/>
                </a:lnTo>
                <a:lnTo>
                  <a:pt x="88" y="58"/>
                </a:lnTo>
                <a:lnTo>
                  <a:pt x="81" y="65"/>
                </a:lnTo>
                <a:lnTo>
                  <a:pt x="74" y="66"/>
                </a:lnTo>
                <a:lnTo>
                  <a:pt x="64" y="68"/>
                </a:lnTo>
                <a:lnTo>
                  <a:pt x="58" y="65"/>
                </a:lnTo>
                <a:lnTo>
                  <a:pt x="48" y="66"/>
                </a:lnTo>
                <a:lnTo>
                  <a:pt x="39" y="73"/>
                </a:lnTo>
                <a:lnTo>
                  <a:pt x="38" y="74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52" name="Freeform 307"/>
          <p:cNvSpPr>
            <a:spLocks/>
          </p:cNvSpPr>
          <p:nvPr/>
        </p:nvSpPr>
        <p:spPr bwMode="auto">
          <a:xfrm>
            <a:off x="3937000" y="1457325"/>
            <a:ext cx="476250" cy="687388"/>
          </a:xfrm>
          <a:custGeom>
            <a:avLst/>
            <a:gdLst>
              <a:gd name="T0" fmla="*/ 2147483647 w 300"/>
              <a:gd name="T1" fmla="*/ 2147483647 h 433"/>
              <a:gd name="T2" fmla="*/ 2147483647 w 300"/>
              <a:gd name="T3" fmla="*/ 2147483647 h 433"/>
              <a:gd name="T4" fmla="*/ 0 w 300"/>
              <a:gd name="T5" fmla="*/ 2147483647 h 433"/>
              <a:gd name="T6" fmla="*/ 2147483647 w 300"/>
              <a:gd name="T7" fmla="*/ 2147483647 h 433"/>
              <a:gd name="T8" fmla="*/ 2147483647 w 300"/>
              <a:gd name="T9" fmla="*/ 2147483647 h 433"/>
              <a:gd name="T10" fmla="*/ 2147483647 w 300"/>
              <a:gd name="T11" fmla="*/ 2147483647 h 433"/>
              <a:gd name="T12" fmla="*/ 2147483647 w 300"/>
              <a:gd name="T13" fmla="*/ 2147483647 h 433"/>
              <a:gd name="T14" fmla="*/ 2147483647 w 300"/>
              <a:gd name="T15" fmla="*/ 2147483647 h 433"/>
              <a:gd name="T16" fmla="*/ 2147483647 w 300"/>
              <a:gd name="T17" fmla="*/ 2147483647 h 433"/>
              <a:gd name="T18" fmla="*/ 2147483647 w 300"/>
              <a:gd name="T19" fmla="*/ 2147483647 h 433"/>
              <a:gd name="T20" fmla="*/ 2147483647 w 300"/>
              <a:gd name="T21" fmla="*/ 2147483647 h 433"/>
              <a:gd name="T22" fmla="*/ 2147483647 w 300"/>
              <a:gd name="T23" fmla="*/ 2147483647 h 433"/>
              <a:gd name="T24" fmla="*/ 2147483647 w 300"/>
              <a:gd name="T25" fmla="*/ 2147483647 h 433"/>
              <a:gd name="T26" fmla="*/ 2147483647 w 300"/>
              <a:gd name="T27" fmla="*/ 2147483647 h 433"/>
              <a:gd name="T28" fmla="*/ 2147483647 w 300"/>
              <a:gd name="T29" fmla="*/ 2147483647 h 433"/>
              <a:gd name="T30" fmla="*/ 2147483647 w 300"/>
              <a:gd name="T31" fmla="*/ 2147483647 h 433"/>
              <a:gd name="T32" fmla="*/ 2147483647 w 300"/>
              <a:gd name="T33" fmla="*/ 2147483647 h 433"/>
              <a:gd name="T34" fmla="*/ 2147483647 w 300"/>
              <a:gd name="T35" fmla="*/ 2147483647 h 433"/>
              <a:gd name="T36" fmla="*/ 2147483647 w 300"/>
              <a:gd name="T37" fmla="*/ 2147483647 h 433"/>
              <a:gd name="T38" fmla="*/ 2147483647 w 300"/>
              <a:gd name="T39" fmla="*/ 2147483647 h 433"/>
              <a:gd name="T40" fmla="*/ 2147483647 w 300"/>
              <a:gd name="T41" fmla="*/ 2147483647 h 433"/>
              <a:gd name="T42" fmla="*/ 2147483647 w 300"/>
              <a:gd name="T43" fmla="*/ 2147483647 h 433"/>
              <a:gd name="T44" fmla="*/ 2147483647 w 300"/>
              <a:gd name="T45" fmla="*/ 2147483647 h 433"/>
              <a:gd name="T46" fmla="*/ 2147483647 w 300"/>
              <a:gd name="T47" fmla="*/ 2147483647 h 433"/>
              <a:gd name="T48" fmla="*/ 2147483647 w 300"/>
              <a:gd name="T49" fmla="*/ 2147483647 h 433"/>
              <a:gd name="T50" fmla="*/ 2147483647 w 300"/>
              <a:gd name="T51" fmla="*/ 2147483647 h 433"/>
              <a:gd name="T52" fmla="*/ 2147483647 w 300"/>
              <a:gd name="T53" fmla="*/ 2147483647 h 433"/>
              <a:gd name="T54" fmla="*/ 2147483647 w 300"/>
              <a:gd name="T55" fmla="*/ 2147483647 h 433"/>
              <a:gd name="T56" fmla="*/ 2147483647 w 300"/>
              <a:gd name="T57" fmla="*/ 2147483647 h 433"/>
              <a:gd name="T58" fmla="*/ 2147483647 w 300"/>
              <a:gd name="T59" fmla="*/ 2147483647 h 433"/>
              <a:gd name="T60" fmla="*/ 2147483647 w 300"/>
              <a:gd name="T61" fmla="*/ 2147483647 h 433"/>
              <a:gd name="T62" fmla="*/ 2147483647 w 300"/>
              <a:gd name="T63" fmla="*/ 2147483647 h 433"/>
              <a:gd name="T64" fmla="*/ 2147483647 w 300"/>
              <a:gd name="T65" fmla="*/ 2147483647 h 433"/>
              <a:gd name="T66" fmla="*/ 2147483647 w 300"/>
              <a:gd name="T67" fmla="*/ 2147483647 h 433"/>
              <a:gd name="T68" fmla="*/ 2147483647 w 300"/>
              <a:gd name="T69" fmla="*/ 2147483647 h 433"/>
              <a:gd name="T70" fmla="*/ 2147483647 w 300"/>
              <a:gd name="T71" fmla="*/ 2147483647 h 433"/>
              <a:gd name="T72" fmla="*/ 2147483647 w 300"/>
              <a:gd name="T73" fmla="*/ 2147483647 h 433"/>
              <a:gd name="T74" fmla="*/ 2147483647 w 300"/>
              <a:gd name="T75" fmla="*/ 2147483647 h 433"/>
              <a:gd name="T76" fmla="*/ 2147483647 w 300"/>
              <a:gd name="T77" fmla="*/ 2147483647 h 433"/>
              <a:gd name="T78" fmla="*/ 2147483647 w 300"/>
              <a:gd name="T79" fmla="*/ 2147483647 h 433"/>
              <a:gd name="T80" fmla="*/ 2147483647 w 300"/>
              <a:gd name="T81" fmla="*/ 2147483647 h 433"/>
              <a:gd name="T82" fmla="*/ 2147483647 w 300"/>
              <a:gd name="T83" fmla="*/ 2147483647 h 433"/>
              <a:gd name="T84" fmla="*/ 2147483647 w 300"/>
              <a:gd name="T85" fmla="*/ 2147483647 h 433"/>
              <a:gd name="T86" fmla="*/ 2147483647 w 300"/>
              <a:gd name="T87" fmla="*/ 2147483647 h 433"/>
              <a:gd name="T88" fmla="*/ 2147483647 w 300"/>
              <a:gd name="T89" fmla="*/ 2147483647 h 433"/>
              <a:gd name="T90" fmla="*/ 2147483647 w 300"/>
              <a:gd name="T91" fmla="*/ 2147483647 h 433"/>
              <a:gd name="T92" fmla="*/ 2147483647 w 300"/>
              <a:gd name="T93" fmla="*/ 2147483647 h 433"/>
              <a:gd name="T94" fmla="*/ 2147483647 w 300"/>
              <a:gd name="T95" fmla="*/ 2147483647 h 433"/>
              <a:gd name="T96" fmla="*/ 2147483647 w 300"/>
              <a:gd name="T97" fmla="*/ 2147483647 h 433"/>
              <a:gd name="T98" fmla="*/ 2147483647 w 300"/>
              <a:gd name="T99" fmla="*/ 2147483647 h 433"/>
              <a:gd name="T100" fmla="*/ 2147483647 w 300"/>
              <a:gd name="T101" fmla="*/ 2147483647 h 433"/>
              <a:gd name="T102" fmla="*/ 2147483647 w 300"/>
              <a:gd name="T103" fmla="*/ 0 h 433"/>
              <a:gd name="T104" fmla="*/ 2147483647 w 300"/>
              <a:gd name="T105" fmla="*/ 2147483647 h 433"/>
              <a:gd name="T106" fmla="*/ 2147483647 w 300"/>
              <a:gd name="T107" fmla="*/ 2147483647 h 433"/>
              <a:gd name="T108" fmla="*/ 2147483647 w 300"/>
              <a:gd name="T109" fmla="*/ 2147483647 h 433"/>
              <a:gd name="T110" fmla="*/ 2147483647 w 300"/>
              <a:gd name="T111" fmla="*/ 2147483647 h 433"/>
              <a:gd name="T112" fmla="*/ 2147483647 w 300"/>
              <a:gd name="T113" fmla="*/ 2147483647 h 43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00"/>
              <a:gd name="T172" fmla="*/ 0 h 433"/>
              <a:gd name="T173" fmla="*/ 300 w 300"/>
              <a:gd name="T174" fmla="*/ 433 h 43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00" h="433">
                <a:moveTo>
                  <a:pt x="38" y="74"/>
                </a:moveTo>
                <a:lnTo>
                  <a:pt x="38" y="75"/>
                </a:lnTo>
                <a:lnTo>
                  <a:pt x="34" y="80"/>
                </a:lnTo>
                <a:lnTo>
                  <a:pt x="26" y="82"/>
                </a:lnTo>
                <a:lnTo>
                  <a:pt x="19" y="83"/>
                </a:lnTo>
                <a:lnTo>
                  <a:pt x="13" y="85"/>
                </a:lnTo>
                <a:lnTo>
                  <a:pt x="6" y="90"/>
                </a:lnTo>
                <a:lnTo>
                  <a:pt x="3" y="99"/>
                </a:lnTo>
                <a:lnTo>
                  <a:pt x="0" y="107"/>
                </a:lnTo>
                <a:lnTo>
                  <a:pt x="3" y="111"/>
                </a:lnTo>
                <a:lnTo>
                  <a:pt x="162" y="124"/>
                </a:lnTo>
                <a:lnTo>
                  <a:pt x="166" y="127"/>
                </a:lnTo>
                <a:lnTo>
                  <a:pt x="168" y="128"/>
                </a:lnTo>
                <a:lnTo>
                  <a:pt x="165" y="137"/>
                </a:lnTo>
                <a:lnTo>
                  <a:pt x="165" y="143"/>
                </a:lnTo>
                <a:lnTo>
                  <a:pt x="166" y="150"/>
                </a:lnTo>
                <a:lnTo>
                  <a:pt x="169" y="159"/>
                </a:lnTo>
                <a:lnTo>
                  <a:pt x="168" y="165"/>
                </a:lnTo>
                <a:lnTo>
                  <a:pt x="148" y="296"/>
                </a:lnTo>
                <a:lnTo>
                  <a:pt x="149" y="301"/>
                </a:lnTo>
                <a:lnTo>
                  <a:pt x="152" y="304"/>
                </a:lnTo>
                <a:lnTo>
                  <a:pt x="154" y="306"/>
                </a:lnTo>
                <a:lnTo>
                  <a:pt x="151" y="308"/>
                </a:lnTo>
                <a:lnTo>
                  <a:pt x="147" y="310"/>
                </a:lnTo>
                <a:lnTo>
                  <a:pt x="146" y="315"/>
                </a:lnTo>
                <a:lnTo>
                  <a:pt x="143" y="316"/>
                </a:lnTo>
                <a:lnTo>
                  <a:pt x="139" y="318"/>
                </a:lnTo>
                <a:lnTo>
                  <a:pt x="137" y="320"/>
                </a:lnTo>
                <a:lnTo>
                  <a:pt x="138" y="326"/>
                </a:lnTo>
                <a:lnTo>
                  <a:pt x="140" y="329"/>
                </a:lnTo>
                <a:lnTo>
                  <a:pt x="142" y="330"/>
                </a:lnTo>
                <a:lnTo>
                  <a:pt x="144" y="333"/>
                </a:lnTo>
                <a:lnTo>
                  <a:pt x="144" y="337"/>
                </a:lnTo>
                <a:lnTo>
                  <a:pt x="144" y="343"/>
                </a:lnTo>
                <a:lnTo>
                  <a:pt x="146" y="347"/>
                </a:lnTo>
                <a:lnTo>
                  <a:pt x="152" y="348"/>
                </a:lnTo>
                <a:lnTo>
                  <a:pt x="157" y="347"/>
                </a:lnTo>
                <a:lnTo>
                  <a:pt x="163" y="349"/>
                </a:lnTo>
                <a:lnTo>
                  <a:pt x="170" y="351"/>
                </a:lnTo>
                <a:lnTo>
                  <a:pt x="176" y="352"/>
                </a:lnTo>
                <a:lnTo>
                  <a:pt x="182" y="356"/>
                </a:lnTo>
                <a:lnTo>
                  <a:pt x="184" y="363"/>
                </a:lnTo>
                <a:lnTo>
                  <a:pt x="190" y="368"/>
                </a:lnTo>
                <a:lnTo>
                  <a:pt x="195" y="372"/>
                </a:lnTo>
                <a:lnTo>
                  <a:pt x="204" y="377"/>
                </a:lnTo>
                <a:lnTo>
                  <a:pt x="211" y="379"/>
                </a:lnTo>
                <a:lnTo>
                  <a:pt x="218" y="380"/>
                </a:lnTo>
                <a:lnTo>
                  <a:pt x="223" y="379"/>
                </a:lnTo>
                <a:lnTo>
                  <a:pt x="227" y="377"/>
                </a:lnTo>
                <a:lnTo>
                  <a:pt x="236" y="381"/>
                </a:lnTo>
                <a:lnTo>
                  <a:pt x="244" y="385"/>
                </a:lnTo>
                <a:lnTo>
                  <a:pt x="252" y="391"/>
                </a:lnTo>
                <a:lnTo>
                  <a:pt x="255" y="397"/>
                </a:lnTo>
                <a:lnTo>
                  <a:pt x="256" y="401"/>
                </a:lnTo>
                <a:lnTo>
                  <a:pt x="258" y="432"/>
                </a:lnTo>
                <a:lnTo>
                  <a:pt x="264" y="432"/>
                </a:lnTo>
                <a:lnTo>
                  <a:pt x="268" y="426"/>
                </a:lnTo>
                <a:lnTo>
                  <a:pt x="273" y="419"/>
                </a:lnTo>
                <a:lnTo>
                  <a:pt x="274" y="408"/>
                </a:lnTo>
                <a:lnTo>
                  <a:pt x="274" y="398"/>
                </a:lnTo>
                <a:lnTo>
                  <a:pt x="275" y="392"/>
                </a:lnTo>
                <a:lnTo>
                  <a:pt x="281" y="386"/>
                </a:lnTo>
                <a:lnTo>
                  <a:pt x="288" y="389"/>
                </a:lnTo>
                <a:lnTo>
                  <a:pt x="299" y="388"/>
                </a:lnTo>
                <a:lnTo>
                  <a:pt x="299" y="381"/>
                </a:lnTo>
                <a:lnTo>
                  <a:pt x="295" y="376"/>
                </a:lnTo>
                <a:lnTo>
                  <a:pt x="297" y="372"/>
                </a:lnTo>
                <a:lnTo>
                  <a:pt x="296" y="365"/>
                </a:lnTo>
                <a:lnTo>
                  <a:pt x="292" y="360"/>
                </a:lnTo>
                <a:lnTo>
                  <a:pt x="290" y="358"/>
                </a:lnTo>
                <a:lnTo>
                  <a:pt x="290" y="351"/>
                </a:lnTo>
                <a:lnTo>
                  <a:pt x="291" y="346"/>
                </a:lnTo>
                <a:lnTo>
                  <a:pt x="293" y="339"/>
                </a:lnTo>
                <a:lnTo>
                  <a:pt x="294" y="335"/>
                </a:lnTo>
                <a:lnTo>
                  <a:pt x="295" y="330"/>
                </a:lnTo>
                <a:lnTo>
                  <a:pt x="296" y="321"/>
                </a:lnTo>
                <a:lnTo>
                  <a:pt x="296" y="314"/>
                </a:lnTo>
                <a:lnTo>
                  <a:pt x="296" y="306"/>
                </a:lnTo>
                <a:lnTo>
                  <a:pt x="296" y="296"/>
                </a:lnTo>
                <a:lnTo>
                  <a:pt x="292" y="288"/>
                </a:lnTo>
                <a:lnTo>
                  <a:pt x="284" y="285"/>
                </a:lnTo>
                <a:lnTo>
                  <a:pt x="278" y="277"/>
                </a:lnTo>
                <a:lnTo>
                  <a:pt x="275" y="270"/>
                </a:lnTo>
                <a:lnTo>
                  <a:pt x="273" y="261"/>
                </a:lnTo>
                <a:lnTo>
                  <a:pt x="273" y="252"/>
                </a:lnTo>
                <a:lnTo>
                  <a:pt x="276" y="243"/>
                </a:lnTo>
                <a:lnTo>
                  <a:pt x="278" y="235"/>
                </a:lnTo>
                <a:lnTo>
                  <a:pt x="283" y="230"/>
                </a:lnTo>
                <a:lnTo>
                  <a:pt x="289" y="224"/>
                </a:lnTo>
                <a:lnTo>
                  <a:pt x="293" y="217"/>
                </a:lnTo>
                <a:lnTo>
                  <a:pt x="289" y="215"/>
                </a:lnTo>
                <a:lnTo>
                  <a:pt x="289" y="212"/>
                </a:lnTo>
                <a:lnTo>
                  <a:pt x="288" y="207"/>
                </a:lnTo>
                <a:lnTo>
                  <a:pt x="294" y="204"/>
                </a:lnTo>
                <a:lnTo>
                  <a:pt x="296" y="195"/>
                </a:lnTo>
                <a:lnTo>
                  <a:pt x="290" y="193"/>
                </a:lnTo>
                <a:lnTo>
                  <a:pt x="283" y="193"/>
                </a:lnTo>
                <a:lnTo>
                  <a:pt x="280" y="189"/>
                </a:lnTo>
                <a:lnTo>
                  <a:pt x="281" y="183"/>
                </a:lnTo>
                <a:lnTo>
                  <a:pt x="285" y="181"/>
                </a:lnTo>
                <a:lnTo>
                  <a:pt x="286" y="175"/>
                </a:lnTo>
                <a:lnTo>
                  <a:pt x="284" y="171"/>
                </a:lnTo>
                <a:lnTo>
                  <a:pt x="283" y="166"/>
                </a:lnTo>
                <a:lnTo>
                  <a:pt x="286" y="161"/>
                </a:lnTo>
                <a:lnTo>
                  <a:pt x="285" y="154"/>
                </a:lnTo>
                <a:lnTo>
                  <a:pt x="282" y="149"/>
                </a:lnTo>
                <a:lnTo>
                  <a:pt x="279" y="145"/>
                </a:lnTo>
                <a:lnTo>
                  <a:pt x="279" y="139"/>
                </a:lnTo>
                <a:lnTo>
                  <a:pt x="280" y="133"/>
                </a:lnTo>
                <a:lnTo>
                  <a:pt x="283" y="127"/>
                </a:lnTo>
                <a:lnTo>
                  <a:pt x="283" y="120"/>
                </a:lnTo>
                <a:lnTo>
                  <a:pt x="282" y="115"/>
                </a:lnTo>
                <a:lnTo>
                  <a:pt x="279" y="112"/>
                </a:lnTo>
                <a:lnTo>
                  <a:pt x="277" y="109"/>
                </a:lnTo>
                <a:lnTo>
                  <a:pt x="275" y="106"/>
                </a:lnTo>
                <a:lnTo>
                  <a:pt x="274" y="101"/>
                </a:lnTo>
                <a:lnTo>
                  <a:pt x="273" y="101"/>
                </a:lnTo>
                <a:lnTo>
                  <a:pt x="269" y="98"/>
                </a:lnTo>
                <a:lnTo>
                  <a:pt x="265" y="91"/>
                </a:lnTo>
                <a:lnTo>
                  <a:pt x="261" y="87"/>
                </a:lnTo>
                <a:lnTo>
                  <a:pt x="262" y="83"/>
                </a:lnTo>
                <a:lnTo>
                  <a:pt x="272" y="78"/>
                </a:lnTo>
                <a:lnTo>
                  <a:pt x="273" y="72"/>
                </a:lnTo>
                <a:lnTo>
                  <a:pt x="271" y="64"/>
                </a:lnTo>
                <a:lnTo>
                  <a:pt x="265" y="60"/>
                </a:lnTo>
                <a:lnTo>
                  <a:pt x="262" y="55"/>
                </a:lnTo>
                <a:lnTo>
                  <a:pt x="254" y="62"/>
                </a:lnTo>
                <a:lnTo>
                  <a:pt x="244" y="61"/>
                </a:lnTo>
                <a:lnTo>
                  <a:pt x="247" y="52"/>
                </a:lnTo>
                <a:lnTo>
                  <a:pt x="248" y="46"/>
                </a:lnTo>
                <a:lnTo>
                  <a:pt x="240" y="42"/>
                </a:lnTo>
                <a:lnTo>
                  <a:pt x="236" y="40"/>
                </a:lnTo>
                <a:lnTo>
                  <a:pt x="230" y="43"/>
                </a:lnTo>
                <a:lnTo>
                  <a:pt x="223" y="46"/>
                </a:lnTo>
                <a:lnTo>
                  <a:pt x="215" y="47"/>
                </a:lnTo>
                <a:lnTo>
                  <a:pt x="211" y="58"/>
                </a:lnTo>
                <a:lnTo>
                  <a:pt x="207" y="63"/>
                </a:lnTo>
                <a:lnTo>
                  <a:pt x="200" y="65"/>
                </a:lnTo>
                <a:lnTo>
                  <a:pt x="194" y="60"/>
                </a:lnTo>
                <a:lnTo>
                  <a:pt x="190" y="53"/>
                </a:lnTo>
                <a:lnTo>
                  <a:pt x="185" y="48"/>
                </a:lnTo>
                <a:lnTo>
                  <a:pt x="183" y="44"/>
                </a:lnTo>
                <a:lnTo>
                  <a:pt x="180" y="38"/>
                </a:lnTo>
                <a:lnTo>
                  <a:pt x="174" y="41"/>
                </a:lnTo>
                <a:lnTo>
                  <a:pt x="169" y="45"/>
                </a:lnTo>
                <a:lnTo>
                  <a:pt x="162" y="45"/>
                </a:lnTo>
                <a:lnTo>
                  <a:pt x="155" y="43"/>
                </a:lnTo>
                <a:lnTo>
                  <a:pt x="152" y="39"/>
                </a:lnTo>
                <a:lnTo>
                  <a:pt x="154" y="31"/>
                </a:lnTo>
                <a:lnTo>
                  <a:pt x="156" y="23"/>
                </a:lnTo>
                <a:lnTo>
                  <a:pt x="154" y="18"/>
                </a:lnTo>
                <a:lnTo>
                  <a:pt x="148" y="12"/>
                </a:lnTo>
                <a:lnTo>
                  <a:pt x="143" y="8"/>
                </a:lnTo>
                <a:lnTo>
                  <a:pt x="141" y="4"/>
                </a:lnTo>
                <a:lnTo>
                  <a:pt x="136" y="0"/>
                </a:lnTo>
                <a:lnTo>
                  <a:pt x="129" y="5"/>
                </a:lnTo>
                <a:lnTo>
                  <a:pt x="121" y="17"/>
                </a:lnTo>
                <a:lnTo>
                  <a:pt x="118" y="26"/>
                </a:lnTo>
                <a:lnTo>
                  <a:pt x="108" y="31"/>
                </a:lnTo>
                <a:lnTo>
                  <a:pt x="100" y="37"/>
                </a:lnTo>
                <a:lnTo>
                  <a:pt x="95" y="48"/>
                </a:lnTo>
                <a:lnTo>
                  <a:pt x="88" y="58"/>
                </a:lnTo>
                <a:lnTo>
                  <a:pt x="81" y="65"/>
                </a:lnTo>
                <a:lnTo>
                  <a:pt x="74" y="66"/>
                </a:lnTo>
                <a:lnTo>
                  <a:pt x="64" y="68"/>
                </a:lnTo>
                <a:lnTo>
                  <a:pt x="58" y="65"/>
                </a:lnTo>
                <a:lnTo>
                  <a:pt x="48" y="66"/>
                </a:lnTo>
                <a:lnTo>
                  <a:pt x="39" y="73"/>
                </a:lnTo>
                <a:lnTo>
                  <a:pt x="38" y="74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53" name="Freeform 308"/>
          <p:cNvSpPr>
            <a:spLocks/>
          </p:cNvSpPr>
          <p:nvPr/>
        </p:nvSpPr>
        <p:spPr bwMode="auto">
          <a:xfrm>
            <a:off x="3124200" y="4776788"/>
            <a:ext cx="460375" cy="233362"/>
          </a:xfrm>
          <a:custGeom>
            <a:avLst/>
            <a:gdLst>
              <a:gd name="T0" fmla="*/ 2147483647 w 290"/>
              <a:gd name="T1" fmla="*/ 2147483647 h 147"/>
              <a:gd name="T2" fmla="*/ 2147483647 w 290"/>
              <a:gd name="T3" fmla="*/ 2147483647 h 147"/>
              <a:gd name="T4" fmla="*/ 2147483647 w 290"/>
              <a:gd name="T5" fmla="*/ 2147483647 h 147"/>
              <a:gd name="T6" fmla="*/ 2147483647 w 290"/>
              <a:gd name="T7" fmla="*/ 2147483647 h 147"/>
              <a:gd name="T8" fmla="*/ 2147483647 w 290"/>
              <a:gd name="T9" fmla="*/ 2147483647 h 147"/>
              <a:gd name="T10" fmla="*/ 2147483647 w 290"/>
              <a:gd name="T11" fmla="*/ 2147483647 h 147"/>
              <a:gd name="T12" fmla="*/ 2147483647 w 290"/>
              <a:gd name="T13" fmla="*/ 2147483647 h 147"/>
              <a:gd name="T14" fmla="*/ 2147483647 w 290"/>
              <a:gd name="T15" fmla="*/ 2147483647 h 147"/>
              <a:gd name="T16" fmla="*/ 2147483647 w 290"/>
              <a:gd name="T17" fmla="*/ 2147483647 h 147"/>
              <a:gd name="T18" fmla="*/ 0 w 290"/>
              <a:gd name="T19" fmla="*/ 2147483647 h 147"/>
              <a:gd name="T20" fmla="*/ 2147483647 w 290"/>
              <a:gd name="T21" fmla="*/ 2147483647 h 147"/>
              <a:gd name="T22" fmla="*/ 2147483647 w 290"/>
              <a:gd name="T23" fmla="*/ 2147483647 h 147"/>
              <a:gd name="T24" fmla="*/ 2147483647 w 290"/>
              <a:gd name="T25" fmla="*/ 2147483647 h 147"/>
              <a:gd name="T26" fmla="*/ 2147483647 w 290"/>
              <a:gd name="T27" fmla="*/ 2147483647 h 147"/>
              <a:gd name="T28" fmla="*/ 2147483647 w 290"/>
              <a:gd name="T29" fmla="*/ 2147483647 h 147"/>
              <a:gd name="T30" fmla="*/ 2147483647 w 290"/>
              <a:gd name="T31" fmla="*/ 2147483647 h 147"/>
              <a:gd name="T32" fmla="*/ 2147483647 w 290"/>
              <a:gd name="T33" fmla="*/ 2147483647 h 147"/>
              <a:gd name="T34" fmla="*/ 2147483647 w 290"/>
              <a:gd name="T35" fmla="*/ 2147483647 h 147"/>
              <a:gd name="T36" fmla="*/ 2147483647 w 290"/>
              <a:gd name="T37" fmla="*/ 2147483647 h 147"/>
              <a:gd name="T38" fmla="*/ 2147483647 w 290"/>
              <a:gd name="T39" fmla="*/ 2147483647 h 147"/>
              <a:gd name="T40" fmla="*/ 2147483647 w 290"/>
              <a:gd name="T41" fmla="*/ 2147483647 h 147"/>
              <a:gd name="T42" fmla="*/ 2147483647 w 290"/>
              <a:gd name="T43" fmla="*/ 2147483647 h 147"/>
              <a:gd name="T44" fmla="*/ 2147483647 w 290"/>
              <a:gd name="T45" fmla="*/ 2147483647 h 147"/>
              <a:gd name="T46" fmla="*/ 2147483647 w 290"/>
              <a:gd name="T47" fmla="*/ 2147483647 h 147"/>
              <a:gd name="T48" fmla="*/ 2147483647 w 290"/>
              <a:gd name="T49" fmla="*/ 2147483647 h 147"/>
              <a:gd name="T50" fmla="*/ 2147483647 w 290"/>
              <a:gd name="T51" fmla="*/ 2147483647 h 147"/>
              <a:gd name="T52" fmla="*/ 2147483647 w 290"/>
              <a:gd name="T53" fmla="*/ 2147483647 h 147"/>
              <a:gd name="T54" fmla="*/ 2147483647 w 290"/>
              <a:gd name="T55" fmla="*/ 2147483647 h 147"/>
              <a:gd name="T56" fmla="*/ 2147483647 w 290"/>
              <a:gd name="T57" fmla="*/ 2147483647 h 147"/>
              <a:gd name="T58" fmla="*/ 2147483647 w 290"/>
              <a:gd name="T59" fmla="*/ 2147483647 h 147"/>
              <a:gd name="T60" fmla="*/ 2147483647 w 290"/>
              <a:gd name="T61" fmla="*/ 2147483647 h 147"/>
              <a:gd name="T62" fmla="*/ 2147483647 w 290"/>
              <a:gd name="T63" fmla="*/ 2147483647 h 147"/>
              <a:gd name="T64" fmla="*/ 2147483647 w 290"/>
              <a:gd name="T65" fmla="*/ 2147483647 h 147"/>
              <a:gd name="T66" fmla="*/ 2147483647 w 290"/>
              <a:gd name="T67" fmla="*/ 2147483647 h 147"/>
              <a:gd name="T68" fmla="*/ 2147483647 w 290"/>
              <a:gd name="T69" fmla="*/ 0 h 147"/>
              <a:gd name="T70" fmla="*/ 2147483647 w 290"/>
              <a:gd name="T71" fmla="*/ 2147483647 h 14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90"/>
              <a:gd name="T109" fmla="*/ 0 h 147"/>
              <a:gd name="T110" fmla="*/ 290 w 290"/>
              <a:gd name="T111" fmla="*/ 147 h 14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90" h="147">
                <a:moveTo>
                  <a:pt x="286" y="1"/>
                </a:moveTo>
                <a:lnTo>
                  <a:pt x="46" y="2"/>
                </a:lnTo>
                <a:lnTo>
                  <a:pt x="45" y="9"/>
                </a:lnTo>
                <a:lnTo>
                  <a:pt x="41" y="20"/>
                </a:lnTo>
                <a:lnTo>
                  <a:pt x="40" y="28"/>
                </a:lnTo>
                <a:lnTo>
                  <a:pt x="40" y="40"/>
                </a:lnTo>
                <a:lnTo>
                  <a:pt x="37" y="44"/>
                </a:lnTo>
                <a:lnTo>
                  <a:pt x="32" y="49"/>
                </a:lnTo>
                <a:lnTo>
                  <a:pt x="26" y="57"/>
                </a:lnTo>
                <a:lnTo>
                  <a:pt x="22" y="63"/>
                </a:lnTo>
                <a:lnTo>
                  <a:pt x="19" y="69"/>
                </a:lnTo>
                <a:lnTo>
                  <a:pt x="14" y="78"/>
                </a:lnTo>
                <a:lnTo>
                  <a:pt x="13" y="85"/>
                </a:lnTo>
                <a:lnTo>
                  <a:pt x="9" y="92"/>
                </a:lnTo>
                <a:lnTo>
                  <a:pt x="3" y="98"/>
                </a:lnTo>
                <a:lnTo>
                  <a:pt x="11" y="107"/>
                </a:lnTo>
                <a:lnTo>
                  <a:pt x="9" y="117"/>
                </a:lnTo>
                <a:lnTo>
                  <a:pt x="6" y="124"/>
                </a:lnTo>
                <a:lnTo>
                  <a:pt x="0" y="132"/>
                </a:lnTo>
                <a:lnTo>
                  <a:pt x="1" y="138"/>
                </a:lnTo>
                <a:lnTo>
                  <a:pt x="2" y="146"/>
                </a:lnTo>
                <a:lnTo>
                  <a:pt x="12" y="146"/>
                </a:lnTo>
                <a:lnTo>
                  <a:pt x="15" y="138"/>
                </a:lnTo>
                <a:lnTo>
                  <a:pt x="22" y="129"/>
                </a:lnTo>
                <a:lnTo>
                  <a:pt x="27" y="126"/>
                </a:lnTo>
                <a:lnTo>
                  <a:pt x="33" y="122"/>
                </a:lnTo>
                <a:lnTo>
                  <a:pt x="42" y="113"/>
                </a:lnTo>
                <a:lnTo>
                  <a:pt x="52" y="107"/>
                </a:lnTo>
                <a:lnTo>
                  <a:pt x="61" y="101"/>
                </a:lnTo>
                <a:lnTo>
                  <a:pt x="68" y="91"/>
                </a:lnTo>
                <a:lnTo>
                  <a:pt x="71" y="80"/>
                </a:lnTo>
                <a:lnTo>
                  <a:pt x="76" y="70"/>
                </a:lnTo>
                <a:lnTo>
                  <a:pt x="89" y="66"/>
                </a:lnTo>
                <a:lnTo>
                  <a:pt x="101" y="67"/>
                </a:lnTo>
                <a:lnTo>
                  <a:pt x="117" y="67"/>
                </a:lnTo>
                <a:lnTo>
                  <a:pt x="125" y="70"/>
                </a:lnTo>
                <a:lnTo>
                  <a:pt x="133" y="80"/>
                </a:lnTo>
                <a:lnTo>
                  <a:pt x="136" y="89"/>
                </a:lnTo>
                <a:lnTo>
                  <a:pt x="140" y="101"/>
                </a:lnTo>
                <a:lnTo>
                  <a:pt x="149" y="100"/>
                </a:lnTo>
                <a:lnTo>
                  <a:pt x="163" y="97"/>
                </a:lnTo>
                <a:lnTo>
                  <a:pt x="177" y="90"/>
                </a:lnTo>
                <a:lnTo>
                  <a:pt x="186" y="86"/>
                </a:lnTo>
                <a:lnTo>
                  <a:pt x="197" y="86"/>
                </a:lnTo>
                <a:lnTo>
                  <a:pt x="207" y="97"/>
                </a:lnTo>
                <a:lnTo>
                  <a:pt x="212" y="105"/>
                </a:lnTo>
                <a:lnTo>
                  <a:pt x="217" y="114"/>
                </a:lnTo>
                <a:lnTo>
                  <a:pt x="220" y="121"/>
                </a:lnTo>
                <a:lnTo>
                  <a:pt x="223" y="133"/>
                </a:lnTo>
                <a:lnTo>
                  <a:pt x="237" y="129"/>
                </a:lnTo>
                <a:lnTo>
                  <a:pt x="242" y="125"/>
                </a:lnTo>
                <a:lnTo>
                  <a:pt x="246" y="120"/>
                </a:lnTo>
                <a:lnTo>
                  <a:pt x="250" y="114"/>
                </a:lnTo>
                <a:lnTo>
                  <a:pt x="253" y="105"/>
                </a:lnTo>
                <a:lnTo>
                  <a:pt x="257" y="101"/>
                </a:lnTo>
                <a:lnTo>
                  <a:pt x="259" y="93"/>
                </a:lnTo>
                <a:lnTo>
                  <a:pt x="260" y="87"/>
                </a:lnTo>
                <a:lnTo>
                  <a:pt x="259" y="81"/>
                </a:lnTo>
                <a:lnTo>
                  <a:pt x="260" y="69"/>
                </a:lnTo>
                <a:lnTo>
                  <a:pt x="264" y="62"/>
                </a:lnTo>
                <a:lnTo>
                  <a:pt x="268" y="53"/>
                </a:lnTo>
                <a:lnTo>
                  <a:pt x="272" y="49"/>
                </a:lnTo>
                <a:lnTo>
                  <a:pt x="279" y="40"/>
                </a:lnTo>
                <a:lnTo>
                  <a:pt x="283" y="34"/>
                </a:lnTo>
                <a:lnTo>
                  <a:pt x="287" y="29"/>
                </a:lnTo>
                <a:lnTo>
                  <a:pt x="289" y="19"/>
                </a:lnTo>
                <a:lnTo>
                  <a:pt x="285" y="12"/>
                </a:lnTo>
                <a:lnTo>
                  <a:pt x="286" y="0"/>
                </a:lnTo>
                <a:lnTo>
                  <a:pt x="286" y="1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54" name="Freeform 309"/>
          <p:cNvSpPr>
            <a:spLocks/>
          </p:cNvSpPr>
          <p:nvPr/>
        </p:nvSpPr>
        <p:spPr bwMode="auto">
          <a:xfrm>
            <a:off x="3124200" y="4776788"/>
            <a:ext cx="460375" cy="233362"/>
          </a:xfrm>
          <a:custGeom>
            <a:avLst/>
            <a:gdLst>
              <a:gd name="T0" fmla="*/ 2147483647 w 290"/>
              <a:gd name="T1" fmla="*/ 2147483647 h 147"/>
              <a:gd name="T2" fmla="*/ 2147483647 w 290"/>
              <a:gd name="T3" fmla="*/ 2147483647 h 147"/>
              <a:gd name="T4" fmla="*/ 2147483647 w 290"/>
              <a:gd name="T5" fmla="*/ 2147483647 h 147"/>
              <a:gd name="T6" fmla="*/ 2147483647 w 290"/>
              <a:gd name="T7" fmla="*/ 2147483647 h 147"/>
              <a:gd name="T8" fmla="*/ 2147483647 w 290"/>
              <a:gd name="T9" fmla="*/ 2147483647 h 147"/>
              <a:gd name="T10" fmla="*/ 2147483647 w 290"/>
              <a:gd name="T11" fmla="*/ 2147483647 h 147"/>
              <a:gd name="T12" fmla="*/ 2147483647 w 290"/>
              <a:gd name="T13" fmla="*/ 2147483647 h 147"/>
              <a:gd name="T14" fmla="*/ 2147483647 w 290"/>
              <a:gd name="T15" fmla="*/ 2147483647 h 147"/>
              <a:gd name="T16" fmla="*/ 2147483647 w 290"/>
              <a:gd name="T17" fmla="*/ 2147483647 h 147"/>
              <a:gd name="T18" fmla="*/ 0 w 290"/>
              <a:gd name="T19" fmla="*/ 2147483647 h 147"/>
              <a:gd name="T20" fmla="*/ 2147483647 w 290"/>
              <a:gd name="T21" fmla="*/ 2147483647 h 147"/>
              <a:gd name="T22" fmla="*/ 2147483647 w 290"/>
              <a:gd name="T23" fmla="*/ 2147483647 h 147"/>
              <a:gd name="T24" fmla="*/ 2147483647 w 290"/>
              <a:gd name="T25" fmla="*/ 2147483647 h 147"/>
              <a:gd name="T26" fmla="*/ 2147483647 w 290"/>
              <a:gd name="T27" fmla="*/ 2147483647 h 147"/>
              <a:gd name="T28" fmla="*/ 2147483647 w 290"/>
              <a:gd name="T29" fmla="*/ 2147483647 h 147"/>
              <a:gd name="T30" fmla="*/ 2147483647 w 290"/>
              <a:gd name="T31" fmla="*/ 2147483647 h 147"/>
              <a:gd name="T32" fmla="*/ 2147483647 w 290"/>
              <a:gd name="T33" fmla="*/ 2147483647 h 147"/>
              <a:gd name="T34" fmla="*/ 2147483647 w 290"/>
              <a:gd name="T35" fmla="*/ 2147483647 h 147"/>
              <a:gd name="T36" fmla="*/ 2147483647 w 290"/>
              <a:gd name="T37" fmla="*/ 2147483647 h 147"/>
              <a:gd name="T38" fmla="*/ 2147483647 w 290"/>
              <a:gd name="T39" fmla="*/ 2147483647 h 147"/>
              <a:gd name="T40" fmla="*/ 2147483647 w 290"/>
              <a:gd name="T41" fmla="*/ 2147483647 h 147"/>
              <a:gd name="T42" fmla="*/ 2147483647 w 290"/>
              <a:gd name="T43" fmla="*/ 2147483647 h 147"/>
              <a:gd name="T44" fmla="*/ 2147483647 w 290"/>
              <a:gd name="T45" fmla="*/ 2147483647 h 147"/>
              <a:gd name="T46" fmla="*/ 2147483647 w 290"/>
              <a:gd name="T47" fmla="*/ 2147483647 h 147"/>
              <a:gd name="T48" fmla="*/ 2147483647 w 290"/>
              <a:gd name="T49" fmla="*/ 2147483647 h 147"/>
              <a:gd name="T50" fmla="*/ 2147483647 w 290"/>
              <a:gd name="T51" fmla="*/ 2147483647 h 147"/>
              <a:gd name="T52" fmla="*/ 2147483647 w 290"/>
              <a:gd name="T53" fmla="*/ 2147483647 h 147"/>
              <a:gd name="T54" fmla="*/ 2147483647 w 290"/>
              <a:gd name="T55" fmla="*/ 2147483647 h 147"/>
              <a:gd name="T56" fmla="*/ 2147483647 w 290"/>
              <a:gd name="T57" fmla="*/ 2147483647 h 147"/>
              <a:gd name="T58" fmla="*/ 2147483647 w 290"/>
              <a:gd name="T59" fmla="*/ 2147483647 h 147"/>
              <a:gd name="T60" fmla="*/ 2147483647 w 290"/>
              <a:gd name="T61" fmla="*/ 2147483647 h 147"/>
              <a:gd name="T62" fmla="*/ 2147483647 w 290"/>
              <a:gd name="T63" fmla="*/ 2147483647 h 147"/>
              <a:gd name="T64" fmla="*/ 2147483647 w 290"/>
              <a:gd name="T65" fmla="*/ 2147483647 h 147"/>
              <a:gd name="T66" fmla="*/ 2147483647 w 290"/>
              <a:gd name="T67" fmla="*/ 2147483647 h 147"/>
              <a:gd name="T68" fmla="*/ 2147483647 w 290"/>
              <a:gd name="T69" fmla="*/ 0 h 147"/>
              <a:gd name="T70" fmla="*/ 2147483647 w 290"/>
              <a:gd name="T71" fmla="*/ 2147483647 h 14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90"/>
              <a:gd name="T109" fmla="*/ 0 h 147"/>
              <a:gd name="T110" fmla="*/ 290 w 290"/>
              <a:gd name="T111" fmla="*/ 147 h 14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90" h="147">
                <a:moveTo>
                  <a:pt x="286" y="1"/>
                </a:moveTo>
                <a:lnTo>
                  <a:pt x="46" y="2"/>
                </a:lnTo>
                <a:lnTo>
                  <a:pt x="45" y="9"/>
                </a:lnTo>
                <a:lnTo>
                  <a:pt x="41" y="20"/>
                </a:lnTo>
                <a:lnTo>
                  <a:pt x="40" y="28"/>
                </a:lnTo>
                <a:lnTo>
                  <a:pt x="40" y="40"/>
                </a:lnTo>
                <a:lnTo>
                  <a:pt x="37" y="44"/>
                </a:lnTo>
                <a:lnTo>
                  <a:pt x="32" y="49"/>
                </a:lnTo>
                <a:lnTo>
                  <a:pt x="26" y="57"/>
                </a:lnTo>
                <a:lnTo>
                  <a:pt x="22" y="63"/>
                </a:lnTo>
                <a:lnTo>
                  <a:pt x="19" y="69"/>
                </a:lnTo>
                <a:lnTo>
                  <a:pt x="14" y="78"/>
                </a:lnTo>
                <a:lnTo>
                  <a:pt x="13" y="85"/>
                </a:lnTo>
                <a:lnTo>
                  <a:pt x="9" y="92"/>
                </a:lnTo>
                <a:lnTo>
                  <a:pt x="3" y="98"/>
                </a:lnTo>
                <a:lnTo>
                  <a:pt x="11" y="107"/>
                </a:lnTo>
                <a:lnTo>
                  <a:pt x="9" y="117"/>
                </a:lnTo>
                <a:lnTo>
                  <a:pt x="6" y="124"/>
                </a:lnTo>
                <a:lnTo>
                  <a:pt x="0" y="132"/>
                </a:lnTo>
                <a:lnTo>
                  <a:pt x="1" y="138"/>
                </a:lnTo>
                <a:lnTo>
                  <a:pt x="2" y="146"/>
                </a:lnTo>
                <a:lnTo>
                  <a:pt x="12" y="146"/>
                </a:lnTo>
                <a:lnTo>
                  <a:pt x="15" y="138"/>
                </a:lnTo>
                <a:lnTo>
                  <a:pt x="22" y="129"/>
                </a:lnTo>
                <a:lnTo>
                  <a:pt x="27" y="126"/>
                </a:lnTo>
                <a:lnTo>
                  <a:pt x="33" y="122"/>
                </a:lnTo>
                <a:lnTo>
                  <a:pt x="42" y="113"/>
                </a:lnTo>
                <a:lnTo>
                  <a:pt x="52" y="107"/>
                </a:lnTo>
                <a:lnTo>
                  <a:pt x="61" y="101"/>
                </a:lnTo>
                <a:lnTo>
                  <a:pt x="68" y="91"/>
                </a:lnTo>
                <a:lnTo>
                  <a:pt x="71" y="80"/>
                </a:lnTo>
                <a:lnTo>
                  <a:pt x="76" y="70"/>
                </a:lnTo>
                <a:lnTo>
                  <a:pt x="89" y="66"/>
                </a:lnTo>
                <a:lnTo>
                  <a:pt x="101" y="67"/>
                </a:lnTo>
                <a:lnTo>
                  <a:pt x="117" y="67"/>
                </a:lnTo>
                <a:lnTo>
                  <a:pt x="125" y="70"/>
                </a:lnTo>
                <a:lnTo>
                  <a:pt x="133" y="80"/>
                </a:lnTo>
                <a:lnTo>
                  <a:pt x="136" y="89"/>
                </a:lnTo>
                <a:lnTo>
                  <a:pt x="140" y="101"/>
                </a:lnTo>
                <a:lnTo>
                  <a:pt x="149" y="100"/>
                </a:lnTo>
                <a:lnTo>
                  <a:pt x="163" y="97"/>
                </a:lnTo>
                <a:lnTo>
                  <a:pt x="177" y="90"/>
                </a:lnTo>
                <a:lnTo>
                  <a:pt x="186" y="86"/>
                </a:lnTo>
                <a:lnTo>
                  <a:pt x="197" y="86"/>
                </a:lnTo>
                <a:lnTo>
                  <a:pt x="207" y="97"/>
                </a:lnTo>
                <a:lnTo>
                  <a:pt x="212" y="105"/>
                </a:lnTo>
                <a:lnTo>
                  <a:pt x="217" y="114"/>
                </a:lnTo>
                <a:lnTo>
                  <a:pt x="220" y="121"/>
                </a:lnTo>
                <a:lnTo>
                  <a:pt x="223" y="133"/>
                </a:lnTo>
                <a:lnTo>
                  <a:pt x="237" y="129"/>
                </a:lnTo>
                <a:lnTo>
                  <a:pt x="242" y="125"/>
                </a:lnTo>
                <a:lnTo>
                  <a:pt x="246" y="120"/>
                </a:lnTo>
                <a:lnTo>
                  <a:pt x="250" y="114"/>
                </a:lnTo>
                <a:lnTo>
                  <a:pt x="253" y="105"/>
                </a:lnTo>
                <a:lnTo>
                  <a:pt x="257" y="101"/>
                </a:lnTo>
                <a:lnTo>
                  <a:pt x="259" y="93"/>
                </a:lnTo>
                <a:lnTo>
                  <a:pt x="260" y="87"/>
                </a:lnTo>
                <a:lnTo>
                  <a:pt x="259" y="81"/>
                </a:lnTo>
                <a:lnTo>
                  <a:pt x="260" y="69"/>
                </a:lnTo>
                <a:lnTo>
                  <a:pt x="264" y="62"/>
                </a:lnTo>
                <a:lnTo>
                  <a:pt x="268" y="53"/>
                </a:lnTo>
                <a:lnTo>
                  <a:pt x="272" y="49"/>
                </a:lnTo>
                <a:lnTo>
                  <a:pt x="279" y="40"/>
                </a:lnTo>
                <a:lnTo>
                  <a:pt x="283" y="34"/>
                </a:lnTo>
                <a:lnTo>
                  <a:pt x="287" y="29"/>
                </a:lnTo>
                <a:lnTo>
                  <a:pt x="289" y="19"/>
                </a:lnTo>
                <a:lnTo>
                  <a:pt x="285" y="12"/>
                </a:lnTo>
                <a:lnTo>
                  <a:pt x="286" y="0"/>
                </a:lnTo>
                <a:lnTo>
                  <a:pt x="286" y="1"/>
                </a:ln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55" name="Rectangle 310"/>
          <p:cNvSpPr>
            <a:spLocks noChangeArrowheads="1"/>
          </p:cNvSpPr>
          <p:nvPr/>
        </p:nvSpPr>
        <p:spPr bwMode="auto">
          <a:xfrm>
            <a:off x="4868863" y="3303588"/>
            <a:ext cx="254000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MARILÂNDIA </a:t>
            </a:r>
          </a:p>
        </p:txBody>
      </p:sp>
      <p:sp>
        <p:nvSpPr>
          <p:cNvPr id="2356" name="Rectangle 312"/>
          <p:cNvSpPr>
            <a:spLocks noChangeArrowheads="1"/>
          </p:cNvSpPr>
          <p:nvPr/>
        </p:nvSpPr>
        <p:spPr bwMode="auto">
          <a:xfrm>
            <a:off x="5214938" y="4286250"/>
            <a:ext cx="180975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 FUNDÃO</a:t>
            </a:r>
          </a:p>
        </p:txBody>
      </p:sp>
      <p:sp>
        <p:nvSpPr>
          <p:cNvPr id="2357" name="Rectangle 313"/>
          <p:cNvSpPr>
            <a:spLocks noChangeArrowheads="1"/>
          </p:cNvSpPr>
          <p:nvPr/>
        </p:nvSpPr>
        <p:spPr bwMode="auto">
          <a:xfrm>
            <a:off x="5465763" y="3894138"/>
            <a:ext cx="249237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500" b="1">
                <a:solidFill>
                  <a:srgbClr val="000000"/>
                </a:solidFill>
                <a:latin typeface="Calibri" pitchFamily="34" charset="0"/>
              </a:rPr>
              <a:t>ARACRUZ</a:t>
            </a:r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     </a:t>
            </a:r>
          </a:p>
        </p:txBody>
      </p:sp>
      <p:sp>
        <p:nvSpPr>
          <p:cNvPr id="2358" name="Rectangle 315"/>
          <p:cNvSpPr>
            <a:spLocks noChangeArrowheads="1"/>
          </p:cNvSpPr>
          <p:nvPr/>
        </p:nvSpPr>
        <p:spPr bwMode="auto">
          <a:xfrm>
            <a:off x="4951413" y="4587875"/>
            <a:ext cx="131762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500" b="1">
                <a:solidFill>
                  <a:srgbClr val="000000"/>
                </a:solidFill>
                <a:latin typeface="Calibri" pitchFamily="34" charset="0"/>
              </a:rPr>
              <a:t>SANTA</a:t>
            </a:r>
          </a:p>
        </p:txBody>
      </p:sp>
      <p:sp>
        <p:nvSpPr>
          <p:cNvPr id="2359" name="Rectangle 316"/>
          <p:cNvSpPr>
            <a:spLocks noChangeArrowheads="1"/>
          </p:cNvSpPr>
          <p:nvPr/>
        </p:nvSpPr>
        <p:spPr bwMode="auto">
          <a:xfrm>
            <a:off x="4887913" y="4637088"/>
            <a:ext cx="254000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500" b="1">
                <a:solidFill>
                  <a:srgbClr val="000000"/>
                </a:solidFill>
                <a:latin typeface="Calibri" pitchFamily="34" charset="0"/>
              </a:rPr>
              <a:t>LEOPOLDINA</a:t>
            </a:r>
          </a:p>
        </p:txBody>
      </p:sp>
      <p:sp>
        <p:nvSpPr>
          <p:cNvPr id="2360" name="Rectangle 318"/>
          <p:cNvSpPr>
            <a:spLocks noChangeArrowheads="1"/>
          </p:cNvSpPr>
          <p:nvPr/>
        </p:nvSpPr>
        <p:spPr bwMode="auto">
          <a:xfrm>
            <a:off x="5402263" y="4538663"/>
            <a:ext cx="138112" cy="365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600" b="1" dirty="0">
                <a:solidFill>
                  <a:srgbClr val="000000"/>
                </a:solidFill>
                <a:latin typeface="Calibri" pitchFamily="34" charset="0"/>
              </a:rPr>
              <a:t>SERRA</a:t>
            </a:r>
          </a:p>
        </p:txBody>
      </p:sp>
      <p:sp>
        <p:nvSpPr>
          <p:cNvPr id="2361" name="Rectangle 320"/>
          <p:cNvSpPr>
            <a:spLocks noChangeArrowheads="1"/>
          </p:cNvSpPr>
          <p:nvPr/>
        </p:nvSpPr>
        <p:spPr bwMode="auto">
          <a:xfrm>
            <a:off x="5000625" y="4857750"/>
            <a:ext cx="215900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 dirty="0">
                <a:solidFill>
                  <a:srgbClr val="000000"/>
                </a:solidFill>
                <a:latin typeface="Calibri" pitchFamily="34" charset="0"/>
              </a:rPr>
              <a:t>   CARIACICA</a:t>
            </a:r>
          </a:p>
        </p:txBody>
      </p:sp>
      <p:sp>
        <p:nvSpPr>
          <p:cNvPr id="2362" name="Rectangle 321"/>
          <p:cNvSpPr>
            <a:spLocks noChangeArrowheads="1"/>
          </p:cNvSpPr>
          <p:nvPr/>
        </p:nvSpPr>
        <p:spPr bwMode="auto">
          <a:xfrm>
            <a:off x="5391150" y="5045075"/>
            <a:ext cx="227013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500" b="1" dirty="0">
                <a:solidFill>
                  <a:srgbClr val="000000"/>
                </a:solidFill>
                <a:latin typeface="Calibri" pitchFamily="34" charset="0"/>
              </a:rPr>
              <a:t>VILA VELHA</a:t>
            </a:r>
          </a:p>
        </p:txBody>
      </p:sp>
      <p:sp>
        <p:nvSpPr>
          <p:cNvPr id="2363" name="Rectangle 322"/>
          <p:cNvSpPr>
            <a:spLocks noChangeArrowheads="1"/>
          </p:cNvSpPr>
          <p:nvPr/>
        </p:nvSpPr>
        <p:spPr bwMode="auto">
          <a:xfrm>
            <a:off x="5070475" y="5111750"/>
            <a:ext cx="117475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500" b="1" dirty="0">
                <a:solidFill>
                  <a:srgbClr val="000000"/>
                </a:solidFill>
                <a:latin typeface="Calibri" pitchFamily="34" charset="0"/>
              </a:rPr>
              <a:t>VIANA</a:t>
            </a:r>
          </a:p>
        </p:txBody>
      </p:sp>
      <p:sp>
        <p:nvSpPr>
          <p:cNvPr id="2364" name="Rectangle 324"/>
          <p:cNvSpPr>
            <a:spLocks noChangeArrowheads="1"/>
          </p:cNvSpPr>
          <p:nvPr/>
        </p:nvSpPr>
        <p:spPr bwMode="auto">
          <a:xfrm rot="3536342">
            <a:off x="4398963" y="3806825"/>
            <a:ext cx="236537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500" b="1">
                <a:solidFill>
                  <a:srgbClr val="000000"/>
                </a:solidFill>
                <a:latin typeface="Calibri" pitchFamily="34" charset="0"/>
              </a:rPr>
              <a:t>ITAGUAÇU   </a:t>
            </a:r>
          </a:p>
        </p:txBody>
      </p:sp>
      <p:sp>
        <p:nvSpPr>
          <p:cNvPr id="2365" name="Rectangle 326"/>
          <p:cNvSpPr>
            <a:spLocks noChangeArrowheads="1"/>
          </p:cNvSpPr>
          <p:nvPr/>
        </p:nvSpPr>
        <p:spPr bwMode="auto">
          <a:xfrm>
            <a:off x="4014788" y="4084638"/>
            <a:ext cx="180975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LARANJA</a:t>
            </a:r>
          </a:p>
        </p:txBody>
      </p:sp>
      <p:sp>
        <p:nvSpPr>
          <p:cNvPr id="2366" name="Rectangle 327"/>
          <p:cNvSpPr>
            <a:spLocks noChangeArrowheads="1"/>
          </p:cNvSpPr>
          <p:nvPr/>
        </p:nvSpPr>
        <p:spPr bwMode="auto">
          <a:xfrm>
            <a:off x="4008438" y="4133850"/>
            <a:ext cx="212725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DA TERRA </a:t>
            </a:r>
          </a:p>
        </p:txBody>
      </p:sp>
      <p:sp>
        <p:nvSpPr>
          <p:cNvPr id="2367" name="Rectangle 328"/>
          <p:cNvSpPr>
            <a:spLocks noChangeArrowheads="1"/>
          </p:cNvSpPr>
          <p:nvPr/>
        </p:nvSpPr>
        <p:spPr bwMode="auto">
          <a:xfrm>
            <a:off x="4843463" y="3621088"/>
            <a:ext cx="198437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COLATINA</a:t>
            </a:r>
          </a:p>
        </p:txBody>
      </p:sp>
      <p:sp>
        <p:nvSpPr>
          <p:cNvPr id="2368" name="Rectangle 329"/>
          <p:cNvSpPr>
            <a:spLocks noChangeArrowheads="1"/>
          </p:cNvSpPr>
          <p:nvPr/>
        </p:nvSpPr>
        <p:spPr bwMode="auto">
          <a:xfrm>
            <a:off x="4273550" y="3571875"/>
            <a:ext cx="120650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BAIXO</a:t>
            </a:r>
          </a:p>
        </p:txBody>
      </p:sp>
      <p:sp>
        <p:nvSpPr>
          <p:cNvPr id="2369" name="Rectangle 330"/>
          <p:cNvSpPr>
            <a:spLocks noChangeArrowheads="1"/>
          </p:cNvSpPr>
          <p:nvPr/>
        </p:nvSpPr>
        <p:spPr bwMode="auto">
          <a:xfrm>
            <a:off x="4214813" y="3624263"/>
            <a:ext cx="173037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GUANDU</a:t>
            </a:r>
          </a:p>
        </p:txBody>
      </p:sp>
      <p:sp>
        <p:nvSpPr>
          <p:cNvPr id="2370" name="Rectangle 331"/>
          <p:cNvSpPr>
            <a:spLocks noChangeArrowheads="1"/>
          </p:cNvSpPr>
          <p:nvPr/>
        </p:nvSpPr>
        <p:spPr bwMode="auto">
          <a:xfrm rot="3614643">
            <a:off x="4392613" y="4211637"/>
            <a:ext cx="171450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ITARANA</a:t>
            </a:r>
          </a:p>
        </p:txBody>
      </p:sp>
      <p:sp>
        <p:nvSpPr>
          <p:cNvPr id="2371" name="Rectangle 332"/>
          <p:cNvSpPr>
            <a:spLocks noChangeArrowheads="1"/>
          </p:cNvSpPr>
          <p:nvPr/>
        </p:nvSpPr>
        <p:spPr bwMode="auto">
          <a:xfrm>
            <a:off x="5508625" y="4941888"/>
            <a:ext cx="219075" cy="4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500" b="1">
                <a:solidFill>
                  <a:srgbClr val="000000"/>
                </a:solidFill>
                <a:latin typeface="Calibri" pitchFamily="34" charset="0"/>
              </a:rPr>
              <a:t>VITÓRIA</a:t>
            </a:r>
          </a:p>
        </p:txBody>
      </p:sp>
      <p:sp>
        <p:nvSpPr>
          <p:cNvPr id="2372" name="Rectangle 333"/>
          <p:cNvSpPr>
            <a:spLocks noChangeArrowheads="1"/>
          </p:cNvSpPr>
          <p:nvPr/>
        </p:nvSpPr>
        <p:spPr bwMode="auto">
          <a:xfrm>
            <a:off x="4214813" y="6103938"/>
            <a:ext cx="230187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500" b="1">
                <a:solidFill>
                  <a:srgbClr val="000000"/>
                </a:solidFill>
                <a:latin typeface="Calibri" pitchFamily="34" charset="0"/>
              </a:rPr>
              <a:t>ITAPEMIRIM</a:t>
            </a:r>
          </a:p>
        </p:txBody>
      </p:sp>
      <p:sp>
        <p:nvSpPr>
          <p:cNvPr id="2373" name="Rectangle 334"/>
          <p:cNvSpPr>
            <a:spLocks noChangeArrowheads="1"/>
          </p:cNvSpPr>
          <p:nvPr/>
        </p:nvSpPr>
        <p:spPr bwMode="auto">
          <a:xfrm>
            <a:off x="4016375" y="6384925"/>
            <a:ext cx="254000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PRESIDENTE</a:t>
            </a:r>
          </a:p>
        </p:txBody>
      </p:sp>
      <p:sp>
        <p:nvSpPr>
          <p:cNvPr id="2374" name="Rectangle 335"/>
          <p:cNvSpPr>
            <a:spLocks noChangeArrowheads="1"/>
          </p:cNvSpPr>
          <p:nvPr/>
        </p:nvSpPr>
        <p:spPr bwMode="auto">
          <a:xfrm>
            <a:off x="4046538" y="6432550"/>
            <a:ext cx="190500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KENNEDY</a:t>
            </a:r>
          </a:p>
        </p:txBody>
      </p:sp>
      <p:sp>
        <p:nvSpPr>
          <p:cNvPr id="2375" name="Rectangle 336"/>
          <p:cNvSpPr>
            <a:spLocks noChangeArrowheads="1"/>
          </p:cNvSpPr>
          <p:nvPr/>
        </p:nvSpPr>
        <p:spPr bwMode="auto">
          <a:xfrm>
            <a:off x="3924300" y="6021388"/>
            <a:ext cx="127000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ATILIO</a:t>
            </a:r>
          </a:p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VIVÁCQUA</a:t>
            </a:r>
          </a:p>
        </p:txBody>
      </p:sp>
      <p:sp>
        <p:nvSpPr>
          <p:cNvPr id="2376" name="Rectangle 339"/>
          <p:cNvSpPr>
            <a:spLocks noChangeArrowheads="1"/>
          </p:cNvSpPr>
          <p:nvPr/>
        </p:nvSpPr>
        <p:spPr bwMode="auto">
          <a:xfrm>
            <a:off x="3656013" y="6019800"/>
            <a:ext cx="130175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MUQUI</a:t>
            </a:r>
          </a:p>
        </p:txBody>
      </p:sp>
      <p:sp>
        <p:nvSpPr>
          <p:cNvPr id="2377" name="Rectangle 340"/>
          <p:cNvSpPr>
            <a:spLocks noChangeArrowheads="1"/>
          </p:cNvSpPr>
          <p:nvPr/>
        </p:nvSpPr>
        <p:spPr bwMode="auto">
          <a:xfrm>
            <a:off x="3473450" y="5826125"/>
            <a:ext cx="207963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JERÔNIMO</a:t>
            </a:r>
          </a:p>
        </p:txBody>
      </p:sp>
      <p:sp>
        <p:nvSpPr>
          <p:cNvPr id="2378" name="Rectangle 341"/>
          <p:cNvSpPr>
            <a:spLocks noChangeArrowheads="1"/>
          </p:cNvSpPr>
          <p:nvPr/>
        </p:nvSpPr>
        <p:spPr bwMode="auto">
          <a:xfrm>
            <a:off x="3473450" y="5870575"/>
            <a:ext cx="212725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MONTEIRO</a:t>
            </a:r>
          </a:p>
        </p:txBody>
      </p:sp>
      <p:sp>
        <p:nvSpPr>
          <p:cNvPr id="2379" name="Rectangle 342"/>
          <p:cNvSpPr>
            <a:spLocks noChangeArrowheads="1"/>
          </p:cNvSpPr>
          <p:nvPr/>
        </p:nvSpPr>
        <p:spPr bwMode="auto">
          <a:xfrm>
            <a:off x="3611563" y="6319838"/>
            <a:ext cx="166687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MIMOSO</a:t>
            </a:r>
          </a:p>
        </p:txBody>
      </p:sp>
      <p:sp>
        <p:nvSpPr>
          <p:cNvPr id="2380" name="Rectangle 343"/>
          <p:cNvSpPr>
            <a:spLocks noChangeArrowheads="1"/>
          </p:cNvSpPr>
          <p:nvPr/>
        </p:nvSpPr>
        <p:spPr bwMode="auto">
          <a:xfrm>
            <a:off x="3617913" y="6364288"/>
            <a:ext cx="149225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DO SUL</a:t>
            </a:r>
          </a:p>
        </p:txBody>
      </p:sp>
      <p:sp>
        <p:nvSpPr>
          <p:cNvPr id="2381" name="Rectangle 344"/>
          <p:cNvSpPr>
            <a:spLocks noChangeArrowheads="1"/>
          </p:cNvSpPr>
          <p:nvPr/>
        </p:nvSpPr>
        <p:spPr bwMode="auto">
          <a:xfrm>
            <a:off x="3282950" y="6392863"/>
            <a:ext cx="146050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APIACÁ</a:t>
            </a:r>
          </a:p>
        </p:txBody>
      </p:sp>
      <p:sp>
        <p:nvSpPr>
          <p:cNvPr id="2382" name="Rectangle 346"/>
          <p:cNvSpPr>
            <a:spLocks noChangeArrowheads="1"/>
          </p:cNvSpPr>
          <p:nvPr/>
        </p:nvSpPr>
        <p:spPr bwMode="auto">
          <a:xfrm>
            <a:off x="2916238" y="6381750"/>
            <a:ext cx="268287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BOM JESUS</a:t>
            </a:r>
          </a:p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DO NORTE</a:t>
            </a:r>
          </a:p>
        </p:txBody>
      </p:sp>
      <p:sp>
        <p:nvSpPr>
          <p:cNvPr id="2383" name="Rectangle 348"/>
          <p:cNvSpPr>
            <a:spLocks noChangeArrowheads="1"/>
          </p:cNvSpPr>
          <p:nvPr/>
        </p:nvSpPr>
        <p:spPr bwMode="auto">
          <a:xfrm>
            <a:off x="3146425" y="6067425"/>
            <a:ext cx="84138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SÃO</a:t>
            </a:r>
          </a:p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JOSÉ DO</a:t>
            </a:r>
          </a:p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CALÇADO</a:t>
            </a:r>
          </a:p>
        </p:txBody>
      </p:sp>
      <p:sp>
        <p:nvSpPr>
          <p:cNvPr id="2384" name="Rectangle 352"/>
          <p:cNvSpPr>
            <a:spLocks noChangeArrowheads="1"/>
          </p:cNvSpPr>
          <p:nvPr/>
        </p:nvSpPr>
        <p:spPr bwMode="auto">
          <a:xfrm>
            <a:off x="3000375" y="5680075"/>
            <a:ext cx="152400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GUAÇUÍ</a:t>
            </a:r>
          </a:p>
        </p:txBody>
      </p:sp>
      <p:sp>
        <p:nvSpPr>
          <p:cNvPr id="2385" name="Rectangle 353"/>
          <p:cNvSpPr>
            <a:spLocks noChangeArrowheads="1"/>
          </p:cNvSpPr>
          <p:nvPr/>
        </p:nvSpPr>
        <p:spPr bwMode="auto">
          <a:xfrm>
            <a:off x="3033713" y="5868988"/>
            <a:ext cx="11112" cy="34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2386" name="Rectangle 354"/>
          <p:cNvSpPr>
            <a:spLocks noChangeArrowheads="1"/>
          </p:cNvSpPr>
          <p:nvPr/>
        </p:nvSpPr>
        <p:spPr bwMode="auto">
          <a:xfrm>
            <a:off x="2844800" y="5584825"/>
            <a:ext cx="22225" cy="34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2387" name="Rectangle 355"/>
          <p:cNvSpPr>
            <a:spLocks noChangeArrowheads="1"/>
          </p:cNvSpPr>
          <p:nvPr/>
        </p:nvSpPr>
        <p:spPr bwMode="auto">
          <a:xfrm>
            <a:off x="2643188" y="5622925"/>
            <a:ext cx="212725" cy="34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DORES DO</a:t>
            </a:r>
          </a:p>
        </p:txBody>
      </p:sp>
      <p:sp>
        <p:nvSpPr>
          <p:cNvPr id="2388" name="Rectangle 356"/>
          <p:cNvSpPr>
            <a:spLocks noChangeArrowheads="1"/>
          </p:cNvSpPr>
          <p:nvPr/>
        </p:nvSpPr>
        <p:spPr bwMode="auto">
          <a:xfrm>
            <a:off x="2638425" y="5661025"/>
            <a:ext cx="239713" cy="34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RIO PRETO  </a:t>
            </a:r>
          </a:p>
        </p:txBody>
      </p:sp>
      <p:sp>
        <p:nvSpPr>
          <p:cNvPr id="2389" name="Rectangle 357"/>
          <p:cNvSpPr>
            <a:spLocks noChangeArrowheads="1"/>
          </p:cNvSpPr>
          <p:nvPr/>
        </p:nvSpPr>
        <p:spPr bwMode="auto">
          <a:xfrm>
            <a:off x="3338513" y="5643563"/>
            <a:ext cx="161925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500" b="1">
                <a:solidFill>
                  <a:srgbClr val="000000"/>
                </a:solidFill>
                <a:latin typeface="Calibri" pitchFamily="34" charset="0"/>
              </a:rPr>
              <a:t>ALEGRE</a:t>
            </a:r>
          </a:p>
        </p:txBody>
      </p:sp>
      <p:sp>
        <p:nvSpPr>
          <p:cNvPr id="2390" name="Rectangle 358"/>
          <p:cNvSpPr>
            <a:spLocks noChangeArrowheads="1"/>
          </p:cNvSpPr>
          <p:nvPr/>
        </p:nvSpPr>
        <p:spPr bwMode="auto">
          <a:xfrm>
            <a:off x="3530600" y="5113338"/>
            <a:ext cx="123825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MUNIZ</a:t>
            </a:r>
          </a:p>
        </p:txBody>
      </p:sp>
      <p:sp>
        <p:nvSpPr>
          <p:cNvPr id="2391" name="Rectangle 359"/>
          <p:cNvSpPr>
            <a:spLocks noChangeArrowheads="1"/>
          </p:cNvSpPr>
          <p:nvPr/>
        </p:nvSpPr>
        <p:spPr bwMode="auto">
          <a:xfrm>
            <a:off x="3521075" y="5157788"/>
            <a:ext cx="144463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FREIRE</a:t>
            </a:r>
          </a:p>
        </p:txBody>
      </p:sp>
      <p:sp>
        <p:nvSpPr>
          <p:cNvPr id="2392" name="Rectangle 360"/>
          <p:cNvSpPr>
            <a:spLocks noChangeArrowheads="1"/>
          </p:cNvSpPr>
          <p:nvPr/>
        </p:nvSpPr>
        <p:spPr bwMode="auto">
          <a:xfrm>
            <a:off x="3240088" y="4808538"/>
            <a:ext cx="153987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IBATIBA</a:t>
            </a:r>
          </a:p>
        </p:txBody>
      </p:sp>
      <p:sp>
        <p:nvSpPr>
          <p:cNvPr id="2393" name="Rectangle 361"/>
          <p:cNvSpPr>
            <a:spLocks noChangeArrowheads="1"/>
          </p:cNvSpPr>
          <p:nvPr/>
        </p:nvSpPr>
        <p:spPr bwMode="auto">
          <a:xfrm>
            <a:off x="3302000" y="4979988"/>
            <a:ext cx="95250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IÚNA</a:t>
            </a:r>
          </a:p>
        </p:txBody>
      </p:sp>
      <p:sp>
        <p:nvSpPr>
          <p:cNvPr id="2394" name="Rectangle 362"/>
          <p:cNvSpPr>
            <a:spLocks noChangeArrowheads="1"/>
          </p:cNvSpPr>
          <p:nvPr/>
        </p:nvSpPr>
        <p:spPr bwMode="auto">
          <a:xfrm>
            <a:off x="3108325" y="5000625"/>
            <a:ext cx="106363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500" b="1">
                <a:solidFill>
                  <a:srgbClr val="000000"/>
                </a:solidFill>
                <a:latin typeface="Calibri" pitchFamily="34" charset="0"/>
              </a:rPr>
              <a:t>IRUPI</a:t>
            </a:r>
          </a:p>
        </p:txBody>
      </p:sp>
      <p:sp>
        <p:nvSpPr>
          <p:cNvPr id="2395" name="Rectangle 363"/>
          <p:cNvSpPr>
            <a:spLocks noChangeArrowheads="1"/>
          </p:cNvSpPr>
          <p:nvPr/>
        </p:nvSpPr>
        <p:spPr bwMode="auto">
          <a:xfrm rot="1755718">
            <a:off x="3011488" y="5214938"/>
            <a:ext cx="207962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 IBITIRAMA</a:t>
            </a:r>
          </a:p>
        </p:txBody>
      </p:sp>
      <p:sp>
        <p:nvSpPr>
          <p:cNvPr id="2396" name="Rectangle 364"/>
          <p:cNvSpPr>
            <a:spLocks noChangeArrowheads="1"/>
          </p:cNvSpPr>
          <p:nvPr/>
        </p:nvSpPr>
        <p:spPr bwMode="auto">
          <a:xfrm>
            <a:off x="4618038" y="5849938"/>
            <a:ext cx="125412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PIÚMA</a:t>
            </a:r>
          </a:p>
        </p:txBody>
      </p:sp>
      <p:sp>
        <p:nvSpPr>
          <p:cNvPr id="2397" name="Rectangle 365"/>
          <p:cNvSpPr>
            <a:spLocks noChangeArrowheads="1"/>
          </p:cNvSpPr>
          <p:nvPr/>
        </p:nvSpPr>
        <p:spPr bwMode="auto">
          <a:xfrm>
            <a:off x="4716463" y="5680075"/>
            <a:ext cx="200025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ANCHIETA</a:t>
            </a:r>
          </a:p>
        </p:txBody>
      </p:sp>
      <p:sp>
        <p:nvSpPr>
          <p:cNvPr id="2398" name="Rectangle 366"/>
          <p:cNvSpPr>
            <a:spLocks noChangeArrowheads="1"/>
          </p:cNvSpPr>
          <p:nvPr/>
        </p:nvSpPr>
        <p:spPr bwMode="auto">
          <a:xfrm>
            <a:off x="4457700" y="5756275"/>
            <a:ext cx="160338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ICONHA 3</a:t>
            </a:r>
          </a:p>
        </p:txBody>
      </p:sp>
      <p:sp>
        <p:nvSpPr>
          <p:cNvPr id="2399" name="Rectangle 367"/>
          <p:cNvSpPr>
            <a:spLocks noChangeArrowheads="1"/>
          </p:cNvSpPr>
          <p:nvPr/>
        </p:nvSpPr>
        <p:spPr bwMode="auto">
          <a:xfrm>
            <a:off x="3817938" y="5357813"/>
            <a:ext cx="182562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CASTELO</a:t>
            </a:r>
          </a:p>
        </p:txBody>
      </p:sp>
      <p:sp>
        <p:nvSpPr>
          <p:cNvPr id="2400" name="Rectangle 368"/>
          <p:cNvSpPr>
            <a:spLocks noChangeArrowheads="1"/>
          </p:cNvSpPr>
          <p:nvPr/>
        </p:nvSpPr>
        <p:spPr bwMode="auto">
          <a:xfrm>
            <a:off x="4500563" y="5391150"/>
            <a:ext cx="198437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ALFREDO</a:t>
            </a:r>
          </a:p>
        </p:txBody>
      </p:sp>
      <p:sp>
        <p:nvSpPr>
          <p:cNvPr id="2401" name="Rectangle 369"/>
          <p:cNvSpPr>
            <a:spLocks noChangeArrowheads="1"/>
          </p:cNvSpPr>
          <p:nvPr/>
        </p:nvSpPr>
        <p:spPr bwMode="auto">
          <a:xfrm>
            <a:off x="4500563" y="5464175"/>
            <a:ext cx="171450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CHAVES</a:t>
            </a:r>
          </a:p>
        </p:txBody>
      </p:sp>
      <p:sp>
        <p:nvSpPr>
          <p:cNvPr id="2402" name="Rectangle 370"/>
          <p:cNvSpPr>
            <a:spLocks noChangeArrowheads="1"/>
          </p:cNvSpPr>
          <p:nvPr/>
        </p:nvSpPr>
        <p:spPr bwMode="auto">
          <a:xfrm>
            <a:off x="4500563" y="4786313"/>
            <a:ext cx="219075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500" b="1">
                <a:solidFill>
                  <a:srgbClr val="000000"/>
                </a:solidFill>
                <a:latin typeface="Calibri" pitchFamily="34" charset="0"/>
              </a:rPr>
              <a:t>DOMINGOS</a:t>
            </a:r>
          </a:p>
        </p:txBody>
      </p:sp>
      <p:sp>
        <p:nvSpPr>
          <p:cNvPr id="2403" name="Rectangle 371"/>
          <p:cNvSpPr>
            <a:spLocks noChangeArrowheads="1"/>
          </p:cNvSpPr>
          <p:nvPr/>
        </p:nvSpPr>
        <p:spPr bwMode="auto">
          <a:xfrm>
            <a:off x="4538663" y="4857750"/>
            <a:ext cx="176212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500" b="1">
                <a:solidFill>
                  <a:srgbClr val="000000"/>
                </a:solidFill>
                <a:latin typeface="Calibri" pitchFamily="34" charset="0"/>
              </a:rPr>
              <a:t>MARTINS</a:t>
            </a:r>
          </a:p>
        </p:txBody>
      </p:sp>
      <p:sp>
        <p:nvSpPr>
          <p:cNvPr id="2404" name="Rectangle 373"/>
          <p:cNvSpPr>
            <a:spLocks noChangeArrowheads="1"/>
          </p:cNvSpPr>
          <p:nvPr/>
        </p:nvSpPr>
        <p:spPr bwMode="auto">
          <a:xfrm>
            <a:off x="4527550" y="5119688"/>
            <a:ext cx="225425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MARECHAL</a:t>
            </a:r>
          </a:p>
        </p:txBody>
      </p:sp>
      <p:sp>
        <p:nvSpPr>
          <p:cNvPr id="2405" name="Rectangle 374"/>
          <p:cNvSpPr>
            <a:spLocks noChangeArrowheads="1"/>
          </p:cNvSpPr>
          <p:nvPr/>
        </p:nvSpPr>
        <p:spPr bwMode="auto">
          <a:xfrm>
            <a:off x="4548188" y="5165725"/>
            <a:ext cx="207962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FLORIANO</a:t>
            </a:r>
          </a:p>
        </p:txBody>
      </p:sp>
      <p:sp>
        <p:nvSpPr>
          <p:cNvPr id="2406" name="Rectangle 375"/>
          <p:cNvSpPr>
            <a:spLocks noChangeArrowheads="1"/>
          </p:cNvSpPr>
          <p:nvPr/>
        </p:nvSpPr>
        <p:spPr bwMode="auto">
          <a:xfrm>
            <a:off x="3973513" y="4562475"/>
            <a:ext cx="166687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AFONSO</a:t>
            </a:r>
          </a:p>
        </p:txBody>
      </p:sp>
      <p:sp>
        <p:nvSpPr>
          <p:cNvPr id="2407" name="Rectangle 376"/>
          <p:cNvSpPr>
            <a:spLocks noChangeArrowheads="1"/>
          </p:cNvSpPr>
          <p:nvPr/>
        </p:nvSpPr>
        <p:spPr bwMode="auto">
          <a:xfrm>
            <a:off x="3967163" y="4611688"/>
            <a:ext cx="200025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CLÁUIO</a:t>
            </a:r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2408" name="Rectangle 378"/>
          <p:cNvSpPr>
            <a:spLocks noChangeArrowheads="1"/>
          </p:cNvSpPr>
          <p:nvPr/>
        </p:nvSpPr>
        <p:spPr bwMode="auto">
          <a:xfrm>
            <a:off x="4508500" y="4510088"/>
            <a:ext cx="268288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SANTA MARIA</a:t>
            </a:r>
          </a:p>
        </p:txBody>
      </p:sp>
      <p:sp>
        <p:nvSpPr>
          <p:cNvPr id="2409" name="Rectangle 379"/>
          <p:cNvSpPr>
            <a:spLocks noChangeArrowheads="1"/>
          </p:cNvSpPr>
          <p:nvPr/>
        </p:nvSpPr>
        <p:spPr bwMode="auto">
          <a:xfrm>
            <a:off x="4543425" y="4559300"/>
            <a:ext cx="198438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DE</a:t>
            </a:r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JETIBÁ</a:t>
            </a:r>
          </a:p>
        </p:txBody>
      </p:sp>
      <p:sp>
        <p:nvSpPr>
          <p:cNvPr id="2410" name="Rectangle 380"/>
          <p:cNvSpPr>
            <a:spLocks noChangeArrowheads="1"/>
          </p:cNvSpPr>
          <p:nvPr/>
        </p:nvSpPr>
        <p:spPr bwMode="auto">
          <a:xfrm>
            <a:off x="5286375" y="2995613"/>
            <a:ext cx="266700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RIO BANANAL</a:t>
            </a:r>
          </a:p>
        </p:txBody>
      </p:sp>
      <p:sp>
        <p:nvSpPr>
          <p:cNvPr id="2437" name="Rectangle 382"/>
          <p:cNvSpPr>
            <a:spLocks noChangeArrowheads="1"/>
          </p:cNvSpPr>
          <p:nvPr/>
        </p:nvSpPr>
        <p:spPr bwMode="auto">
          <a:xfrm>
            <a:off x="5837238" y="3143250"/>
            <a:ext cx="220662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00" b="1" dirty="0">
                <a:solidFill>
                  <a:srgbClr val="000000"/>
                </a:solidFill>
                <a:latin typeface="+mn-lt"/>
                <a:cs typeface="+mn-cs"/>
              </a:rPr>
              <a:t>LINHARES</a:t>
            </a:r>
            <a:r>
              <a:rPr lang="pt-BR" sz="450" b="1" dirty="0">
                <a:solidFill>
                  <a:srgbClr val="000000"/>
                </a:solidFill>
                <a:latin typeface="+mn-lt"/>
                <a:cs typeface="+mn-cs"/>
              </a:rPr>
              <a:t>  </a:t>
            </a:r>
          </a:p>
        </p:txBody>
      </p:sp>
      <p:sp>
        <p:nvSpPr>
          <p:cNvPr id="2412" name="Rectangle 384"/>
          <p:cNvSpPr>
            <a:spLocks noChangeArrowheads="1"/>
          </p:cNvSpPr>
          <p:nvPr/>
        </p:nvSpPr>
        <p:spPr bwMode="auto">
          <a:xfrm>
            <a:off x="4486275" y="2963863"/>
            <a:ext cx="161925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PANCAS</a:t>
            </a:r>
          </a:p>
        </p:txBody>
      </p:sp>
      <p:sp>
        <p:nvSpPr>
          <p:cNvPr id="2413" name="Rectangle 385"/>
          <p:cNvSpPr>
            <a:spLocks noChangeArrowheads="1"/>
          </p:cNvSpPr>
          <p:nvPr/>
        </p:nvSpPr>
        <p:spPr bwMode="auto">
          <a:xfrm>
            <a:off x="5305425" y="965200"/>
            <a:ext cx="227013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500" b="1">
                <a:solidFill>
                  <a:srgbClr val="000000"/>
                </a:solidFill>
                <a:latin typeface="Calibri" pitchFamily="34" charset="0"/>
              </a:rPr>
              <a:t>MONTANHA</a:t>
            </a:r>
          </a:p>
        </p:txBody>
      </p:sp>
      <p:sp>
        <p:nvSpPr>
          <p:cNvPr id="2414" name="Rectangle 387"/>
          <p:cNvSpPr>
            <a:spLocks noChangeArrowheads="1"/>
          </p:cNvSpPr>
          <p:nvPr/>
        </p:nvSpPr>
        <p:spPr bwMode="auto">
          <a:xfrm>
            <a:off x="5848350" y="1143000"/>
            <a:ext cx="152400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 PEDRO</a:t>
            </a:r>
          </a:p>
        </p:txBody>
      </p:sp>
      <p:sp>
        <p:nvSpPr>
          <p:cNvPr id="2415" name="Rectangle 388"/>
          <p:cNvSpPr>
            <a:spLocks noChangeArrowheads="1"/>
          </p:cNvSpPr>
          <p:nvPr/>
        </p:nvSpPr>
        <p:spPr bwMode="auto">
          <a:xfrm>
            <a:off x="5781675" y="1214438"/>
            <a:ext cx="180975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CANÁRIO</a:t>
            </a:r>
          </a:p>
        </p:txBody>
      </p:sp>
      <p:sp>
        <p:nvSpPr>
          <p:cNvPr id="2416" name="Rectangle 389"/>
          <p:cNvSpPr>
            <a:spLocks noChangeArrowheads="1"/>
          </p:cNvSpPr>
          <p:nvPr/>
        </p:nvSpPr>
        <p:spPr bwMode="auto">
          <a:xfrm>
            <a:off x="6102350" y="1787525"/>
            <a:ext cx="239713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CONCEIÇÃO</a:t>
            </a:r>
          </a:p>
        </p:txBody>
      </p:sp>
      <p:sp>
        <p:nvSpPr>
          <p:cNvPr id="2417" name="Rectangle 390"/>
          <p:cNvSpPr>
            <a:spLocks noChangeArrowheads="1"/>
          </p:cNvSpPr>
          <p:nvPr/>
        </p:nvSpPr>
        <p:spPr bwMode="auto">
          <a:xfrm>
            <a:off x="6134100" y="1831975"/>
            <a:ext cx="234950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DA BARRA   </a:t>
            </a:r>
          </a:p>
        </p:txBody>
      </p:sp>
      <p:sp>
        <p:nvSpPr>
          <p:cNvPr id="2418" name="Rectangle 392"/>
          <p:cNvSpPr>
            <a:spLocks noChangeArrowheads="1"/>
          </p:cNvSpPr>
          <p:nvPr/>
        </p:nvSpPr>
        <p:spPr bwMode="auto">
          <a:xfrm>
            <a:off x="4786313" y="2214563"/>
            <a:ext cx="298450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NOVA VENÉCIA</a:t>
            </a:r>
          </a:p>
        </p:txBody>
      </p:sp>
      <p:sp>
        <p:nvSpPr>
          <p:cNvPr id="2419" name="Rectangle 394"/>
          <p:cNvSpPr>
            <a:spLocks noChangeArrowheads="1"/>
          </p:cNvSpPr>
          <p:nvPr/>
        </p:nvSpPr>
        <p:spPr bwMode="auto">
          <a:xfrm>
            <a:off x="4765675" y="1957388"/>
            <a:ext cx="244475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VILA PAVÃO </a:t>
            </a:r>
          </a:p>
        </p:txBody>
      </p:sp>
      <p:sp>
        <p:nvSpPr>
          <p:cNvPr id="2420" name="Rectangle 395"/>
          <p:cNvSpPr>
            <a:spLocks noChangeArrowheads="1"/>
          </p:cNvSpPr>
          <p:nvPr/>
        </p:nvSpPr>
        <p:spPr bwMode="auto">
          <a:xfrm>
            <a:off x="5786438" y="2071688"/>
            <a:ext cx="260350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 dirty="0">
                <a:solidFill>
                  <a:srgbClr val="000000"/>
                </a:solidFill>
                <a:latin typeface="Calibri" pitchFamily="34" charset="0"/>
              </a:rPr>
              <a:t>SÃO MATEUS</a:t>
            </a:r>
          </a:p>
        </p:txBody>
      </p:sp>
      <p:sp>
        <p:nvSpPr>
          <p:cNvPr id="2421" name="Rectangle 396"/>
          <p:cNvSpPr>
            <a:spLocks noChangeArrowheads="1"/>
          </p:cNvSpPr>
          <p:nvPr/>
        </p:nvSpPr>
        <p:spPr bwMode="auto">
          <a:xfrm>
            <a:off x="5489575" y="1463675"/>
            <a:ext cx="219075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 dirty="0">
                <a:solidFill>
                  <a:srgbClr val="000000"/>
                </a:solidFill>
                <a:latin typeface="Calibri" pitchFamily="34" charset="0"/>
              </a:rPr>
              <a:t>PINHEIROS</a:t>
            </a:r>
          </a:p>
        </p:txBody>
      </p:sp>
      <p:sp>
        <p:nvSpPr>
          <p:cNvPr id="2422" name="Rectangle 398"/>
          <p:cNvSpPr>
            <a:spLocks noChangeArrowheads="1"/>
          </p:cNvSpPr>
          <p:nvPr/>
        </p:nvSpPr>
        <p:spPr bwMode="auto">
          <a:xfrm>
            <a:off x="4357688" y="1285875"/>
            <a:ext cx="284162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500" b="1">
                <a:solidFill>
                  <a:srgbClr val="000000"/>
                </a:solidFill>
                <a:latin typeface="Calibri" pitchFamily="34" charset="0"/>
              </a:rPr>
              <a:t>ECOPORANGA</a:t>
            </a:r>
          </a:p>
        </p:txBody>
      </p:sp>
      <p:sp>
        <p:nvSpPr>
          <p:cNvPr id="2423" name="Rectangle 400"/>
          <p:cNvSpPr>
            <a:spLocks noChangeArrowheads="1"/>
          </p:cNvSpPr>
          <p:nvPr/>
        </p:nvSpPr>
        <p:spPr bwMode="auto">
          <a:xfrm>
            <a:off x="4224338" y="1684338"/>
            <a:ext cx="112712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ÁGUA</a:t>
            </a:r>
          </a:p>
        </p:txBody>
      </p:sp>
      <p:sp>
        <p:nvSpPr>
          <p:cNvPr id="2424" name="Rectangle 401"/>
          <p:cNvSpPr>
            <a:spLocks noChangeArrowheads="1"/>
          </p:cNvSpPr>
          <p:nvPr/>
        </p:nvSpPr>
        <p:spPr bwMode="auto">
          <a:xfrm>
            <a:off x="4225925" y="1731963"/>
            <a:ext cx="114300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DOCE</a:t>
            </a:r>
          </a:p>
        </p:txBody>
      </p:sp>
      <p:sp>
        <p:nvSpPr>
          <p:cNvPr id="2425" name="Rectangle 402"/>
          <p:cNvSpPr>
            <a:spLocks noChangeArrowheads="1"/>
          </p:cNvSpPr>
          <p:nvPr/>
        </p:nvSpPr>
        <p:spPr bwMode="auto">
          <a:xfrm>
            <a:off x="4252913" y="1781175"/>
            <a:ext cx="60325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DO</a:t>
            </a:r>
          </a:p>
        </p:txBody>
      </p:sp>
      <p:sp>
        <p:nvSpPr>
          <p:cNvPr id="2426" name="Rectangle 403"/>
          <p:cNvSpPr>
            <a:spLocks noChangeArrowheads="1"/>
          </p:cNvSpPr>
          <p:nvPr/>
        </p:nvSpPr>
        <p:spPr bwMode="auto">
          <a:xfrm>
            <a:off x="4213225" y="1828800"/>
            <a:ext cx="139700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NORTE</a:t>
            </a:r>
          </a:p>
        </p:txBody>
      </p:sp>
      <p:sp>
        <p:nvSpPr>
          <p:cNvPr id="2427" name="Rectangle 404"/>
          <p:cNvSpPr>
            <a:spLocks noChangeArrowheads="1"/>
          </p:cNvSpPr>
          <p:nvPr/>
        </p:nvSpPr>
        <p:spPr bwMode="auto">
          <a:xfrm>
            <a:off x="4438650" y="2063750"/>
            <a:ext cx="212725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BARRA  DE</a:t>
            </a:r>
          </a:p>
        </p:txBody>
      </p:sp>
      <p:sp>
        <p:nvSpPr>
          <p:cNvPr id="2428" name="Rectangle 405"/>
          <p:cNvSpPr>
            <a:spLocks noChangeArrowheads="1"/>
          </p:cNvSpPr>
          <p:nvPr/>
        </p:nvSpPr>
        <p:spPr bwMode="auto">
          <a:xfrm>
            <a:off x="4383088" y="2112963"/>
            <a:ext cx="327025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SÃO FRANCISCO</a:t>
            </a:r>
          </a:p>
        </p:txBody>
      </p:sp>
      <p:sp>
        <p:nvSpPr>
          <p:cNvPr id="2429" name="Rectangle 407"/>
          <p:cNvSpPr>
            <a:spLocks noChangeArrowheads="1"/>
          </p:cNvSpPr>
          <p:nvPr/>
        </p:nvSpPr>
        <p:spPr bwMode="auto">
          <a:xfrm>
            <a:off x="5673725" y="2449513"/>
            <a:ext cx="188913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JAGUARÉ</a:t>
            </a:r>
          </a:p>
        </p:txBody>
      </p:sp>
      <p:sp>
        <p:nvSpPr>
          <p:cNvPr id="2430" name="Rectangle 408"/>
          <p:cNvSpPr>
            <a:spLocks noChangeArrowheads="1"/>
          </p:cNvSpPr>
          <p:nvPr/>
        </p:nvSpPr>
        <p:spPr bwMode="auto">
          <a:xfrm>
            <a:off x="4500563" y="2465388"/>
            <a:ext cx="122237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ÁGUIA</a:t>
            </a:r>
          </a:p>
        </p:txBody>
      </p:sp>
      <p:sp>
        <p:nvSpPr>
          <p:cNvPr id="2431" name="Rectangle 409"/>
          <p:cNvSpPr>
            <a:spLocks noChangeArrowheads="1"/>
          </p:cNvSpPr>
          <p:nvPr/>
        </p:nvSpPr>
        <p:spPr bwMode="auto">
          <a:xfrm>
            <a:off x="4551363" y="2535238"/>
            <a:ext cx="163512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BRANCA</a:t>
            </a:r>
          </a:p>
        </p:txBody>
      </p:sp>
      <p:sp>
        <p:nvSpPr>
          <p:cNvPr id="2432" name="Rectangle 410"/>
          <p:cNvSpPr>
            <a:spLocks noChangeArrowheads="1"/>
          </p:cNvSpPr>
          <p:nvPr/>
        </p:nvSpPr>
        <p:spPr bwMode="auto">
          <a:xfrm>
            <a:off x="3857625" y="2405063"/>
            <a:ext cx="327025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MANTENÓPOLIS</a:t>
            </a:r>
          </a:p>
        </p:txBody>
      </p:sp>
      <p:sp>
        <p:nvSpPr>
          <p:cNvPr id="2433" name="Rectangle 411"/>
          <p:cNvSpPr>
            <a:spLocks noChangeArrowheads="1"/>
          </p:cNvSpPr>
          <p:nvPr/>
        </p:nvSpPr>
        <p:spPr bwMode="auto">
          <a:xfrm>
            <a:off x="4179888" y="2597150"/>
            <a:ext cx="103187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ALTO</a:t>
            </a:r>
          </a:p>
        </p:txBody>
      </p:sp>
      <p:sp>
        <p:nvSpPr>
          <p:cNvPr id="2434" name="Rectangle 412"/>
          <p:cNvSpPr>
            <a:spLocks noChangeArrowheads="1"/>
          </p:cNvSpPr>
          <p:nvPr/>
        </p:nvSpPr>
        <p:spPr bwMode="auto">
          <a:xfrm>
            <a:off x="4213225" y="2641600"/>
            <a:ext cx="214313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 dirty="0">
                <a:solidFill>
                  <a:srgbClr val="000000"/>
                </a:solidFill>
                <a:latin typeface="Calibri" pitchFamily="34" charset="0"/>
              </a:rPr>
              <a:t>RIO NOVO</a:t>
            </a:r>
          </a:p>
        </p:txBody>
      </p:sp>
      <p:sp>
        <p:nvSpPr>
          <p:cNvPr id="2435" name="Rectangle 414"/>
          <p:cNvSpPr>
            <a:spLocks noChangeArrowheads="1"/>
          </p:cNvSpPr>
          <p:nvPr/>
        </p:nvSpPr>
        <p:spPr bwMode="auto">
          <a:xfrm>
            <a:off x="3641725" y="4933950"/>
            <a:ext cx="255588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CONCEIÇÃO</a:t>
            </a:r>
          </a:p>
        </p:txBody>
      </p:sp>
      <p:sp>
        <p:nvSpPr>
          <p:cNvPr id="2436" name="Rectangle 415"/>
          <p:cNvSpPr>
            <a:spLocks noChangeArrowheads="1"/>
          </p:cNvSpPr>
          <p:nvPr/>
        </p:nvSpPr>
        <p:spPr bwMode="auto">
          <a:xfrm>
            <a:off x="3622675" y="4981575"/>
            <a:ext cx="284163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DO CASTELO </a:t>
            </a:r>
          </a:p>
        </p:txBody>
      </p:sp>
      <p:sp>
        <p:nvSpPr>
          <p:cNvPr id="2" name="Rectangle 416"/>
          <p:cNvSpPr>
            <a:spLocks noChangeArrowheads="1"/>
          </p:cNvSpPr>
          <p:nvPr/>
        </p:nvSpPr>
        <p:spPr bwMode="auto">
          <a:xfrm>
            <a:off x="4257675" y="5786438"/>
            <a:ext cx="211138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RIO NOVO</a:t>
            </a:r>
          </a:p>
        </p:txBody>
      </p:sp>
      <p:sp>
        <p:nvSpPr>
          <p:cNvPr id="2438" name="Rectangle 417"/>
          <p:cNvSpPr>
            <a:spLocks noChangeArrowheads="1"/>
          </p:cNvSpPr>
          <p:nvPr/>
        </p:nvSpPr>
        <p:spPr bwMode="auto">
          <a:xfrm>
            <a:off x="4340225" y="5834063"/>
            <a:ext cx="155575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DO SUL</a:t>
            </a:r>
          </a:p>
        </p:txBody>
      </p:sp>
      <p:sp>
        <p:nvSpPr>
          <p:cNvPr id="2439" name="Rectangle 418"/>
          <p:cNvSpPr>
            <a:spLocks noChangeArrowheads="1"/>
          </p:cNvSpPr>
          <p:nvPr/>
        </p:nvSpPr>
        <p:spPr bwMode="auto">
          <a:xfrm>
            <a:off x="4829175" y="2520950"/>
            <a:ext cx="266700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SÃO GABRIEL</a:t>
            </a:r>
          </a:p>
        </p:txBody>
      </p:sp>
      <p:sp>
        <p:nvSpPr>
          <p:cNvPr id="2440" name="Rectangle 419"/>
          <p:cNvSpPr>
            <a:spLocks noChangeArrowheads="1"/>
          </p:cNvSpPr>
          <p:nvPr/>
        </p:nvSpPr>
        <p:spPr bwMode="auto">
          <a:xfrm>
            <a:off x="4865688" y="2565400"/>
            <a:ext cx="196850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DA PALHA</a:t>
            </a:r>
          </a:p>
        </p:txBody>
      </p:sp>
      <p:sp>
        <p:nvSpPr>
          <p:cNvPr id="2441" name="Rectangle 420"/>
          <p:cNvSpPr>
            <a:spLocks noChangeArrowheads="1"/>
          </p:cNvSpPr>
          <p:nvPr/>
        </p:nvSpPr>
        <p:spPr bwMode="auto">
          <a:xfrm>
            <a:off x="4806950" y="2751138"/>
            <a:ext cx="317500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SÃO DOMINGOS</a:t>
            </a:r>
          </a:p>
        </p:txBody>
      </p:sp>
      <p:sp>
        <p:nvSpPr>
          <p:cNvPr id="2442" name="Rectangle 421"/>
          <p:cNvSpPr>
            <a:spLocks noChangeArrowheads="1"/>
          </p:cNvSpPr>
          <p:nvPr/>
        </p:nvSpPr>
        <p:spPr bwMode="auto">
          <a:xfrm>
            <a:off x="4860925" y="2795588"/>
            <a:ext cx="211138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DO NORTE</a:t>
            </a:r>
          </a:p>
        </p:txBody>
      </p:sp>
      <p:sp>
        <p:nvSpPr>
          <p:cNvPr id="2443" name="Rectangle 422"/>
          <p:cNvSpPr>
            <a:spLocks noChangeArrowheads="1"/>
          </p:cNvSpPr>
          <p:nvPr/>
        </p:nvSpPr>
        <p:spPr bwMode="auto">
          <a:xfrm>
            <a:off x="4867275" y="4108450"/>
            <a:ext cx="133350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500" b="1">
                <a:solidFill>
                  <a:srgbClr val="000000"/>
                </a:solidFill>
                <a:latin typeface="Calibri" pitchFamily="34" charset="0"/>
              </a:rPr>
              <a:t>SANTA</a:t>
            </a:r>
          </a:p>
        </p:txBody>
      </p:sp>
      <p:sp>
        <p:nvSpPr>
          <p:cNvPr id="2444" name="Rectangle 423"/>
          <p:cNvSpPr>
            <a:spLocks noChangeArrowheads="1"/>
          </p:cNvSpPr>
          <p:nvPr/>
        </p:nvSpPr>
        <p:spPr bwMode="auto">
          <a:xfrm>
            <a:off x="4857750" y="4179888"/>
            <a:ext cx="158750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500" b="1">
                <a:solidFill>
                  <a:srgbClr val="000000"/>
                </a:solidFill>
                <a:latin typeface="Calibri" pitchFamily="34" charset="0"/>
              </a:rPr>
              <a:t>TERESA</a:t>
            </a:r>
          </a:p>
        </p:txBody>
      </p:sp>
      <p:sp>
        <p:nvSpPr>
          <p:cNvPr id="2445" name="Rectangle 424"/>
          <p:cNvSpPr>
            <a:spLocks noChangeArrowheads="1"/>
          </p:cNvSpPr>
          <p:nvPr/>
        </p:nvSpPr>
        <p:spPr bwMode="auto">
          <a:xfrm>
            <a:off x="5122863" y="4081463"/>
            <a:ext cx="171450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 IBIRAÇU</a:t>
            </a:r>
          </a:p>
        </p:txBody>
      </p:sp>
      <p:sp>
        <p:nvSpPr>
          <p:cNvPr id="2446" name="Rectangle 425"/>
          <p:cNvSpPr>
            <a:spLocks noChangeArrowheads="1"/>
          </p:cNvSpPr>
          <p:nvPr/>
        </p:nvSpPr>
        <p:spPr bwMode="auto">
          <a:xfrm>
            <a:off x="3924300" y="4941888"/>
            <a:ext cx="287338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VENDA NOVA</a:t>
            </a:r>
          </a:p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DO IMIGRANTE</a:t>
            </a:r>
          </a:p>
        </p:txBody>
      </p:sp>
      <p:sp>
        <p:nvSpPr>
          <p:cNvPr id="2447" name="Rectangle 429"/>
          <p:cNvSpPr>
            <a:spLocks noChangeArrowheads="1"/>
          </p:cNvSpPr>
          <p:nvPr/>
        </p:nvSpPr>
        <p:spPr bwMode="auto">
          <a:xfrm>
            <a:off x="4213225" y="5499100"/>
            <a:ext cx="169863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VARGEM</a:t>
            </a:r>
          </a:p>
        </p:txBody>
      </p:sp>
      <p:sp>
        <p:nvSpPr>
          <p:cNvPr id="2448" name="Rectangle 430"/>
          <p:cNvSpPr>
            <a:spLocks noChangeArrowheads="1"/>
          </p:cNvSpPr>
          <p:nvPr/>
        </p:nvSpPr>
        <p:spPr bwMode="auto">
          <a:xfrm>
            <a:off x="4248150" y="5537200"/>
            <a:ext cx="100013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ALTA</a:t>
            </a:r>
          </a:p>
        </p:txBody>
      </p:sp>
      <p:sp>
        <p:nvSpPr>
          <p:cNvPr id="2449" name="Rectangle 432"/>
          <p:cNvSpPr>
            <a:spLocks noChangeArrowheads="1"/>
          </p:cNvSpPr>
          <p:nvPr/>
        </p:nvSpPr>
        <p:spPr bwMode="auto">
          <a:xfrm>
            <a:off x="2916238" y="5384800"/>
            <a:ext cx="287337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DIVINO DE SÃO</a:t>
            </a:r>
          </a:p>
        </p:txBody>
      </p:sp>
      <p:sp>
        <p:nvSpPr>
          <p:cNvPr id="2450" name="Rectangle 433"/>
          <p:cNvSpPr>
            <a:spLocks noChangeArrowheads="1"/>
          </p:cNvSpPr>
          <p:nvPr/>
        </p:nvSpPr>
        <p:spPr bwMode="auto">
          <a:xfrm>
            <a:off x="2916238" y="5422900"/>
            <a:ext cx="215900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LOURENÇO</a:t>
            </a:r>
          </a:p>
        </p:txBody>
      </p:sp>
      <p:sp>
        <p:nvSpPr>
          <p:cNvPr id="2451" name="Rectangle 435"/>
          <p:cNvSpPr>
            <a:spLocks noChangeArrowheads="1"/>
          </p:cNvSpPr>
          <p:nvPr/>
        </p:nvSpPr>
        <p:spPr bwMode="auto">
          <a:xfrm>
            <a:off x="5272088" y="1738313"/>
            <a:ext cx="361950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BOA ESPERANÇA  </a:t>
            </a:r>
          </a:p>
        </p:txBody>
      </p:sp>
      <p:sp>
        <p:nvSpPr>
          <p:cNvPr id="2452" name="Rectangle 436"/>
          <p:cNvSpPr>
            <a:spLocks noChangeArrowheads="1"/>
          </p:cNvSpPr>
          <p:nvPr/>
        </p:nvSpPr>
        <p:spPr bwMode="auto">
          <a:xfrm>
            <a:off x="4873625" y="822325"/>
            <a:ext cx="198438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500" b="1">
                <a:solidFill>
                  <a:srgbClr val="000000"/>
                </a:solidFill>
                <a:latin typeface="Calibri" pitchFamily="34" charset="0"/>
              </a:rPr>
              <a:t>MUCURICI</a:t>
            </a:r>
          </a:p>
        </p:txBody>
      </p:sp>
      <p:sp>
        <p:nvSpPr>
          <p:cNvPr id="2453" name="Freeform 437"/>
          <p:cNvSpPr>
            <a:spLocks/>
          </p:cNvSpPr>
          <p:nvPr/>
        </p:nvSpPr>
        <p:spPr bwMode="auto">
          <a:xfrm>
            <a:off x="5302250" y="2341563"/>
            <a:ext cx="576263" cy="603250"/>
          </a:xfrm>
          <a:custGeom>
            <a:avLst/>
            <a:gdLst>
              <a:gd name="T0" fmla="*/ 2147483647 w 363"/>
              <a:gd name="T1" fmla="*/ 2147483647 h 380"/>
              <a:gd name="T2" fmla="*/ 2147483647 w 363"/>
              <a:gd name="T3" fmla="*/ 2147483647 h 380"/>
              <a:gd name="T4" fmla="*/ 2147483647 w 363"/>
              <a:gd name="T5" fmla="*/ 2147483647 h 380"/>
              <a:gd name="T6" fmla="*/ 2147483647 w 363"/>
              <a:gd name="T7" fmla="*/ 2147483647 h 380"/>
              <a:gd name="T8" fmla="*/ 2147483647 w 363"/>
              <a:gd name="T9" fmla="*/ 2147483647 h 380"/>
              <a:gd name="T10" fmla="*/ 2147483647 w 363"/>
              <a:gd name="T11" fmla="*/ 2147483647 h 380"/>
              <a:gd name="T12" fmla="*/ 2147483647 w 363"/>
              <a:gd name="T13" fmla="*/ 2147483647 h 380"/>
              <a:gd name="T14" fmla="*/ 2147483647 w 363"/>
              <a:gd name="T15" fmla="*/ 2147483647 h 380"/>
              <a:gd name="T16" fmla="*/ 2147483647 w 363"/>
              <a:gd name="T17" fmla="*/ 2147483647 h 380"/>
              <a:gd name="T18" fmla="*/ 2147483647 w 363"/>
              <a:gd name="T19" fmla="*/ 2147483647 h 380"/>
              <a:gd name="T20" fmla="*/ 2147483647 w 363"/>
              <a:gd name="T21" fmla="*/ 2147483647 h 380"/>
              <a:gd name="T22" fmla="*/ 2147483647 w 363"/>
              <a:gd name="T23" fmla="*/ 2147483647 h 380"/>
              <a:gd name="T24" fmla="*/ 2147483647 w 363"/>
              <a:gd name="T25" fmla="*/ 2147483647 h 380"/>
              <a:gd name="T26" fmla="*/ 2147483647 w 363"/>
              <a:gd name="T27" fmla="*/ 2147483647 h 380"/>
              <a:gd name="T28" fmla="*/ 2147483647 w 363"/>
              <a:gd name="T29" fmla="*/ 2147483647 h 380"/>
              <a:gd name="T30" fmla="*/ 2147483647 w 363"/>
              <a:gd name="T31" fmla="*/ 2147483647 h 380"/>
              <a:gd name="T32" fmla="*/ 2147483647 w 363"/>
              <a:gd name="T33" fmla="*/ 2147483647 h 380"/>
              <a:gd name="T34" fmla="*/ 2147483647 w 363"/>
              <a:gd name="T35" fmla="*/ 2147483647 h 380"/>
              <a:gd name="T36" fmla="*/ 2147483647 w 363"/>
              <a:gd name="T37" fmla="*/ 2147483647 h 380"/>
              <a:gd name="T38" fmla="*/ 2147483647 w 363"/>
              <a:gd name="T39" fmla="*/ 2147483647 h 380"/>
              <a:gd name="T40" fmla="*/ 2147483647 w 363"/>
              <a:gd name="T41" fmla="*/ 2147483647 h 380"/>
              <a:gd name="T42" fmla="*/ 2147483647 w 363"/>
              <a:gd name="T43" fmla="*/ 2147483647 h 380"/>
              <a:gd name="T44" fmla="*/ 2147483647 w 363"/>
              <a:gd name="T45" fmla="*/ 2147483647 h 380"/>
              <a:gd name="T46" fmla="*/ 2147483647 w 363"/>
              <a:gd name="T47" fmla="*/ 2147483647 h 380"/>
              <a:gd name="T48" fmla="*/ 2147483647 w 363"/>
              <a:gd name="T49" fmla="*/ 2147483647 h 380"/>
              <a:gd name="T50" fmla="*/ 2147483647 w 363"/>
              <a:gd name="T51" fmla="*/ 2147483647 h 380"/>
              <a:gd name="T52" fmla="*/ 2147483647 w 363"/>
              <a:gd name="T53" fmla="*/ 2147483647 h 380"/>
              <a:gd name="T54" fmla="*/ 2147483647 w 363"/>
              <a:gd name="T55" fmla="*/ 2147483647 h 380"/>
              <a:gd name="T56" fmla="*/ 2147483647 w 363"/>
              <a:gd name="T57" fmla="*/ 2147483647 h 380"/>
              <a:gd name="T58" fmla="*/ 0 w 363"/>
              <a:gd name="T59" fmla="*/ 2147483647 h 380"/>
              <a:gd name="T60" fmla="*/ 2147483647 w 363"/>
              <a:gd name="T61" fmla="*/ 2147483647 h 380"/>
              <a:gd name="T62" fmla="*/ 2147483647 w 363"/>
              <a:gd name="T63" fmla="*/ 2147483647 h 380"/>
              <a:gd name="T64" fmla="*/ 2147483647 w 363"/>
              <a:gd name="T65" fmla="*/ 2147483647 h 380"/>
              <a:gd name="T66" fmla="*/ 2147483647 w 363"/>
              <a:gd name="T67" fmla="*/ 0 h 380"/>
              <a:gd name="T68" fmla="*/ 2147483647 w 363"/>
              <a:gd name="T69" fmla="*/ 2147483647 h 380"/>
              <a:gd name="T70" fmla="*/ 2147483647 w 363"/>
              <a:gd name="T71" fmla="*/ 2147483647 h 380"/>
              <a:gd name="T72" fmla="*/ 2147483647 w 363"/>
              <a:gd name="T73" fmla="*/ 2147483647 h 380"/>
              <a:gd name="T74" fmla="*/ 2147483647 w 363"/>
              <a:gd name="T75" fmla="*/ 2147483647 h 380"/>
              <a:gd name="T76" fmla="*/ 2147483647 w 363"/>
              <a:gd name="T77" fmla="*/ 2147483647 h 380"/>
              <a:gd name="T78" fmla="*/ 2147483647 w 363"/>
              <a:gd name="T79" fmla="*/ 2147483647 h 380"/>
              <a:gd name="T80" fmla="*/ 2147483647 w 363"/>
              <a:gd name="T81" fmla="*/ 2147483647 h 380"/>
              <a:gd name="T82" fmla="*/ 2147483647 w 363"/>
              <a:gd name="T83" fmla="*/ 2147483647 h 380"/>
              <a:gd name="T84" fmla="*/ 2147483647 w 363"/>
              <a:gd name="T85" fmla="*/ 2147483647 h 380"/>
              <a:gd name="T86" fmla="*/ 2147483647 w 363"/>
              <a:gd name="T87" fmla="*/ 2147483647 h 380"/>
              <a:gd name="T88" fmla="*/ 2147483647 w 363"/>
              <a:gd name="T89" fmla="*/ 2147483647 h 380"/>
              <a:gd name="T90" fmla="*/ 2147483647 w 363"/>
              <a:gd name="T91" fmla="*/ 2147483647 h 380"/>
              <a:gd name="T92" fmla="*/ 2147483647 w 363"/>
              <a:gd name="T93" fmla="*/ 2147483647 h 380"/>
              <a:gd name="T94" fmla="*/ 2147483647 w 363"/>
              <a:gd name="T95" fmla="*/ 2147483647 h 380"/>
              <a:gd name="T96" fmla="*/ 2147483647 w 363"/>
              <a:gd name="T97" fmla="*/ 2147483647 h 380"/>
              <a:gd name="T98" fmla="*/ 2147483647 w 363"/>
              <a:gd name="T99" fmla="*/ 2147483647 h 38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63"/>
              <a:gd name="T151" fmla="*/ 0 h 380"/>
              <a:gd name="T152" fmla="*/ 363 w 363"/>
              <a:gd name="T153" fmla="*/ 380 h 38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63" h="380">
                <a:moveTo>
                  <a:pt x="354" y="160"/>
                </a:moveTo>
                <a:lnTo>
                  <a:pt x="336" y="184"/>
                </a:lnTo>
                <a:lnTo>
                  <a:pt x="324" y="212"/>
                </a:lnTo>
                <a:lnTo>
                  <a:pt x="343" y="219"/>
                </a:lnTo>
                <a:lnTo>
                  <a:pt x="354" y="216"/>
                </a:lnTo>
                <a:lnTo>
                  <a:pt x="362" y="222"/>
                </a:lnTo>
                <a:lnTo>
                  <a:pt x="349" y="234"/>
                </a:lnTo>
                <a:lnTo>
                  <a:pt x="336" y="234"/>
                </a:lnTo>
                <a:lnTo>
                  <a:pt x="328" y="240"/>
                </a:lnTo>
                <a:lnTo>
                  <a:pt x="294" y="336"/>
                </a:lnTo>
                <a:lnTo>
                  <a:pt x="307" y="337"/>
                </a:lnTo>
                <a:lnTo>
                  <a:pt x="318" y="350"/>
                </a:lnTo>
                <a:lnTo>
                  <a:pt x="299" y="369"/>
                </a:lnTo>
                <a:lnTo>
                  <a:pt x="277" y="378"/>
                </a:lnTo>
                <a:lnTo>
                  <a:pt x="267" y="360"/>
                </a:lnTo>
                <a:lnTo>
                  <a:pt x="258" y="362"/>
                </a:lnTo>
                <a:lnTo>
                  <a:pt x="256" y="379"/>
                </a:lnTo>
                <a:lnTo>
                  <a:pt x="220" y="373"/>
                </a:lnTo>
                <a:lnTo>
                  <a:pt x="216" y="362"/>
                </a:lnTo>
                <a:lnTo>
                  <a:pt x="195" y="359"/>
                </a:lnTo>
                <a:lnTo>
                  <a:pt x="184" y="359"/>
                </a:lnTo>
                <a:lnTo>
                  <a:pt x="180" y="354"/>
                </a:lnTo>
                <a:lnTo>
                  <a:pt x="171" y="351"/>
                </a:lnTo>
                <a:lnTo>
                  <a:pt x="164" y="348"/>
                </a:lnTo>
                <a:lnTo>
                  <a:pt x="157" y="343"/>
                </a:lnTo>
                <a:lnTo>
                  <a:pt x="150" y="338"/>
                </a:lnTo>
                <a:lnTo>
                  <a:pt x="149" y="332"/>
                </a:lnTo>
                <a:lnTo>
                  <a:pt x="149" y="326"/>
                </a:lnTo>
                <a:lnTo>
                  <a:pt x="148" y="318"/>
                </a:lnTo>
                <a:lnTo>
                  <a:pt x="149" y="310"/>
                </a:lnTo>
                <a:lnTo>
                  <a:pt x="143" y="293"/>
                </a:lnTo>
                <a:lnTo>
                  <a:pt x="139" y="292"/>
                </a:lnTo>
                <a:lnTo>
                  <a:pt x="136" y="289"/>
                </a:lnTo>
                <a:lnTo>
                  <a:pt x="131" y="282"/>
                </a:lnTo>
                <a:lnTo>
                  <a:pt x="126" y="279"/>
                </a:lnTo>
                <a:lnTo>
                  <a:pt x="122" y="277"/>
                </a:lnTo>
                <a:lnTo>
                  <a:pt x="122" y="274"/>
                </a:lnTo>
                <a:lnTo>
                  <a:pt x="122" y="270"/>
                </a:lnTo>
                <a:lnTo>
                  <a:pt x="120" y="265"/>
                </a:lnTo>
                <a:lnTo>
                  <a:pt x="119" y="259"/>
                </a:lnTo>
                <a:lnTo>
                  <a:pt x="103" y="258"/>
                </a:lnTo>
                <a:lnTo>
                  <a:pt x="101" y="255"/>
                </a:lnTo>
                <a:lnTo>
                  <a:pt x="97" y="254"/>
                </a:lnTo>
                <a:lnTo>
                  <a:pt x="87" y="252"/>
                </a:lnTo>
                <a:lnTo>
                  <a:pt x="86" y="254"/>
                </a:lnTo>
                <a:lnTo>
                  <a:pt x="81" y="257"/>
                </a:lnTo>
                <a:lnTo>
                  <a:pt x="72" y="260"/>
                </a:lnTo>
                <a:lnTo>
                  <a:pt x="64" y="260"/>
                </a:lnTo>
                <a:lnTo>
                  <a:pt x="54" y="257"/>
                </a:lnTo>
                <a:lnTo>
                  <a:pt x="47" y="256"/>
                </a:lnTo>
                <a:lnTo>
                  <a:pt x="39" y="257"/>
                </a:lnTo>
                <a:lnTo>
                  <a:pt x="34" y="262"/>
                </a:lnTo>
                <a:lnTo>
                  <a:pt x="28" y="261"/>
                </a:lnTo>
                <a:lnTo>
                  <a:pt x="24" y="256"/>
                </a:lnTo>
                <a:lnTo>
                  <a:pt x="19" y="251"/>
                </a:lnTo>
                <a:lnTo>
                  <a:pt x="9" y="251"/>
                </a:lnTo>
                <a:lnTo>
                  <a:pt x="2" y="251"/>
                </a:lnTo>
                <a:lnTo>
                  <a:pt x="1" y="12"/>
                </a:lnTo>
                <a:lnTo>
                  <a:pt x="0" y="13"/>
                </a:lnTo>
                <a:lnTo>
                  <a:pt x="8" y="11"/>
                </a:lnTo>
                <a:lnTo>
                  <a:pt x="26" y="8"/>
                </a:lnTo>
                <a:lnTo>
                  <a:pt x="38" y="10"/>
                </a:lnTo>
                <a:lnTo>
                  <a:pt x="53" y="12"/>
                </a:lnTo>
                <a:lnTo>
                  <a:pt x="66" y="13"/>
                </a:lnTo>
                <a:lnTo>
                  <a:pt x="80" y="10"/>
                </a:lnTo>
                <a:lnTo>
                  <a:pt x="90" y="5"/>
                </a:lnTo>
                <a:lnTo>
                  <a:pt x="104" y="0"/>
                </a:lnTo>
                <a:lnTo>
                  <a:pt x="117" y="4"/>
                </a:lnTo>
                <a:lnTo>
                  <a:pt x="125" y="13"/>
                </a:lnTo>
                <a:lnTo>
                  <a:pt x="126" y="20"/>
                </a:lnTo>
                <a:lnTo>
                  <a:pt x="131" y="26"/>
                </a:lnTo>
                <a:lnTo>
                  <a:pt x="145" y="30"/>
                </a:lnTo>
                <a:lnTo>
                  <a:pt x="153" y="36"/>
                </a:lnTo>
                <a:lnTo>
                  <a:pt x="165" y="41"/>
                </a:lnTo>
                <a:lnTo>
                  <a:pt x="170" y="43"/>
                </a:lnTo>
                <a:lnTo>
                  <a:pt x="172" y="53"/>
                </a:lnTo>
                <a:lnTo>
                  <a:pt x="171" y="63"/>
                </a:lnTo>
                <a:lnTo>
                  <a:pt x="174" y="71"/>
                </a:lnTo>
                <a:lnTo>
                  <a:pt x="181" y="76"/>
                </a:lnTo>
                <a:lnTo>
                  <a:pt x="186" y="81"/>
                </a:lnTo>
                <a:lnTo>
                  <a:pt x="185" y="91"/>
                </a:lnTo>
                <a:lnTo>
                  <a:pt x="190" y="96"/>
                </a:lnTo>
                <a:lnTo>
                  <a:pt x="195" y="98"/>
                </a:lnTo>
                <a:lnTo>
                  <a:pt x="198" y="109"/>
                </a:lnTo>
                <a:lnTo>
                  <a:pt x="204" y="114"/>
                </a:lnTo>
                <a:lnTo>
                  <a:pt x="210" y="117"/>
                </a:lnTo>
                <a:lnTo>
                  <a:pt x="221" y="124"/>
                </a:lnTo>
                <a:lnTo>
                  <a:pt x="233" y="129"/>
                </a:lnTo>
                <a:lnTo>
                  <a:pt x="244" y="132"/>
                </a:lnTo>
                <a:lnTo>
                  <a:pt x="259" y="137"/>
                </a:lnTo>
                <a:lnTo>
                  <a:pt x="276" y="141"/>
                </a:lnTo>
                <a:lnTo>
                  <a:pt x="290" y="146"/>
                </a:lnTo>
                <a:lnTo>
                  <a:pt x="301" y="150"/>
                </a:lnTo>
                <a:lnTo>
                  <a:pt x="309" y="154"/>
                </a:lnTo>
                <a:lnTo>
                  <a:pt x="320" y="156"/>
                </a:lnTo>
                <a:lnTo>
                  <a:pt x="332" y="156"/>
                </a:lnTo>
                <a:lnTo>
                  <a:pt x="342" y="157"/>
                </a:lnTo>
                <a:lnTo>
                  <a:pt x="354" y="16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54" name="Freeform 438"/>
          <p:cNvSpPr>
            <a:spLocks/>
          </p:cNvSpPr>
          <p:nvPr/>
        </p:nvSpPr>
        <p:spPr bwMode="auto">
          <a:xfrm>
            <a:off x="5302250" y="2341563"/>
            <a:ext cx="576263" cy="603250"/>
          </a:xfrm>
          <a:custGeom>
            <a:avLst/>
            <a:gdLst>
              <a:gd name="T0" fmla="*/ 2147483647 w 363"/>
              <a:gd name="T1" fmla="*/ 2147483647 h 380"/>
              <a:gd name="T2" fmla="*/ 2147483647 w 363"/>
              <a:gd name="T3" fmla="*/ 2147483647 h 380"/>
              <a:gd name="T4" fmla="*/ 2147483647 w 363"/>
              <a:gd name="T5" fmla="*/ 2147483647 h 380"/>
              <a:gd name="T6" fmla="*/ 2147483647 w 363"/>
              <a:gd name="T7" fmla="*/ 2147483647 h 380"/>
              <a:gd name="T8" fmla="*/ 2147483647 w 363"/>
              <a:gd name="T9" fmla="*/ 2147483647 h 380"/>
              <a:gd name="T10" fmla="*/ 2147483647 w 363"/>
              <a:gd name="T11" fmla="*/ 2147483647 h 380"/>
              <a:gd name="T12" fmla="*/ 2147483647 w 363"/>
              <a:gd name="T13" fmla="*/ 2147483647 h 380"/>
              <a:gd name="T14" fmla="*/ 2147483647 w 363"/>
              <a:gd name="T15" fmla="*/ 2147483647 h 380"/>
              <a:gd name="T16" fmla="*/ 2147483647 w 363"/>
              <a:gd name="T17" fmla="*/ 2147483647 h 380"/>
              <a:gd name="T18" fmla="*/ 2147483647 w 363"/>
              <a:gd name="T19" fmla="*/ 2147483647 h 380"/>
              <a:gd name="T20" fmla="*/ 2147483647 w 363"/>
              <a:gd name="T21" fmla="*/ 2147483647 h 380"/>
              <a:gd name="T22" fmla="*/ 2147483647 w 363"/>
              <a:gd name="T23" fmla="*/ 2147483647 h 380"/>
              <a:gd name="T24" fmla="*/ 2147483647 w 363"/>
              <a:gd name="T25" fmla="*/ 2147483647 h 380"/>
              <a:gd name="T26" fmla="*/ 2147483647 w 363"/>
              <a:gd name="T27" fmla="*/ 2147483647 h 380"/>
              <a:gd name="T28" fmla="*/ 2147483647 w 363"/>
              <a:gd name="T29" fmla="*/ 2147483647 h 380"/>
              <a:gd name="T30" fmla="*/ 2147483647 w 363"/>
              <a:gd name="T31" fmla="*/ 2147483647 h 380"/>
              <a:gd name="T32" fmla="*/ 2147483647 w 363"/>
              <a:gd name="T33" fmla="*/ 2147483647 h 380"/>
              <a:gd name="T34" fmla="*/ 2147483647 w 363"/>
              <a:gd name="T35" fmla="*/ 2147483647 h 380"/>
              <a:gd name="T36" fmla="*/ 2147483647 w 363"/>
              <a:gd name="T37" fmla="*/ 2147483647 h 380"/>
              <a:gd name="T38" fmla="*/ 2147483647 w 363"/>
              <a:gd name="T39" fmla="*/ 2147483647 h 380"/>
              <a:gd name="T40" fmla="*/ 2147483647 w 363"/>
              <a:gd name="T41" fmla="*/ 2147483647 h 380"/>
              <a:gd name="T42" fmla="*/ 2147483647 w 363"/>
              <a:gd name="T43" fmla="*/ 2147483647 h 380"/>
              <a:gd name="T44" fmla="*/ 2147483647 w 363"/>
              <a:gd name="T45" fmla="*/ 2147483647 h 380"/>
              <a:gd name="T46" fmla="*/ 2147483647 w 363"/>
              <a:gd name="T47" fmla="*/ 2147483647 h 380"/>
              <a:gd name="T48" fmla="*/ 2147483647 w 363"/>
              <a:gd name="T49" fmla="*/ 2147483647 h 380"/>
              <a:gd name="T50" fmla="*/ 2147483647 w 363"/>
              <a:gd name="T51" fmla="*/ 2147483647 h 380"/>
              <a:gd name="T52" fmla="*/ 2147483647 w 363"/>
              <a:gd name="T53" fmla="*/ 2147483647 h 380"/>
              <a:gd name="T54" fmla="*/ 2147483647 w 363"/>
              <a:gd name="T55" fmla="*/ 2147483647 h 380"/>
              <a:gd name="T56" fmla="*/ 2147483647 w 363"/>
              <a:gd name="T57" fmla="*/ 2147483647 h 380"/>
              <a:gd name="T58" fmla="*/ 0 w 363"/>
              <a:gd name="T59" fmla="*/ 2147483647 h 380"/>
              <a:gd name="T60" fmla="*/ 2147483647 w 363"/>
              <a:gd name="T61" fmla="*/ 2147483647 h 380"/>
              <a:gd name="T62" fmla="*/ 2147483647 w 363"/>
              <a:gd name="T63" fmla="*/ 2147483647 h 380"/>
              <a:gd name="T64" fmla="*/ 2147483647 w 363"/>
              <a:gd name="T65" fmla="*/ 2147483647 h 380"/>
              <a:gd name="T66" fmla="*/ 2147483647 w 363"/>
              <a:gd name="T67" fmla="*/ 0 h 380"/>
              <a:gd name="T68" fmla="*/ 2147483647 w 363"/>
              <a:gd name="T69" fmla="*/ 2147483647 h 380"/>
              <a:gd name="T70" fmla="*/ 2147483647 w 363"/>
              <a:gd name="T71" fmla="*/ 2147483647 h 380"/>
              <a:gd name="T72" fmla="*/ 2147483647 w 363"/>
              <a:gd name="T73" fmla="*/ 2147483647 h 380"/>
              <a:gd name="T74" fmla="*/ 2147483647 w 363"/>
              <a:gd name="T75" fmla="*/ 2147483647 h 380"/>
              <a:gd name="T76" fmla="*/ 2147483647 w 363"/>
              <a:gd name="T77" fmla="*/ 2147483647 h 380"/>
              <a:gd name="T78" fmla="*/ 2147483647 w 363"/>
              <a:gd name="T79" fmla="*/ 2147483647 h 380"/>
              <a:gd name="T80" fmla="*/ 2147483647 w 363"/>
              <a:gd name="T81" fmla="*/ 2147483647 h 380"/>
              <a:gd name="T82" fmla="*/ 2147483647 w 363"/>
              <a:gd name="T83" fmla="*/ 2147483647 h 380"/>
              <a:gd name="T84" fmla="*/ 2147483647 w 363"/>
              <a:gd name="T85" fmla="*/ 2147483647 h 380"/>
              <a:gd name="T86" fmla="*/ 2147483647 w 363"/>
              <a:gd name="T87" fmla="*/ 2147483647 h 380"/>
              <a:gd name="T88" fmla="*/ 2147483647 w 363"/>
              <a:gd name="T89" fmla="*/ 2147483647 h 380"/>
              <a:gd name="T90" fmla="*/ 2147483647 w 363"/>
              <a:gd name="T91" fmla="*/ 2147483647 h 380"/>
              <a:gd name="T92" fmla="*/ 2147483647 w 363"/>
              <a:gd name="T93" fmla="*/ 2147483647 h 380"/>
              <a:gd name="T94" fmla="*/ 2147483647 w 363"/>
              <a:gd name="T95" fmla="*/ 2147483647 h 380"/>
              <a:gd name="T96" fmla="*/ 2147483647 w 363"/>
              <a:gd name="T97" fmla="*/ 2147483647 h 380"/>
              <a:gd name="T98" fmla="*/ 2147483647 w 363"/>
              <a:gd name="T99" fmla="*/ 2147483647 h 38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63"/>
              <a:gd name="T151" fmla="*/ 0 h 380"/>
              <a:gd name="T152" fmla="*/ 363 w 363"/>
              <a:gd name="T153" fmla="*/ 380 h 38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63" h="380">
                <a:moveTo>
                  <a:pt x="354" y="160"/>
                </a:moveTo>
                <a:lnTo>
                  <a:pt x="336" y="184"/>
                </a:lnTo>
                <a:lnTo>
                  <a:pt x="324" y="212"/>
                </a:lnTo>
                <a:lnTo>
                  <a:pt x="343" y="219"/>
                </a:lnTo>
                <a:lnTo>
                  <a:pt x="354" y="216"/>
                </a:lnTo>
                <a:lnTo>
                  <a:pt x="362" y="222"/>
                </a:lnTo>
                <a:lnTo>
                  <a:pt x="349" y="234"/>
                </a:lnTo>
                <a:lnTo>
                  <a:pt x="336" y="234"/>
                </a:lnTo>
                <a:lnTo>
                  <a:pt x="328" y="240"/>
                </a:lnTo>
                <a:lnTo>
                  <a:pt x="294" y="336"/>
                </a:lnTo>
                <a:lnTo>
                  <a:pt x="307" y="337"/>
                </a:lnTo>
                <a:lnTo>
                  <a:pt x="318" y="350"/>
                </a:lnTo>
                <a:lnTo>
                  <a:pt x="299" y="369"/>
                </a:lnTo>
                <a:lnTo>
                  <a:pt x="277" y="378"/>
                </a:lnTo>
                <a:lnTo>
                  <a:pt x="267" y="360"/>
                </a:lnTo>
                <a:lnTo>
                  <a:pt x="258" y="362"/>
                </a:lnTo>
                <a:lnTo>
                  <a:pt x="256" y="379"/>
                </a:lnTo>
                <a:lnTo>
                  <a:pt x="220" y="373"/>
                </a:lnTo>
                <a:lnTo>
                  <a:pt x="216" y="362"/>
                </a:lnTo>
                <a:lnTo>
                  <a:pt x="195" y="359"/>
                </a:lnTo>
                <a:lnTo>
                  <a:pt x="184" y="359"/>
                </a:lnTo>
                <a:lnTo>
                  <a:pt x="180" y="354"/>
                </a:lnTo>
                <a:lnTo>
                  <a:pt x="171" y="351"/>
                </a:lnTo>
                <a:lnTo>
                  <a:pt x="164" y="348"/>
                </a:lnTo>
                <a:lnTo>
                  <a:pt x="157" y="343"/>
                </a:lnTo>
                <a:lnTo>
                  <a:pt x="150" y="338"/>
                </a:lnTo>
                <a:lnTo>
                  <a:pt x="149" y="332"/>
                </a:lnTo>
                <a:lnTo>
                  <a:pt x="149" y="326"/>
                </a:lnTo>
                <a:lnTo>
                  <a:pt x="148" y="318"/>
                </a:lnTo>
                <a:lnTo>
                  <a:pt x="149" y="310"/>
                </a:lnTo>
                <a:lnTo>
                  <a:pt x="143" y="293"/>
                </a:lnTo>
                <a:lnTo>
                  <a:pt x="139" y="292"/>
                </a:lnTo>
                <a:lnTo>
                  <a:pt x="136" y="289"/>
                </a:lnTo>
                <a:lnTo>
                  <a:pt x="131" y="282"/>
                </a:lnTo>
                <a:lnTo>
                  <a:pt x="126" y="279"/>
                </a:lnTo>
                <a:lnTo>
                  <a:pt x="122" y="277"/>
                </a:lnTo>
                <a:lnTo>
                  <a:pt x="122" y="274"/>
                </a:lnTo>
                <a:lnTo>
                  <a:pt x="122" y="270"/>
                </a:lnTo>
                <a:lnTo>
                  <a:pt x="120" y="265"/>
                </a:lnTo>
                <a:lnTo>
                  <a:pt x="119" y="259"/>
                </a:lnTo>
                <a:lnTo>
                  <a:pt x="103" y="258"/>
                </a:lnTo>
                <a:lnTo>
                  <a:pt x="101" y="255"/>
                </a:lnTo>
                <a:lnTo>
                  <a:pt x="97" y="254"/>
                </a:lnTo>
                <a:lnTo>
                  <a:pt x="87" y="252"/>
                </a:lnTo>
                <a:lnTo>
                  <a:pt x="86" y="254"/>
                </a:lnTo>
                <a:lnTo>
                  <a:pt x="81" y="257"/>
                </a:lnTo>
                <a:lnTo>
                  <a:pt x="72" y="260"/>
                </a:lnTo>
                <a:lnTo>
                  <a:pt x="64" y="260"/>
                </a:lnTo>
                <a:lnTo>
                  <a:pt x="54" y="257"/>
                </a:lnTo>
                <a:lnTo>
                  <a:pt x="47" y="256"/>
                </a:lnTo>
                <a:lnTo>
                  <a:pt x="39" y="257"/>
                </a:lnTo>
                <a:lnTo>
                  <a:pt x="34" y="262"/>
                </a:lnTo>
                <a:lnTo>
                  <a:pt x="28" y="261"/>
                </a:lnTo>
                <a:lnTo>
                  <a:pt x="24" y="256"/>
                </a:lnTo>
                <a:lnTo>
                  <a:pt x="19" y="251"/>
                </a:lnTo>
                <a:lnTo>
                  <a:pt x="9" y="251"/>
                </a:lnTo>
                <a:lnTo>
                  <a:pt x="2" y="251"/>
                </a:lnTo>
                <a:lnTo>
                  <a:pt x="1" y="12"/>
                </a:lnTo>
                <a:lnTo>
                  <a:pt x="0" y="13"/>
                </a:lnTo>
                <a:lnTo>
                  <a:pt x="8" y="11"/>
                </a:lnTo>
                <a:lnTo>
                  <a:pt x="26" y="8"/>
                </a:lnTo>
                <a:lnTo>
                  <a:pt x="38" y="10"/>
                </a:lnTo>
                <a:lnTo>
                  <a:pt x="53" y="12"/>
                </a:lnTo>
                <a:lnTo>
                  <a:pt x="66" y="13"/>
                </a:lnTo>
                <a:lnTo>
                  <a:pt x="80" y="10"/>
                </a:lnTo>
                <a:lnTo>
                  <a:pt x="90" y="5"/>
                </a:lnTo>
                <a:lnTo>
                  <a:pt x="104" y="0"/>
                </a:lnTo>
                <a:lnTo>
                  <a:pt x="117" y="4"/>
                </a:lnTo>
                <a:lnTo>
                  <a:pt x="125" y="13"/>
                </a:lnTo>
                <a:lnTo>
                  <a:pt x="126" y="20"/>
                </a:lnTo>
                <a:lnTo>
                  <a:pt x="131" y="26"/>
                </a:lnTo>
                <a:lnTo>
                  <a:pt x="145" y="30"/>
                </a:lnTo>
                <a:lnTo>
                  <a:pt x="153" y="36"/>
                </a:lnTo>
                <a:lnTo>
                  <a:pt x="165" y="41"/>
                </a:lnTo>
                <a:lnTo>
                  <a:pt x="170" y="43"/>
                </a:lnTo>
                <a:lnTo>
                  <a:pt x="172" y="53"/>
                </a:lnTo>
                <a:lnTo>
                  <a:pt x="171" y="63"/>
                </a:lnTo>
                <a:lnTo>
                  <a:pt x="174" y="71"/>
                </a:lnTo>
                <a:lnTo>
                  <a:pt x="181" y="76"/>
                </a:lnTo>
                <a:lnTo>
                  <a:pt x="186" y="81"/>
                </a:lnTo>
                <a:lnTo>
                  <a:pt x="185" y="91"/>
                </a:lnTo>
                <a:lnTo>
                  <a:pt x="190" y="96"/>
                </a:lnTo>
                <a:lnTo>
                  <a:pt x="195" y="98"/>
                </a:lnTo>
                <a:lnTo>
                  <a:pt x="198" y="109"/>
                </a:lnTo>
                <a:lnTo>
                  <a:pt x="204" y="114"/>
                </a:lnTo>
                <a:lnTo>
                  <a:pt x="210" y="117"/>
                </a:lnTo>
                <a:lnTo>
                  <a:pt x="221" y="124"/>
                </a:lnTo>
                <a:lnTo>
                  <a:pt x="233" y="129"/>
                </a:lnTo>
                <a:lnTo>
                  <a:pt x="244" y="132"/>
                </a:lnTo>
                <a:lnTo>
                  <a:pt x="259" y="137"/>
                </a:lnTo>
                <a:lnTo>
                  <a:pt x="276" y="141"/>
                </a:lnTo>
                <a:lnTo>
                  <a:pt x="290" y="146"/>
                </a:lnTo>
                <a:lnTo>
                  <a:pt x="301" y="150"/>
                </a:lnTo>
                <a:lnTo>
                  <a:pt x="309" y="154"/>
                </a:lnTo>
                <a:lnTo>
                  <a:pt x="320" y="156"/>
                </a:lnTo>
                <a:lnTo>
                  <a:pt x="332" y="156"/>
                </a:lnTo>
                <a:lnTo>
                  <a:pt x="342" y="157"/>
                </a:lnTo>
                <a:lnTo>
                  <a:pt x="354" y="16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55" name="Rectangle 439"/>
          <p:cNvSpPr>
            <a:spLocks noChangeArrowheads="1"/>
          </p:cNvSpPr>
          <p:nvPr/>
        </p:nvSpPr>
        <p:spPr bwMode="auto">
          <a:xfrm rot="2794755">
            <a:off x="5546725" y="2657475"/>
            <a:ext cx="252413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SOORETAMA</a:t>
            </a:r>
          </a:p>
        </p:txBody>
      </p:sp>
      <p:sp>
        <p:nvSpPr>
          <p:cNvPr id="2456" name="Freeform 440"/>
          <p:cNvSpPr>
            <a:spLocks/>
          </p:cNvSpPr>
          <p:nvPr/>
        </p:nvSpPr>
        <p:spPr bwMode="auto">
          <a:xfrm>
            <a:off x="5715000" y="28876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57" name="Freeform 441"/>
          <p:cNvSpPr>
            <a:spLocks/>
          </p:cNvSpPr>
          <p:nvPr/>
        </p:nvSpPr>
        <p:spPr bwMode="auto">
          <a:xfrm>
            <a:off x="5715000" y="28876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58" name="Freeform 442"/>
          <p:cNvSpPr>
            <a:spLocks/>
          </p:cNvSpPr>
          <p:nvPr/>
        </p:nvSpPr>
        <p:spPr bwMode="auto">
          <a:xfrm>
            <a:off x="5973763" y="130651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59" name="Freeform 443"/>
          <p:cNvSpPr>
            <a:spLocks/>
          </p:cNvSpPr>
          <p:nvPr/>
        </p:nvSpPr>
        <p:spPr bwMode="auto">
          <a:xfrm>
            <a:off x="5973763" y="130651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60" name="Freeform 444"/>
          <p:cNvSpPr>
            <a:spLocks/>
          </p:cNvSpPr>
          <p:nvPr/>
        </p:nvSpPr>
        <p:spPr bwMode="auto">
          <a:xfrm>
            <a:off x="5311775" y="4568825"/>
            <a:ext cx="14288" cy="14288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61" name="Freeform 445"/>
          <p:cNvSpPr>
            <a:spLocks/>
          </p:cNvSpPr>
          <p:nvPr/>
        </p:nvSpPr>
        <p:spPr bwMode="auto">
          <a:xfrm>
            <a:off x="5311775" y="4568825"/>
            <a:ext cx="14288" cy="14288"/>
          </a:xfrm>
          <a:custGeom>
            <a:avLst/>
            <a:gdLst>
              <a:gd name="T0" fmla="*/ 2147483647 w 9"/>
              <a:gd name="T1" fmla="*/ 0 h 9"/>
              <a:gd name="T2" fmla="*/ 0 w 9"/>
              <a:gd name="T3" fmla="*/ 2147483647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2147483647 w 9"/>
              <a:gd name="T13" fmla="*/ 2147483647 h 9"/>
              <a:gd name="T14" fmla="*/ 2147483647 w 9"/>
              <a:gd name="T15" fmla="*/ 0 h 9"/>
              <a:gd name="T16" fmla="*/ 2147483647 w 9"/>
              <a:gd name="T17" fmla="*/ 0 h 9"/>
              <a:gd name="T18" fmla="*/ 2147483647 w 9"/>
              <a:gd name="T19" fmla="*/ 0 h 9"/>
              <a:gd name="T20" fmla="*/ 2147483647 w 9"/>
              <a:gd name="T21" fmla="*/ 0 h 9"/>
              <a:gd name="T22" fmla="*/ 2147483647 w 9"/>
              <a:gd name="T23" fmla="*/ 0 h 9"/>
              <a:gd name="T24" fmla="*/ 2147483647 w 9"/>
              <a:gd name="T25" fmla="*/ 0 h 9"/>
              <a:gd name="T26" fmla="*/ 2147483647 w 9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9"/>
              <a:gd name="T44" fmla="*/ 9 w 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62" name="Freeform 446"/>
          <p:cNvSpPr>
            <a:spLocks/>
          </p:cNvSpPr>
          <p:nvPr/>
        </p:nvSpPr>
        <p:spPr bwMode="auto">
          <a:xfrm>
            <a:off x="3576638" y="4289425"/>
            <a:ext cx="288925" cy="595313"/>
          </a:xfrm>
          <a:custGeom>
            <a:avLst/>
            <a:gdLst>
              <a:gd name="T0" fmla="*/ 2147483647 w 182"/>
              <a:gd name="T1" fmla="*/ 2147483647 h 375"/>
              <a:gd name="T2" fmla="*/ 2147483647 w 182"/>
              <a:gd name="T3" fmla="*/ 2147483647 h 375"/>
              <a:gd name="T4" fmla="*/ 2147483647 w 182"/>
              <a:gd name="T5" fmla="*/ 2147483647 h 375"/>
              <a:gd name="T6" fmla="*/ 2147483647 w 182"/>
              <a:gd name="T7" fmla="*/ 2147483647 h 375"/>
              <a:gd name="T8" fmla="*/ 2147483647 w 182"/>
              <a:gd name="T9" fmla="*/ 2147483647 h 375"/>
              <a:gd name="T10" fmla="*/ 2147483647 w 182"/>
              <a:gd name="T11" fmla="*/ 2147483647 h 375"/>
              <a:gd name="T12" fmla="*/ 2147483647 w 182"/>
              <a:gd name="T13" fmla="*/ 2147483647 h 375"/>
              <a:gd name="T14" fmla="*/ 2147483647 w 182"/>
              <a:gd name="T15" fmla="*/ 2147483647 h 375"/>
              <a:gd name="T16" fmla="*/ 2147483647 w 182"/>
              <a:gd name="T17" fmla="*/ 2147483647 h 375"/>
              <a:gd name="T18" fmla="*/ 2147483647 w 182"/>
              <a:gd name="T19" fmla="*/ 2147483647 h 375"/>
              <a:gd name="T20" fmla="*/ 2147483647 w 182"/>
              <a:gd name="T21" fmla="*/ 2147483647 h 375"/>
              <a:gd name="T22" fmla="*/ 2147483647 w 182"/>
              <a:gd name="T23" fmla="*/ 2147483647 h 375"/>
              <a:gd name="T24" fmla="*/ 2147483647 w 182"/>
              <a:gd name="T25" fmla="*/ 2147483647 h 375"/>
              <a:gd name="T26" fmla="*/ 2147483647 w 182"/>
              <a:gd name="T27" fmla="*/ 2147483647 h 375"/>
              <a:gd name="T28" fmla="*/ 2147483647 w 182"/>
              <a:gd name="T29" fmla="*/ 2147483647 h 375"/>
              <a:gd name="T30" fmla="*/ 2147483647 w 182"/>
              <a:gd name="T31" fmla="*/ 2147483647 h 375"/>
              <a:gd name="T32" fmla="*/ 2147483647 w 182"/>
              <a:gd name="T33" fmla="*/ 2147483647 h 375"/>
              <a:gd name="T34" fmla="*/ 2147483647 w 182"/>
              <a:gd name="T35" fmla="*/ 2147483647 h 375"/>
              <a:gd name="T36" fmla="*/ 2147483647 w 182"/>
              <a:gd name="T37" fmla="*/ 2147483647 h 375"/>
              <a:gd name="T38" fmla="*/ 2147483647 w 182"/>
              <a:gd name="T39" fmla="*/ 2147483647 h 375"/>
              <a:gd name="T40" fmla="*/ 2147483647 w 182"/>
              <a:gd name="T41" fmla="*/ 2147483647 h 375"/>
              <a:gd name="T42" fmla="*/ 2147483647 w 182"/>
              <a:gd name="T43" fmla="*/ 2147483647 h 375"/>
              <a:gd name="T44" fmla="*/ 2147483647 w 182"/>
              <a:gd name="T45" fmla="*/ 2147483647 h 375"/>
              <a:gd name="T46" fmla="*/ 2147483647 w 182"/>
              <a:gd name="T47" fmla="*/ 2147483647 h 375"/>
              <a:gd name="T48" fmla="*/ 2147483647 w 182"/>
              <a:gd name="T49" fmla="*/ 2147483647 h 375"/>
              <a:gd name="T50" fmla="*/ 2147483647 w 182"/>
              <a:gd name="T51" fmla="*/ 2147483647 h 375"/>
              <a:gd name="T52" fmla="*/ 2147483647 w 182"/>
              <a:gd name="T53" fmla="*/ 2147483647 h 375"/>
              <a:gd name="T54" fmla="*/ 2147483647 w 182"/>
              <a:gd name="T55" fmla="*/ 2147483647 h 375"/>
              <a:gd name="T56" fmla="*/ 2147483647 w 182"/>
              <a:gd name="T57" fmla="*/ 2147483647 h 375"/>
              <a:gd name="T58" fmla="*/ 2147483647 w 182"/>
              <a:gd name="T59" fmla="*/ 2147483647 h 375"/>
              <a:gd name="T60" fmla="*/ 2147483647 w 182"/>
              <a:gd name="T61" fmla="*/ 2147483647 h 375"/>
              <a:gd name="T62" fmla="*/ 2147483647 w 182"/>
              <a:gd name="T63" fmla="*/ 2147483647 h 375"/>
              <a:gd name="T64" fmla="*/ 2147483647 w 182"/>
              <a:gd name="T65" fmla="*/ 2147483647 h 375"/>
              <a:gd name="T66" fmla="*/ 2147483647 w 182"/>
              <a:gd name="T67" fmla="*/ 2147483647 h 375"/>
              <a:gd name="T68" fmla="*/ 2147483647 w 182"/>
              <a:gd name="T69" fmla="*/ 2147483647 h 375"/>
              <a:gd name="T70" fmla="*/ 2147483647 w 182"/>
              <a:gd name="T71" fmla="*/ 2147483647 h 375"/>
              <a:gd name="T72" fmla="*/ 2147483647 w 182"/>
              <a:gd name="T73" fmla="*/ 2147483647 h 375"/>
              <a:gd name="T74" fmla="*/ 2147483647 w 182"/>
              <a:gd name="T75" fmla="*/ 2147483647 h 375"/>
              <a:gd name="T76" fmla="*/ 2147483647 w 182"/>
              <a:gd name="T77" fmla="*/ 2147483647 h 375"/>
              <a:gd name="T78" fmla="*/ 2147483647 w 182"/>
              <a:gd name="T79" fmla="*/ 2147483647 h 375"/>
              <a:gd name="T80" fmla="*/ 2147483647 w 182"/>
              <a:gd name="T81" fmla="*/ 2147483647 h 375"/>
              <a:gd name="T82" fmla="*/ 2147483647 w 182"/>
              <a:gd name="T83" fmla="*/ 2147483647 h 375"/>
              <a:gd name="T84" fmla="*/ 2147483647 w 182"/>
              <a:gd name="T85" fmla="*/ 2147483647 h 375"/>
              <a:gd name="T86" fmla="*/ 2147483647 w 182"/>
              <a:gd name="T87" fmla="*/ 2147483647 h 375"/>
              <a:gd name="T88" fmla="*/ 2147483647 w 182"/>
              <a:gd name="T89" fmla="*/ 2147483647 h 37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82"/>
              <a:gd name="T136" fmla="*/ 0 h 375"/>
              <a:gd name="T137" fmla="*/ 182 w 182"/>
              <a:gd name="T138" fmla="*/ 375 h 37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82" h="375">
                <a:moveTo>
                  <a:pt x="136" y="336"/>
                </a:moveTo>
                <a:lnTo>
                  <a:pt x="149" y="325"/>
                </a:lnTo>
                <a:lnTo>
                  <a:pt x="158" y="321"/>
                </a:lnTo>
                <a:lnTo>
                  <a:pt x="141" y="313"/>
                </a:lnTo>
                <a:lnTo>
                  <a:pt x="144" y="298"/>
                </a:lnTo>
                <a:lnTo>
                  <a:pt x="156" y="275"/>
                </a:lnTo>
                <a:lnTo>
                  <a:pt x="145" y="266"/>
                </a:lnTo>
                <a:lnTo>
                  <a:pt x="153" y="252"/>
                </a:lnTo>
                <a:lnTo>
                  <a:pt x="164" y="244"/>
                </a:lnTo>
                <a:lnTo>
                  <a:pt x="170" y="230"/>
                </a:lnTo>
                <a:lnTo>
                  <a:pt x="181" y="229"/>
                </a:lnTo>
                <a:lnTo>
                  <a:pt x="176" y="211"/>
                </a:lnTo>
                <a:lnTo>
                  <a:pt x="176" y="184"/>
                </a:lnTo>
                <a:lnTo>
                  <a:pt x="165" y="173"/>
                </a:lnTo>
                <a:lnTo>
                  <a:pt x="160" y="153"/>
                </a:lnTo>
                <a:lnTo>
                  <a:pt x="168" y="137"/>
                </a:lnTo>
                <a:lnTo>
                  <a:pt x="170" y="123"/>
                </a:lnTo>
                <a:lnTo>
                  <a:pt x="179" y="106"/>
                </a:lnTo>
                <a:lnTo>
                  <a:pt x="179" y="92"/>
                </a:lnTo>
                <a:lnTo>
                  <a:pt x="161" y="73"/>
                </a:lnTo>
                <a:lnTo>
                  <a:pt x="151" y="61"/>
                </a:lnTo>
                <a:lnTo>
                  <a:pt x="153" y="47"/>
                </a:lnTo>
                <a:lnTo>
                  <a:pt x="154" y="27"/>
                </a:lnTo>
                <a:lnTo>
                  <a:pt x="145" y="15"/>
                </a:lnTo>
                <a:lnTo>
                  <a:pt x="145" y="5"/>
                </a:lnTo>
                <a:lnTo>
                  <a:pt x="138" y="6"/>
                </a:lnTo>
                <a:lnTo>
                  <a:pt x="133" y="3"/>
                </a:lnTo>
                <a:lnTo>
                  <a:pt x="127" y="0"/>
                </a:lnTo>
                <a:lnTo>
                  <a:pt x="121" y="0"/>
                </a:lnTo>
                <a:lnTo>
                  <a:pt x="118" y="6"/>
                </a:lnTo>
                <a:lnTo>
                  <a:pt x="116" y="17"/>
                </a:lnTo>
                <a:lnTo>
                  <a:pt x="112" y="26"/>
                </a:lnTo>
                <a:lnTo>
                  <a:pt x="112" y="31"/>
                </a:lnTo>
                <a:lnTo>
                  <a:pt x="108" y="41"/>
                </a:lnTo>
                <a:lnTo>
                  <a:pt x="108" y="43"/>
                </a:lnTo>
                <a:lnTo>
                  <a:pt x="101" y="50"/>
                </a:lnTo>
                <a:lnTo>
                  <a:pt x="105" y="56"/>
                </a:lnTo>
                <a:lnTo>
                  <a:pt x="112" y="63"/>
                </a:lnTo>
                <a:lnTo>
                  <a:pt x="115" y="66"/>
                </a:lnTo>
                <a:lnTo>
                  <a:pt x="115" y="69"/>
                </a:lnTo>
                <a:lnTo>
                  <a:pt x="114" y="76"/>
                </a:lnTo>
                <a:lnTo>
                  <a:pt x="113" y="83"/>
                </a:lnTo>
                <a:lnTo>
                  <a:pt x="111" y="88"/>
                </a:lnTo>
                <a:lnTo>
                  <a:pt x="107" y="94"/>
                </a:lnTo>
                <a:lnTo>
                  <a:pt x="104" y="100"/>
                </a:lnTo>
                <a:lnTo>
                  <a:pt x="103" y="103"/>
                </a:lnTo>
                <a:lnTo>
                  <a:pt x="103" y="109"/>
                </a:lnTo>
                <a:lnTo>
                  <a:pt x="102" y="115"/>
                </a:lnTo>
                <a:lnTo>
                  <a:pt x="99" y="123"/>
                </a:lnTo>
                <a:lnTo>
                  <a:pt x="96" y="128"/>
                </a:lnTo>
                <a:lnTo>
                  <a:pt x="90" y="134"/>
                </a:lnTo>
                <a:lnTo>
                  <a:pt x="88" y="138"/>
                </a:lnTo>
                <a:lnTo>
                  <a:pt x="84" y="143"/>
                </a:lnTo>
                <a:lnTo>
                  <a:pt x="83" y="149"/>
                </a:lnTo>
                <a:lnTo>
                  <a:pt x="80" y="160"/>
                </a:lnTo>
                <a:lnTo>
                  <a:pt x="78" y="166"/>
                </a:lnTo>
                <a:lnTo>
                  <a:pt x="76" y="173"/>
                </a:lnTo>
                <a:lnTo>
                  <a:pt x="74" y="183"/>
                </a:lnTo>
                <a:lnTo>
                  <a:pt x="73" y="191"/>
                </a:lnTo>
                <a:lnTo>
                  <a:pt x="70" y="204"/>
                </a:lnTo>
                <a:lnTo>
                  <a:pt x="70" y="211"/>
                </a:lnTo>
                <a:lnTo>
                  <a:pt x="67" y="221"/>
                </a:lnTo>
                <a:lnTo>
                  <a:pt x="63" y="225"/>
                </a:lnTo>
                <a:lnTo>
                  <a:pt x="61" y="228"/>
                </a:lnTo>
                <a:lnTo>
                  <a:pt x="60" y="232"/>
                </a:lnTo>
                <a:lnTo>
                  <a:pt x="58" y="238"/>
                </a:lnTo>
                <a:lnTo>
                  <a:pt x="54" y="243"/>
                </a:lnTo>
                <a:lnTo>
                  <a:pt x="50" y="248"/>
                </a:lnTo>
                <a:lnTo>
                  <a:pt x="47" y="252"/>
                </a:lnTo>
                <a:lnTo>
                  <a:pt x="45" y="254"/>
                </a:lnTo>
                <a:lnTo>
                  <a:pt x="45" y="262"/>
                </a:lnTo>
                <a:lnTo>
                  <a:pt x="44" y="265"/>
                </a:lnTo>
                <a:lnTo>
                  <a:pt x="43" y="271"/>
                </a:lnTo>
                <a:lnTo>
                  <a:pt x="41" y="276"/>
                </a:lnTo>
                <a:lnTo>
                  <a:pt x="40" y="282"/>
                </a:lnTo>
                <a:lnTo>
                  <a:pt x="38" y="285"/>
                </a:lnTo>
                <a:lnTo>
                  <a:pt x="34" y="288"/>
                </a:lnTo>
                <a:lnTo>
                  <a:pt x="29" y="290"/>
                </a:lnTo>
                <a:lnTo>
                  <a:pt x="24" y="292"/>
                </a:lnTo>
                <a:lnTo>
                  <a:pt x="21" y="294"/>
                </a:lnTo>
                <a:lnTo>
                  <a:pt x="18" y="298"/>
                </a:lnTo>
                <a:lnTo>
                  <a:pt x="14" y="296"/>
                </a:lnTo>
                <a:lnTo>
                  <a:pt x="10" y="297"/>
                </a:lnTo>
                <a:lnTo>
                  <a:pt x="8" y="300"/>
                </a:lnTo>
                <a:lnTo>
                  <a:pt x="8" y="304"/>
                </a:lnTo>
                <a:lnTo>
                  <a:pt x="3" y="308"/>
                </a:lnTo>
                <a:lnTo>
                  <a:pt x="1" y="308"/>
                </a:lnTo>
                <a:lnTo>
                  <a:pt x="1" y="307"/>
                </a:lnTo>
                <a:lnTo>
                  <a:pt x="0" y="319"/>
                </a:lnTo>
                <a:lnTo>
                  <a:pt x="4" y="326"/>
                </a:lnTo>
                <a:lnTo>
                  <a:pt x="2" y="334"/>
                </a:lnTo>
                <a:lnTo>
                  <a:pt x="3" y="334"/>
                </a:lnTo>
                <a:lnTo>
                  <a:pt x="9" y="338"/>
                </a:lnTo>
                <a:lnTo>
                  <a:pt x="15" y="340"/>
                </a:lnTo>
                <a:lnTo>
                  <a:pt x="19" y="337"/>
                </a:lnTo>
                <a:lnTo>
                  <a:pt x="22" y="331"/>
                </a:lnTo>
                <a:lnTo>
                  <a:pt x="24" y="326"/>
                </a:lnTo>
                <a:lnTo>
                  <a:pt x="32" y="324"/>
                </a:lnTo>
                <a:lnTo>
                  <a:pt x="38" y="323"/>
                </a:lnTo>
                <a:lnTo>
                  <a:pt x="43" y="321"/>
                </a:lnTo>
                <a:lnTo>
                  <a:pt x="47" y="316"/>
                </a:lnTo>
                <a:lnTo>
                  <a:pt x="46" y="309"/>
                </a:lnTo>
                <a:lnTo>
                  <a:pt x="52" y="302"/>
                </a:lnTo>
                <a:lnTo>
                  <a:pt x="58" y="301"/>
                </a:lnTo>
                <a:lnTo>
                  <a:pt x="65" y="298"/>
                </a:lnTo>
                <a:lnTo>
                  <a:pt x="75" y="296"/>
                </a:lnTo>
                <a:lnTo>
                  <a:pt x="78" y="300"/>
                </a:lnTo>
                <a:lnTo>
                  <a:pt x="79" y="309"/>
                </a:lnTo>
                <a:lnTo>
                  <a:pt x="81" y="313"/>
                </a:lnTo>
                <a:lnTo>
                  <a:pt x="87" y="325"/>
                </a:lnTo>
                <a:lnTo>
                  <a:pt x="89" y="329"/>
                </a:lnTo>
                <a:lnTo>
                  <a:pt x="80" y="334"/>
                </a:lnTo>
                <a:lnTo>
                  <a:pt x="75" y="341"/>
                </a:lnTo>
                <a:lnTo>
                  <a:pt x="78" y="345"/>
                </a:lnTo>
                <a:lnTo>
                  <a:pt x="80" y="350"/>
                </a:lnTo>
                <a:lnTo>
                  <a:pt x="88" y="351"/>
                </a:lnTo>
                <a:lnTo>
                  <a:pt x="95" y="354"/>
                </a:lnTo>
                <a:lnTo>
                  <a:pt x="102" y="358"/>
                </a:lnTo>
                <a:lnTo>
                  <a:pt x="106" y="364"/>
                </a:lnTo>
                <a:lnTo>
                  <a:pt x="113" y="370"/>
                </a:lnTo>
                <a:lnTo>
                  <a:pt x="116" y="374"/>
                </a:lnTo>
                <a:lnTo>
                  <a:pt x="122" y="370"/>
                </a:lnTo>
                <a:lnTo>
                  <a:pt x="124" y="366"/>
                </a:lnTo>
                <a:lnTo>
                  <a:pt x="131" y="361"/>
                </a:lnTo>
                <a:lnTo>
                  <a:pt x="130" y="356"/>
                </a:lnTo>
                <a:lnTo>
                  <a:pt x="125" y="355"/>
                </a:lnTo>
                <a:lnTo>
                  <a:pt x="121" y="349"/>
                </a:lnTo>
                <a:lnTo>
                  <a:pt x="118" y="342"/>
                </a:lnTo>
                <a:lnTo>
                  <a:pt x="117" y="335"/>
                </a:lnTo>
                <a:lnTo>
                  <a:pt x="121" y="331"/>
                </a:lnTo>
                <a:lnTo>
                  <a:pt x="133" y="332"/>
                </a:lnTo>
                <a:lnTo>
                  <a:pt x="136" y="336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63" name="Freeform 447"/>
          <p:cNvSpPr>
            <a:spLocks/>
          </p:cNvSpPr>
          <p:nvPr/>
        </p:nvSpPr>
        <p:spPr bwMode="auto">
          <a:xfrm>
            <a:off x="3576638" y="4289425"/>
            <a:ext cx="288925" cy="595313"/>
          </a:xfrm>
          <a:custGeom>
            <a:avLst/>
            <a:gdLst>
              <a:gd name="T0" fmla="*/ 2147483647 w 182"/>
              <a:gd name="T1" fmla="*/ 2147483647 h 375"/>
              <a:gd name="T2" fmla="*/ 2147483647 w 182"/>
              <a:gd name="T3" fmla="*/ 2147483647 h 375"/>
              <a:gd name="T4" fmla="*/ 2147483647 w 182"/>
              <a:gd name="T5" fmla="*/ 2147483647 h 375"/>
              <a:gd name="T6" fmla="*/ 2147483647 w 182"/>
              <a:gd name="T7" fmla="*/ 2147483647 h 375"/>
              <a:gd name="T8" fmla="*/ 2147483647 w 182"/>
              <a:gd name="T9" fmla="*/ 2147483647 h 375"/>
              <a:gd name="T10" fmla="*/ 2147483647 w 182"/>
              <a:gd name="T11" fmla="*/ 2147483647 h 375"/>
              <a:gd name="T12" fmla="*/ 2147483647 w 182"/>
              <a:gd name="T13" fmla="*/ 2147483647 h 375"/>
              <a:gd name="T14" fmla="*/ 2147483647 w 182"/>
              <a:gd name="T15" fmla="*/ 2147483647 h 375"/>
              <a:gd name="T16" fmla="*/ 2147483647 w 182"/>
              <a:gd name="T17" fmla="*/ 2147483647 h 375"/>
              <a:gd name="T18" fmla="*/ 2147483647 w 182"/>
              <a:gd name="T19" fmla="*/ 2147483647 h 375"/>
              <a:gd name="T20" fmla="*/ 2147483647 w 182"/>
              <a:gd name="T21" fmla="*/ 2147483647 h 375"/>
              <a:gd name="T22" fmla="*/ 2147483647 w 182"/>
              <a:gd name="T23" fmla="*/ 2147483647 h 375"/>
              <a:gd name="T24" fmla="*/ 2147483647 w 182"/>
              <a:gd name="T25" fmla="*/ 2147483647 h 375"/>
              <a:gd name="T26" fmla="*/ 2147483647 w 182"/>
              <a:gd name="T27" fmla="*/ 2147483647 h 375"/>
              <a:gd name="T28" fmla="*/ 2147483647 w 182"/>
              <a:gd name="T29" fmla="*/ 2147483647 h 375"/>
              <a:gd name="T30" fmla="*/ 2147483647 w 182"/>
              <a:gd name="T31" fmla="*/ 2147483647 h 375"/>
              <a:gd name="T32" fmla="*/ 2147483647 w 182"/>
              <a:gd name="T33" fmla="*/ 2147483647 h 375"/>
              <a:gd name="T34" fmla="*/ 2147483647 w 182"/>
              <a:gd name="T35" fmla="*/ 2147483647 h 375"/>
              <a:gd name="T36" fmla="*/ 2147483647 w 182"/>
              <a:gd name="T37" fmla="*/ 2147483647 h 375"/>
              <a:gd name="T38" fmla="*/ 2147483647 w 182"/>
              <a:gd name="T39" fmla="*/ 2147483647 h 375"/>
              <a:gd name="T40" fmla="*/ 2147483647 w 182"/>
              <a:gd name="T41" fmla="*/ 2147483647 h 375"/>
              <a:gd name="T42" fmla="*/ 2147483647 w 182"/>
              <a:gd name="T43" fmla="*/ 2147483647 h 375"/>
              <a:gd name="T44" fmla="*/ 2147483647 w 182"/>
              <a:gd name="T45" fmla="*/ 2147483647 h 375"/>
              <a:gd name="T46" fmla="*/ 2147483647 w 182"/>
              <a:gd name="T47" fmla="*/ 2147483647 h 375"/>
              <a:gd name="T48" fmla="*/ 2147483647 w 182"/>
              <a:gd name="T49" fmla="*/ 2147483647 h 375"/>
              <a:gd name="T50" fmla="*/ 2147483647 w 182"/>
              <a:gd name="T51" fmla="*/ 2147483647 h 375"/>
              <a:gd name="T52" fmla="*/ 2147483647 w 182"/>
              <a:gd name="T53" fmla="*/ 2147483647 h 375"/>
              <a:gd name="T54" fmla="*/ 2147483647 w 182"/>
              <a:gd name="T55" fmla="*/ 2147483647 h 375"/>
              <a:gd name="T56" fmla="*/ 2147483647 w 182"/>
              <a:gd name="T57" fmla="*/ 2147483647 h 375"/>
              <a:gd name="T58" fmla="*/ 2147483647 w 182"/>
              <a:gd name="T59" fmla="*/ 2147483647 h 375"/>
              <a:gd name="T60" fmla="*/ 2147483647 w 182"/>
              <a:gd name="T61" fmla="*/ 2147483647 h 375"/>
              <a:gd name="T62" fmla="*/ 2147483647 w 182"/>
              <a:gd name="T63" fmla="*/ 2147483647 h 375"/>
              <a:gd name="T64" fmla="*/ 2147483647 w 182"/>
              <a:gd name="T65" fmla="*/ 2147483647 h 375"/>
              <a:gd name="T66" fmla="*/ 2147483647 w 182"/>
              <a:gd name="T67" fmla="*/ 2147483647 h 375"/>
              <a:gd name="T68" fmla="*/ 2147483647 w 182"/>
              <a:gd name="T69" fmla="*/ 2147483647 h 375"/>
              <a:gd name="T70" fmla="*/ 2147483647 w 182"/>
              <a:gd name="T71" fmla="*/ 2147483647 h 375"/>
              <a:gd name="T72" fmla="*/ 2147483647 w 182"/>
              <a:gd name="T73" fmla="*/ 2147483647 h 375"/>
              <a:gd name="T74" fmla="*/ 2147483647 w 182"/>
              <a:gd name="T75" fmla="*/ 2147483647 h 375"/>
              <a:gd name="T76" fmla="*/ 2147483647 w 182"/>
              <a:gd name="T77" fmla="*/ 2147483647 h 375"/>
              <a:gd name="T78" fmla="*/ 2147483647 w 182"/>
              <a:gd name="T79" fmla="*/ 2147483647 h 375"/>
              <a:gd name="T80" fmla="*/ 2147483647 w 182"/>
              <a:gd name="T81" fmla="*/ 2147483647 h 375"/>
              <a:gd name="T82" fmla="*/ 2147483647 w 182"/>
              <a:gd name="T83" fmla="*/ 2147483647 h 375"/>
              <a:gd name="T84" fmla="*/ 2147483647 w 182"/>
              <a:gd name="T85" fmla="*/ 2147483647 h 375"/>
              <a:gd name="T86" fmla="*/ 2147483647 w 182"/>
              <a:gd name="T87" fmla="*/ 2147483647 h 375"/>
              <a:gd name="T88" fmla="*/ 2147483647 w 182"/>
              <a:gd name="T89" fmla="*/ 2147483647 h 37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82"/>
              <a:gd name="T136" fmla="*/ 0 h 375"/>
              <a:gd name="T137" fmla="*/ 182 w 182"/>
              <a:gd name="T138" fmla="*/ 375 h 37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82" h="375">
                <a:moveTo>
                  <a:pt x="136" y="336"/>
                </a:moveTo>
                <a:lnTo>
                  <a:pt x="149" y="325"/>
                </a:lnTo>
                <a:lnTo>
                  <a:pt x="158" y="321"/>
                </a:lnTo>
                <a:lnTo>
                  <a:pt x="141" y="313"/>
                </a:lnTo>
                <a:lnTo>
                  <a:pt x="144" y="298"/>
                </a:lnTo>
                <a:lnTo>
                  <a:pt x="156" y="275"/>
                </a:lnTo>
                <a:lnTo>
                  <a:pt x="145" y="266"/>
                </a:lnTo>
                <a:lnTo>
                  <a:pt x="153" y="252"/>
                </a:lnTo>
                <a:lnTo>
                  <a:pt x="164" y="244"/>
                </a:lnTo>
                <a:lnTo>
                  <a:pt x="170" y="230"/>
                </a:lnTo>
                <a:lnTo>
                  <a:pt x="181" y="229"/>
                </a:lnTo>
                <a:lnTo>
                  <a:pt x="176" y="211"/>
                </a:lnTo>
                <a:lnTo>
                  <a:pt x="176" y="184"/>
                </a:lnTo>
                <a:lnTo>
                  <a:pt x="165" y="173"/>
                </a:lnTo>
                <a:lnTo>
                  <a:pt x="160" y="153"/>
                </a:lnTo>
                <a:lnTo>
                  <a:pt x="168" y="137"/>
                </a:lnTo>
                <a:lnTo>
                  <a:pt x="170" y="123"/>
                </a:lnTo>
                <a:lnTo>
                  <a:pt x="179" y="106"/>
                </a:lnTo>
                <a:lnTo>
                  <a:pt x="179" y="92"/>
                </a:lnTo>
                <a:lnTo>
                  <a:pt x="161" y="73"/>
                </a:lnTo>
                <a:lnTo>
                  <a:pt x="151" y="61"/>
                </a:lnTo>
                <a:lnTo>
                  <a:pt x="153" y="47"/>
                </a:lnTo>
                <a:lnTo>
                  <a:pt x="154" y="27"/>
                </a:lnTo>
                <a:lnTo>
                  <a:pt x="145" y="15"/>
                </a:lnTo>
                <a:lnTo>
                  <a:pt x="145" y="5"/>
                </a:lnTo>
                <a:lnTo>
                  <a:pt x="138" y="6"/>
                </a:lnTo>
                <a:lnTo>
                  <a:pt x="133" y="3"/>
                </a:lnTo>
                <a:lnTo>
                  <a:pt x="127" y="0"/>
                </a:lnTo>
                <a:lnTo>
                  <a:pt x="121" y="0"/>
                </a:lnTo>
                <a:lnTo>
                  <a:pt x="118" y="6"/>
                </a:lnTo>
                <a:lnTo>
                  <a:pt x="116" y="17"/>
                </a:lnTo>
                <a:lnTo>
                  <a:pt x="112" y="26"/>
                </a:lnTo>
                <a:lnTo>
                  <a:pt x="112" y="31"/>
                </a:lnTo>
                <a:lnTo>
                  <a:pt x="108" y="41"/>
                </a:lnTo>
                <a:lnTo>
                  <a:pt x="108" y="43"/>
                </a:lnTo>
                <a:lnTo>
                  <a:pt x="101" y="50"/>
                </a:lnTo>
                <a:lnTo>
                  <a:pt x="105" y="56"/>
                </a:lnTo>
                <a:lnTo>
                  <a:pt x="112" y="63"/>
                </a:lnTo>
                <a:lnTo>
                  <a:pt x="115" y="66"/>
                </a:lnTo>
                <a:lnTo>
                  <a:pt x="115" y="69"/>
                </a:lnTo>
                <a:lnTo>
                  <a:pt x="114" y="76"/>
                </a:lnTo>
                <a:lnTo>
                  <a:pt x="113" y="83"/>
                </a:lnTo>
                <a:lnTo>
                  <a:pt x="111" y="88"/>
                </a:lnTo>
                <a:lnTo>
                  <a:pt x="107" y="94"/>
                </a:lnTo>
                <a:lnTo>
                  <a:pt x="104" y="100"/>
                </a:lnTo>
                <a:lnTo>
                  <a:pt x="103" y="103"/>
                </a:lnTo>
                <a:lnTo>
                  <a:pt x="103" y="109"/>
                </a:lnTo>
                <a:lnTo>
                  <a:pt x="102" y="115"/>
                </a:lnTo>
                <a:lnTo>
                  <a:pt x="99" y="123"/>
                </a:lnTo>
                <a:lnTo>
                  <a:pt x="96" y="128"/>
                </a:lnTo>
                <a:lnTo>
                  <a:pt x="90" y="134"/>
                </a:lnTo>
                <a:lnTo>
                  <a:pt x="88" y="138"/>
                </a:lnTo>
                <a:lnTo>
                  <a:pt x="84" y="143"/>
                </a:lnTo>
                <a:lnTo>
                  <a:pt x="83" y="149"/>
                </a:lnTo>
                <a:lnTo>
                  <a:pt x="80" y="160"/>
                </a:lnTo>
                <a:lnTo>
                  <a:pt x="78" y="166"/>
                </a:lnTo>
                <a:lnTo>
                  <a:pt x="76" y="173"/>
                </a:lnTo>
                <a:lnTo>
                  <a:pt x="74" y="183"/>
                </a:lnTo>
                <a:lnTo>
                  <a:pt x="73" y="191"/>
                </a:lnTo>
                <a:lnTo>
                  <a:pt x="70" y="204"/>
                </a:lnTo>
                <a:lnTo>
                  <a:pt x="70" y="211"/>
                </a:lnTo>
                <a:lnTo>
                  <a:pt x="67" y="221"/>
                </a:lnTo>
                <a:lnTo>
                  <a:pt x="63" y="225"/>
                </a:lnTo>
                <a:lnTo>
                  <a:pt x="61" y="228"/>
                </a:lnTo>
                <a:lnTo>
                  <a:pt x="60" y="232"/>
                </a:lnTo>
                <a:lnTo>
                  <a:pt x="58" y="238"/>
                </a:lnTo>
                <a:lnTo>
                  <a:pt x="54" y="243"/>
                </a:lnTo>
                <a:lnTo>
                  <a:pt x="50" y="248"/>
                </a:lnTo>
                <a:lnTo>
                  <a:pt x="47" y="252"/>
                </a:lnTo>
                <a:lnTo>
                  <a:pt x="45" y="254"/>
                </a:lnTo>
                <a:lnTo>
                  <a:pt x="45" y="262"/>
                </a:lnTo>
                <a:lnTo>
                  <a:pt x="44" y="265"/>
                </a:lnTo>
                <a:lnTo>
                  <a:pt x="43" y="271"/>
                </a:lnTo>
                <a:lnTo>
                  <a:pt x="41" y="276"/>
                </a:lnTo>
                <a:lnTo>
                  <a:pt x="40" y="282"/>
                </a:lnTo>
                <a:lnTo>
                  <a:pt x="38" y="285"/>
                </a:lnTo>
                <a:lnTo>
                  <a:pt x="34" y="288"/>
                </a:lnTo>
                <a:lnTo>
                  <a:pt x="29" y="290"/>
                </a:lnTo>
                <a:lnTo>
                  <a:pt x="24" y="292"/>
                </a:lnTo>
                <a:lnTo>
                  <a:pt x="21" y="294"/>
                </a:lnTo>
                <a:lnTo>
                  <a:pt x="18" y="298"/>
                </a:lnTo>
                <a:lnTo>
                  <a:pt x="14" y="296"/>
                </a:lnTo>
                <a:lnTo>
                  <a:pt x="10" y="297"/>
                </a:lnTo>
                <a:lnTo>
                  <a:pt x="8" y="300"/>
                </a:lnTo>
                <a:lnTo>
                  <a:pt x="8" y="304"/>
                </a:lnTo>
                <a:lnTo>
                  <a:pt x="3" y="308"/>
                </a:lnTo>
                <a:lnTo>
                  <a:pt x="1" y="308"/>
                </a:lnTo>
                <a:lnTo>
                  <a:pt x="1" y="307"/>
                </a:lnTo>
                <a:lnTo>
                  <a:pt x="0" y="319"/>
                </a:lnTo>
                <a:lnTo>
                  <a:pt x="4" y="326"/>
                </a:lnTo>
                <a:lnTo>
                  <a:pt x="2" y="334"/>
                </a:lnTo>
                <a:lnTo>
                  <a:pt x="3" y="334"/>
                </a:lnTo>
                <a:lnTo>
                  <a:pt x="9" y="338"/>
                </a:lnTo>
                <a:lnTo>
                  <a:pt x="15" y="340"/>
                </a:lnTo>
                <a:lnTo>
                  <a:pt x="19" y="337"/>
                </a:lnTo>
                <a:lnTo>
                  <a:pt x="22" y="331"/>
                </a:lnTo>
                <a:lnTo>
                  <a:pt x="24" y="326"/>
                </a:lnTo>
                <a:lnTo>
                  <a:pt x="32" y="324"/>
                </a:lnTo>
                <a:lnTo>
                  <a:pt x="38" y="323"/>
                </a:lnTo>
                <a:lnTo>
                  <a:pt x="43" y="321"/>
                </a:lnTo>
                <a:lnTo>
                  <a:pt x="47" y="316"/>
                </a:lnTo>
                <a:lnTo>
                  <a:pt x="46" y="309"/>
                </a:lnTo>
                <a:lnTo>
                  <a:pt x="52" y="302"/>
                </a:lnTo>
                <a:lnTo>
                  <a:pt x="58" y="301"/>
                </a:lnTo>
                <a:lnTo>
                  <a:pt x="65" y="298"/>
                </a:lnTo>
                <a:lnTo>
                  <a:pt x="75" y="296"/>
                </a:lnTo>
                <a:lnTo>
                  <a:pt x="78" y="300"/>
                </a:lnTo>
                <a:lnTo>
                  <a:pt x="79" y="309"/>
                </a:lnTo>
                <a:lnTo>
                  <a:pt x="81" y="313"/>
                </a:lnTo>
                <a:lnTo>
                  <a:pt x="87" y="325"/>
                </a:lnTo>
                <a:lnTo>
                  <a:pt x="89" y="329"/>
                </a:lnTo>
                <a:lnTo>
                  <a:pt x="80" y="334"/>
                </a:lnTo>
                <a:lnTo>
                  <a:pt x="75" y="341"/>
                </a:lnTo>
                <a:lnTo>
                  <a:pt x="78" y="345"/>
                </a:lnTo>
                <a:lnTo>
                  <a:pt x="80" y="350"/>
                </a:lnTo>
                <a:lnTo>
                  <a:pt x="88" y="351"/>
                </a:lnTo>
                <a:lnTo>
                  <a:pt x="95" y="354"/>
                </a:lnTo>
                <a:lnTo>
                  <a:pt x="102" y="358"/>
                </a:lnTo>
                <a:lnTo>
                  <a:pt x="106" y="364"/>
                </a:lnTo>
                <a:lnTo>
                  <a:pt x="113" y="370"/>
                </a:lnTo>
                <a:lnTo>
                  <a:pt x="116" y="374"/>
                </a:lnTo>
                <a:lnTo>
                  <a:pt x="122" y="370"/>
                </a:lnTo>
                <a:lnTo>
                  <a:pt x="124" y="366"/>
                </a:lnTo>
                <a:lnTo>
                  <a:pt x="131" y="361"/>
                </a:lnTo>
                <a:lnTo>
                  <a:pt x="130" y="356"/>
                </a:lnTo>
                <a:lnTo>
                  <a:pt x="125" y="355"/>
                </a:lnTo>
                <a:lnTo>
                  <a:pt x="121" y="349"/>
                </a:lnTo>
                <a:lnTo>
                  <a:pt x="118" y="342"/>
                </a:lnTo>
                <a:lnTo>
                  <a:pt x="117" y="335"/>
                </a:lnTo>
                <a:lnTo>
                  <a:pt x="121" y="331"/>
                </a:lnTo>
                <a:lnTo>
                  <a:pt x="133" y="332"/>
                </a:lnTo>
                <a:lnTo>
                  <a:pt x="136" y="336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64" name="Freeform 448"/>
          <p:cNvSpPr>
            <a:spLocks/>
          </p:cNvSpPr>
          <p:nvPr/>
        </p:nvSpPr>
        <p:spPr bwMode="auto">
          <a:xfrm>
            <a:off x="5459413" y="2441575"/>
            <a:ext cx="115887" cy="303213"/>
          </a:xfrm>
          <a:custGeom>
            <a:avLst/>
            <a:gdLst>
              <a:gd name="T0" fmla="*/ 0 w 73"/>
              <a:gd name="T1" fmla="*/ 2147483647 h 191"/>
              <a:gd name="T2" fmla="*/ 2147483647 w 73"/>
              <a:gd name="T3" fmla="*/ 2147483647 h 191"/>
              <a:gd name="T4" fmla="*/ 2147483647 w 73"/>
              <a:gd name="T5" fmla="*/ 2147483647 h 191"/>
              <a:gd name="T6" fmla="*/ 2147483647 w 73"/>
              <a:gd name="T7" fmla="*/ 2147483647 h 191"/>
              <a:gd name="T8" fmla="*/ 2147483647 w 73"/>
              <a:gd name="T9" fmla="*/ 2147483647 h 191"/>
              <a:gd name="T10" fmla="*/ 2147483647 w 73"/>
              <a:gd name="T11" fmla="*/ 2147483647 h 191"/>
              <a:gd name="T12" fmla="*/ 2147483647 w 73"/>
              <a:gd name="T13" fmla="*/ 2147483647 h 191"/>
              <a:gd name="T14" fmla="*/ 2147483647 w 73"/>
              <a:gd name="T15" fmla="*/ 2147483647 h 191"/>
              <a:gd name="T16" fmla="*/ 2147483647 w 73"/>
              <a:gd name="T17" fmla="*/ 2147483647 h 191"/>
              <a:gd name="T18" fmla="*/ 2147483647 w 73"/>
              <a:gd name="T19" fmla="*/ 0 h 19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3"/>
              <a:gd name="T31" fmla="*/ 0 h 191"/>
              <a:gd name="T32" fmla="*/ 73 w 73"/>
              <a:gd name="T33" fmla="*/ 191 h 19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3" h="191">
                <a:moveTo>
                  <a:pt x="0" y="190"/>
                </a:moveTo>
                <a:lnTo>
                  <a:pt x="6" y="180"/>
                </a:lnTo>
                <a:lnTo>
                  <a:pt x="8" y="165"/>
                </a:lnTo>
                <a:lnTo>
                  <a:pt x="16" y="151"/>
                </a:lnTo>
                <a:lnTo>
                  <a:pt x="27" y="139"/>
                </a:lnTo>
                <a:lnTo>
                  <a:pt x="43" y="111"/>
                </a:lnTo>
                <a:lnTo>
                  <a:pt x="48" y="95"/>
                </a:lnTo>
                <a:lnTo>
                  <a:pt x="53" y="69"/>
                </a:lnTo>
                <a:lnTo>
                  <a:pt x="60" y="39"/>
                </a:lnTo>
                <a:lnTo>
                  <a:pt x="72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65" name="Freeform 449"/>
          <p:cNvSpPr>
            <a:spLocks/>
          </p:cNvSpPr>
          <p:nvPr/>
        </p:nvSpPr>
        <p:spPr bwMode="auto">
          <a:xfrm>
            <a:off x="5132388" y="2341563"/>
            <a:ext cx="444500" cy="419100"/>
          </a:xfrm>
          <a:custGeom>
            <a:avLst/>
            <a:gdLst>
              <a:gd name="T0" fmla="*/ 2147483647 w 280"/>
              <a:gd name="T1" fmla="*/ 2147483647 h 264"/>
              <a:gd name="T2" fmla="*/ 2147483647 w 280"/>
              <a:gd name="T3" fmla="*/ 2147483647 h 264"/>
              <a:gd name="T4" fmla="*/ 2147483647 w 280"/>
              <a:gd name="T5" fmla="*/ 2147483647 h 264"/>
              <a:gd name="T6" fmla="*/ 2147483647 w 280"/>
              <a:gd name="T7" fmla="*/ 2147483647 h 264"/>
              <a:gd name="T8" fmla="*/ 2147483647 w 280"/>
              <a:gd name="T9" fmla="*/ 2147483647 h 264"/>
              <a:gd name="T10" fmla="*/ 2147483647 w 280"/>
              <a:gd name="T11" fmla="*/ 2147483647 h 264"/>
              <a:gd name="T12" fmla="*/ 2147483647 w 280"/>
              <a:gd name="T13" fmla="*/ 2147483647 h 264"/>
              <a:gd name="T14" fmla="*/ 2147483647 w 280"/>
              <a:gd name="T15" fmla="*/ 2147483647 h 264"/>
              <a:gd name="T16" fmla="*/ 2147483647 w 280"/>
              <a:gd name="T17" fmla="*/ 2147483647 h 264"/>
              <a:gd name="T18" fmla="*/ 2147483647 w 280"/>
              <a:gd name="T19" fmla="*/ 2147483647 h 264"/>
              <a:gd name="T20" fmla="*/ 2147483647 w 280"/>
              <a:gd name="T21" fmla="*/ 2147483647 h 264"/>
              <a:gd name="T22" fmla="*/ 2147483647 w 280"/>
              <a:gd name="T23" fmla="*/ 2147483647 h 264"/>
              <a:gd name="T24" fmla="*/ 2147483647 w 280"/>
              <a:gd name="T25" fmla="*/ 2147483647 h 264"/>
              <a:gd name="T26" fmla="*/ 2147483647 w 280"/>
              <a:gd name="T27" fmla="*/ 2147483647 h 264"/>
              <a:gd name="T28" fmla="*/ 2147483647 w 280"/>
              <a:gd name="T29" fmla="*/ 2147483647 h 264"/>
              <a:gd name="T30" fmla="*/ 2147483647 w 280"/>
              <a:gd name="T31" fmla="*/ 2147483647 h 264"/>
              <a:gd name="T32" fmla="*/ 2147483647 w 280"/>
              <a:gd name="T33" fmla="*/ 2147483647 h 264"/>
              <a:gd name="T34" fmla="*/ 2147483647 w 280"/>
              <a:gd name="T35" fmla="*/ 2147483647 h 264"/>
              <a:gd name="T36" fmla="*/ 2147483647 w 280"/>
              <a:gd name="T37" fmla="*/ 2147483647 h 264"/>
              <a:gd name="T38" fmla="*/ 2147483647 w 280"/>
              <a:gd name="T39" fmla="*/ 2147483647 h 264"/>
              <a:gd name="T40" fmla="*/ 2147483647 w 280"/>
              <a:gd name="T41" fmla="*/ 2147483647 h 264"/>
              <a:gd name="T42" fmla="*/ 2147483647 w 280"/>
              <a:gd name="T43" fmla="*/ 2147483647 h 264"/>
              <a:gd name="T44" fmla="*/ 2147483647 w 280"/>
              <a:gd name="T45" fmla="*/ 2147483647 h 264"/>
              <a:gd name="T46" fmla="*/ 2147483647 w 280"/>
              <a:gd name="T47" fmla="*/ 2147483647 h 264"/>
              <a:gd name="T48" fmla="*/ 2147483647 w 280"/>
              <a:gd name="T49" fmla="*/ 2147483647 h 264"/>
              <a:gd name="T50" fmla="*/ 2147483647 w 280"/>
              <a:gd name="T51" fmla="*/ 2147483647 h 264"/>
              <a:gd name="T52" fmla="*/ 2147483647 w 280"/>
              <a:gd name="T53" fmla="*/ 2147483647 h 264"/>
              <a:gd name="T54" fmla="*/ 2147483647 w 280"/>
              <a:gd name="T55" fmla="*/ 2147483647 h 264"/>
              <a:gd name="T56" fmla="*/ 2147483647 w 280"/>
              <a:gd name="T57" fmla="*/ 2147483647 h 264"/>
              <a:gd name="T58" fmla="*/ 2147483647 w 280"/>
              <a:gd name="T59" fmla="*/ 2147483647 h 264"/>
              <a:gd name="T60" fmla="*/ 2147483647 w 280"/>
              <a:gd name="T61" fmla="*/ 2147483647 h 264"/>
              <a:gd name="T62" fmla="*/ 2147483647 w 280"/>
              <a:gd name="T63" fmla="*/ 2147483647 h 264"/>
              <a:gd name="T64" fmla="*/ 2147483647 w 280"/>
              <a:gd name="T65" fmla="*/ 2147483647 h 264"/>
              <a:gd name="T66" fmla="*/ 2147483647 w 280"/>
              <a:gd name="T67" fmla="*/ 2147483647 h 264"/>
              <a:gd name="T68" fmla="*/ 0 w 280"/>
              <a:gd name="T69" fmla="*/ 2147483647 h 264"/>
              <a:gd name="T70" fmla="*/ 2147483647 w 280"/>
              <a:gd name="T71" fmla="*/ 2147483647 h 264"/>
              <a:gd name="T72" fmla="*/ 2147483647 w 280"/>
              <a:gd name="T73" fmla="*/ 2147483647 h 264"/>
              <a:gd name="T74" fmla="*/ 2147483647 w 280"/>
              <a:gd name="T75" fmla="*/ 2147483647 h 264"/>
              <a:gd name="T76" fmla="*/ 2147483647 w 280"/>
              <a:gd name="T77" fmla="*/ 2147483647 h 264"/>
              <a:gd name="T78" fmla="*/ 2147483647 w 280"/>
              <a:gd name="T79" fmla="*/ 2147483647 h 264"/>
              <a:gd name="T80" fmla="*/ 2147483647 w 280"/>
              <a:gd name="T81" fmla="*/ 2147483647 h 264"/>
              <a:gd name="T82" fmla="*/ 2147483647 w 280"/>
              <a:gd name="T83" fmla="*/ 2147483647 h 264"/>
              <a:gd name="T84" fmla="*/ 2147483647 w 280"/>
              <a:gd name="T85" fmla="*/ 2147483647 h 264"/>
              <a:gd name="T86" fmla="*/ 2147483647 w 280"/>
              <a:gd name="T87" fmla="*/ 2147483647 h 264"/>
              <a:gd name="T88" fmla="*/ 2147483647 w 280"/>
              <a:gd name="T89" fmla="*/ 2147483647 h 264"/>
              <a:gd name="T90" fmla="*/ 2147483647 w 280"/>
              <a:gd name="T91" fmla="*/ 2147483647 h 264"/>
              <a:gd name="T92" fmla="*/ 2147483647 w 280"/>
              <a:gd name="T93" fmla="*/ 2147483647 h 264"/>
              <a:gd name="T94" fmla="*/ 2147483647 w 280"/>
              <a:gd name="T95" fmla="*/ 2147483647 h 264"/>
              <a:gd name="T96" fmla="*/ 2147483647 w 280"/>
              <a:gd name="T97" fmla="*/ 2147483647 h 264"/>
              <a:gd name="T98" fmla="*/ 2147483647 w 280"/>
              <a:gd name="T99" fmla="*/ 2147483647 h 264"/>
              <a:gd name="T100" fmla="*/ 2147483647 w 280"/>
              <a:gd name="T101" fmla="*/ 2147483647 h 264"/>
              <a:gd name="T102" fmla="*/ 2147483647 w 280"/>
              <a:gd name="T103" fmla="*/ 2147483647 h 264"/>
              <a:gd name="T104" fmla="*/ 2147483647 w 280"/>
              <a:gd name="T105" fmla="*/ 2147483647 h 264"/>
              <a:gd name="T106" fmla="*/ 2147483647 w 280"/>
              <a:gd name="T107" fmla="*/ 2147483647 h 264"/>
              <a:gd name="T108" fmla="*/ 2147483647 w 280"/>
              <a:gd name="T109" fmla="*/ 2147483647 h 264"/>
              <a:gd name="T110" fmla="*/ 2147483647 w 280"/>
              <a:gd name="T111" fmla="*/ 2147483647 h 264"/>
              <a:gd name="T112" fmla="*/ 2147483647 w 280"/>
              <a:gd name="T113" fmla="*/ 2147483647 h 264"/>
              <a:gd name="T114" fmla="*/ 2147483647 w 280"/>
              <a:gd name="T115" fmla="*/ 2147483647 h 264"/>
              <a:gd name="T116" fmla="*/ 2147483647 w 280"/>
              <a:gd name="T117" fmla="*/ 2147483647 h 264"/>
              <a:gd name="T118" fmla="*/ 2147483647 w 280"/>
              <a:gd name="T119" fmla="*/ 2147483647 h 264"/>
              <a:gd name="T120" fmla="*/ 2147483647 w 280"/>
              <a:gd name="T121" fmla="*/ 2147483647 h 264"/>
              <a:gd name="T122" fmla="*/ 2147483647 w 280"/>
              <a:gd name="T123" fmla="*/ 2147483647 h 26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80"/>
              <a:gd name="T187" fmla="*/ 0 h 264"/>
              <a:gd name="T188" fmla="*/ 280 w 280"/>
              <a:gd name="T189" fmla="*/ 264 h 26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80" h="264">
                <a:moveTo>
                  <a:pt x="109" y="251"/>
                </a:moveTo>
                <a:lnTo>
                  <a:pt x="110" y="251"/>
                </a:lnTo>
                <a:lnTo>
                  <a:pt x="116" y="251"/>
                </a:lnTo>
                <a:lnTo>
                  <a:pt x="126" y="251"/>
                </a:lnTo>
                <a:lnTo>
                  <a:pt x="131" y="256"/>
                </a:lnTo>
                <a:lnTo>
                  <a:pt x="135" y="261"/>
                </a:lnTo>
                <a:lnTo>
                  <a:pt x="141" y="262"/>
                </a:lnTo>
                <a:lnTo>
                  <a:pt x="146" y="257"/>
                </a:lnTo>
                <a:lnTo>
                  <a:pt x="154" y="256"/>
                </a:lnTo>
                <a:lnTo>
                  <a:pt x="161" y="257"/>
                </a:lnTo>
                <a:lnTo>
                  <a:pt x="171" y="260"/>
                </a:lnTo>
                <a:lnTo>
                  <a:pt x="179" y="260"/>
                </a:lnTo>
                <a:lnTo>
                  <a:pt x="188" y="257"/>
                </a:lnTo>
                <a:lnTo>
                  <a:pt x="193" y="254"/>
                </a:lnTo>
                <a:lnTo>
                  <a:pt x="194" y="252"/>
                </a:lnTo>
                <a:lnTo>
                  <a:pt x="204" y="254"/>
                </a:lnTo>
                <a:lnTo>
                  <a:pt x="208" y="255"/>
                </a:lnTo>
                <a:lnTo>
                  <a:pt x="212" y="242"/>
                </a:lnTo>
                <a:lnTo>
                  <a:pt x="213" y="236"/>
                </a:lnTo>
                <a:lnTo>
                  <a:pt x="216" y="224"/>
                </a:lnTo>
                <a:lnTo>
                  <a:pt x="226" y="208"/>
                </a:lnTo>
                <a:lnTo>
                  <a:pt x="236" y="195"/>
                </a:lnTo>
                <a:lnTo>
                  <a:pt x="248" y="175"/>
                </a:lnTo>
                <a:lnTo>
                  <a:pt x="255" y="155"/>
                </a:lnTo>
                <a:lnTo>
                  <a:pt x="261" y="126"/>
                </a:lnTo>
                <a:lnTo>
                  <a:pt x="271" y="83"/>
                </a:lnTo>
                <a:lnTo>
                  <a:pt x="278" y="63"/>
                </a:lnTo>
                <a:lnTo>
                  <a:pt x="279" y="53"/>
                </a:lnTo>
                <a:lnTo>
                  <a:pt x="277" y="43"/>
                </a:lnTo>
                <a:lnTo>
                  <a:pt x="272" y="41"/>
                </a:lnTo>
                <a:lnTo>
                  <a:pt x="260" y="36"/>
                </a:lnTo>
                <a:lnTo>
                  <a:pt x="252" y="30"/>
                </a:lnTo>
                <a:lnTo>
                  <a:pt x="238" y="26"/>
                </a:lnTo>
                <a:lnTo>
                  <a:pt x="233" y="20"/>
                </a:lnTo>
                <a:lnTo>
                  <a:pt x="232" y="13"/>
                </a:lnTo>
                <a:lnTo>
                  <a:pt x="224" y="4"/>
                </a:lnTo>
                <a:lnTo>
                  <a:pt x="211" y="0"/>
                </a:lnTo>
                <a:lnTo>
                  <a:pt x="197" y="5"/>
                </a:lnTo>
                <a:lnTo>
                  <a:pt x="187" y="10"/>
                </a:lnTo>
                <a:lnTo>
                  <a:pt x="173" y="13"/>
                </a:lnTo>
                <a:lnTo>
                  <a:pt x="160" y="12"/>
                </a:lnTo>
                <a:lnTo>
                  <a:pt x="145" y="10"/>
                </a:lnTo>
                <a:lnTo>
                  <a:pt x="133" y="8"/>
                </a:lnTo>
                <a:lnTo>
                  <a:pt x="115" y="11"/>
                </a:lnTo>
                <a:lnTo>
                  <a:pt x="106" y="12"/>
                </a:lnTo>
                <a:lnTo>
                  <a:pt x="109" y="83"/>
                </a:lnTo>
                <a:lnTo>
                  <a:pt x="107" y="83"/>
                </a:lnTo>
                <a:lnTo>
                  <a:pt x="105" y="82"/>
                </a:lnTo>
                <a:lnTo>
                  <a:pt x="103" y="82"/>
                </a:lnTo>
                <a:lnTo>
                  <a:pt x="102" y="81"/>
                </a:lnTo>
                <a:lnTo>
                  <a:pt x="101" y="79"/>
                </a:lnTo>
                <a:lnTo>
                  <a:pt x="100" y="78"/>
                </a:lnTo>
                <a:lnTo>
                  <a:pt x="95" y="77"/>
                </a:lnTo>
                <a:lnTo>
                  <a:pt x="86" y="78"/>
                </a:lnTo>
                <a:lnTo>
                  <a:pt x="82" y="79"/>
                </a:lnTo>
                <a:lnTo>
                  <a:pt x="73" y="79"/>
                </a:lnTo>
                <a:lnTo>
                  <a:pt x="73" y="78"/>
                </a:lnTo>
                <a:lnTo>
                  <a:pt x="71" y="77"/>
                </a:lnTo>
                <a:lnTo>
                  <a:pt x="69" y="77"/>
                </a:lnTo>
                <a:lnTo>
                  <a:pt x="67" y="77"/>
                </a:lnTo>
                <a:lnTo>
                  <a:pt x="66" y="79"/>
                </a:lnTo>
                <a:lnTo>
                  <a:pt x="66" y="82"/>
                </a:lnTo>
                <a:lnTo>
                  <a:pt x="64" y="83"/>
                </a:lnTo>
                <a:lnTo>
                  <a:pt x="64" y="84"/>
                </a:lnTo>
                <a:lnTo>
                  <a:pt x="64" y="85"/>
                </a:lnTo>
                <a:lnTo>
                  <a:pt x="63" y="85"/>
                </a:lnTo>
                <a:lnTo>
                  <a:pt x="63" y="86"/>
                </a:lnTo>
                <a:lnTo>
                  <a:pt x="61" y="87"/>
                </a:lnTo>
                <a:lnTo>
                  <a:pt x="60" y="88"/>
                </a:lnTo>
                <a:lnTo>
                  <a:pt x="58" y="88"/>
                </a:lnTo>
                <a:lnTo>
                  <a:pt x="55" y="88"/>
                </a:lnTo>
                <a:lnTo>
                  <a:pt x="53" y="87"/>
                </a:lnTo>
                <a:lnTo>
                  <a:pt x="53" y="86"/>
                </a:lnTo>
                <a:lnTo>
                  <a:pt x="50" y="85"/>
                </a:lnTo>
                <a:lnTo>
                  <a:pt x="46" y="85"/>
                </a:lnTo>
                <a:lnTo>
                  <a:pt x="41" y="85"/>
                </a:lnTo>
                <a:lnTo>
                  <a:pt x="41" y="88"/>
                </a:lnTo>
                <a:lnTo>
                  <a:pt x="41" y="90"/>
                </a:lnTo>
                <a:lnTo>
                  <a:pt x="41" y="92"/>
                </a:lnTo>
                <a:lnTo>
                  <a:pt x="40" y="92"/>
                </a:lnTo>
                <a:lnTo>
                  <a:pt x="39" y="92"/>
                </a:lnTo>
                <a:lnTo>
                  <a:pt x="38" y="93"/>
                </a:lnTo>
                <a:lnTo>
                  <a:pt x="38" y="94"/>
                </a:lnTo>
                <a:lnTo>
                  <a:pt x="36" y="94"/>
                </a:lnTo>
                <a:lnTo>
                  <a:pt x="34" y="95"/>
                </a:lnTo>
                <a:lnTo>
                  <a:pt x="32" y="96"/>
                </a:lnTo>
                <a:lnTo>
                  <a:pt x="32" y="97"/>
                </a:lnTo>
                <a:lnTo>
                  <a:pt x="31" y="97"/>
                </a:lnTo>
                <a:lnTo>
                  <a:pt x="30" y="97"/>
                </a:lnTo>
                <a:lnTo>
                  <a:pt x="29" y="98"/>
                </a:lnTo>
                <a:lnTo>
                  <a:pt x="28" y="99"/>
                </a:lnTo>
                <a:lnTo>
                  <a:pt x="27" y="100"/>
                </a:lnTo>
                <a:lnTo>
                  <a:pt x="27" y="102"/>
                </a:lnTo>
                <a:lnTo>
                  <a:pt x="16" y="104"/>
                </a:lnTo>
                <a:lnTo>
                  <a:pt x="16" y="103"/>
                </a:lnTo>
                <a:lnTo>
                  <a:pt x="16" y="102"/>
                </a:lnTo>
                <a:lnTo>
                  <a:pt x="13" y="102"/>
                </a:lnTo>
                <a:lnTo>
                  <a:pt x="13" y="101"/>
                </a:lnTo>
                <a:lnTo>
                  <a:pt x="12" y="100"/>
                </a:lnTo>
                <a:lnTo>
                  <a:pt x="11" y="100"/>
                </a:lnTo>
                <a:lnTo>
                  <a:pt x="10" y="100"/>
                </a:lnTo>
                <a:lnTo>
                  <a:pt x="8" y="100"/>
                </a:lnTo>
                <a:lnTo>
                  <a:pt x="8" y="107"/>
                </a:lnTo>
                <a:lnTo>
                  <a:pt x="6" y="107"/>
                </a:lnTo>
                <a:lnTo>
                  <a:pt x="6" y="108"/>
                </a:lnTo>
                <a:lnTo>
                  <a:pt x="6" y="109"/>
                </a:lnTo>
                <a:lnTo>
                  <a:pt x="4" y="111"/>
                </a:lnTo>
                <a:lnTo>
                  <a:pt x="4" y="113"/>
                </a:lnTo>
                <a:lnTo>
                  <a:pt x="3" y="113"/>
                </a:lnTo>
                <a:lnTo>
                  <a:pt x="3" y="120"/>
                </a:lnTo>
                <a:lnTo>
                  <a:pt x="2" y="120"/>
                </a:lnTo>
                <a:lnTo>
                  <a:pt x="1" y="120"/>
                </a:lnTo>
                <a:lnTo>
                  <a:pt x="0" y="121"/>
                </a:lnTo>
                <a:lnTo>
                  <a:pt x="1" y="132"/>
                </a:lnTo>
                <a:lnTo>
                  <a:pt x="2" y="132"/>
                </a:lnTo>
                <a:lnTo>
                  <a:pt x="3" y="132"/>
                </a:lnTo>
                <a:lnTo>
                  <a:pt x="4" y="132"/>
                </a:lnTo>
                <a:lnTo>
                  <a:pt x="4" y="133"/>
                </a:lnTo>
                <a:lnTo>
                  <a:pt x="5" y="133"/>
                </a:lnTo>
                <a:lnTo>
                  <a:pt x="6" y="136"/>
                </a:lnTo>
                <a:lnTo>
                  <a:pt x="7" y="139"/>
                </a:lnTo>
                <a:lnTo>
                  <a:pt x="9" y="142"/>
                </a:lnTo>
                <a:lnTo>
                  <a:pt x="9" y="143"/>
                </a:lnTo>
                <a:lnTo>
                  <a:pt x="11" y="143"/>
                </a:lnTo>
                <a:lnTo>
                  <a:pt x="12" y="144"/>
                </a:lnTo>
                <a:lnTo>
                  <a:pt x="13" y="145"/>
                </a:lnTo>
                <a:lnTo>
                  <a:pt x="13" y="147"/>
                </a:lnTo>
                <a:lnTo>
                  <a:pt x="14" y="147"/>
                </a:lnTo>
                <a:lnTo>
                  <a:pt x="15" y="147"/>
                </a:lnTo>
                <a:lnTo>
                  <a:pt x="15" y="148"/>
                </a:lnTo>
                <a:lnTo>
                  <a:pt x="15" y="149"/>
                </a:lnTo>
                <a:lnTo>
                  <a:pt x="17" y="149"/>
                </a:lnTo>
                <a:lnTo>
                  <a:pt x="19" y="150"/>
                </a:lnTo>
                <a:lnTo>
                  <a:pt x="21" y="150"/>
                </a:lnTo>
                <a:lnTo>
                  <a:pt x="22" y="151"/>
                </a:lnTo>
                <a:lnTo>
                  <a:pt x="23" y="152"/>
                </a:lnTo>
                <a:lnTo>
                  <a:pt x="23" y="154"/>
                </a:lnTo>
                <a:lnTo>
                  <a:pt x="23" y="156"/>
                </a:lnTo>
                <a:lnTo>
                  <a:pt x="25" y="158"/>
                </a:lnTo>
                <a:lnTo>
                  <a:pt x="25" y="161"/>
                </a:lnTo>
                <a:lnTo>
                  <a:pt x="32" y="161"/>
                </a:lnTo>
                <a:lnTo>
                  <a:pt x="39" y="160"/>
                </a:lnTo>
                <a:lnTo>
                  <a:pt x="45" y="159"/>
                </a:lnTo>
                <a:lnTo>
                  <a:pt x="52" y="158"/>
                </a:lnTo>
                <a:lnTo>
                  <a:pt x="53" y="159"/>
                </a:lnTo>
                <a:lnTo>
                  <a:pt x="53" y="160"/>
                </a:lnTo>
                <a:lnTo>
                  <a:pt x="53" y="161"/>
                </a:lnTo>
                <a:lnTo>
                  <a:pt x="54" y="161"/>
                </a:lnTo>
                <a:lnTo>
                  <a:pt x="55" y="161"/>
                </a:lnTo>
                <a:lnTo>
                  <a:pt x="56" y="161"/>
                </a:lnTo>
                <a:lnTo>
                  <a:pt x="56" y="164"/>
                </a:lnTo>
                <a:lnTo>
                  <a:pt x="56" y="169"/>
                </a:lnTo>
                <a:lnTo>
                  <a:pt x="56" y="172"/>
                </a:lnTo>
                <a:lnTo>
                  <a:pt x="55" y="172"/>
                </a:lnTo>
                <a:lnTo>
                  <a:pt x="54" y="174"/>
                </a:lnTo>
                <a:lnTo>
                  <a:pt x="54" y="177"/>
                </a:lnTo>
                <a:lnTo>
                  <a:pt x="54" y="179"/>
                </a:lnTo>
                <a:lnTo>
                  <a:pt x="53" y="179"/>
                </a:lnTo>
                <a:lnTo>
                  <a:pt x="53" y="187"/>
                </a:lnTo>
                <a:lnTo>
                  <a:pt x="54" y="187"/>
                </a:lnTo>
                <a:lnTo>
                  <a:pt x="54" y="194"/>
                </a:lnTo>
                <a:lnTo>
                  <a:pt x="53" y="194"/>
                </a:lnTo>
                <a:lnTo>
                  <a:pt x="52" y="195"/>
                </a:lnTo>
                <a:lnTo>
                  <a:pt x="49" y="195"/>
                </a:lnTo>
                <a:lnTo>
                  <a:pt x="47" y="196"/>
                </a:lnTo>
                <a:lnTo>
                  <a:pt x="45" y="196"/>
                </a:lnTo>
                <a:lnTo>
                  <a:pt x="43" y="199"/>
                </a:lnTo>
                <a:lnTo>
                  <a:pt x="41" y="203"/>
                </a:lnTo>
                <a:lnTo>
                  <a:pt x="39" y="208"/>
                </a:lnTo>
                <a:lnTo>
                  <a:pt x="40" y="209"/>
                </a:lnTo>
                <a:lnTo>
                  <a:pt x="40" y="210"/>
                </a:lnTo>
                <a:lnTo>
                  <a:pt x="41" y="211"/>
                </a:lnTo>
                <a:lnTo>
                  <a:pt x="36" y="211"/>
                </a:lnTo>
                <a:lnTo>
                  <a:pt x="32" y="212"/>
                </a:lnTo>
                <a:lnTo>
                  <a:pt x="28" y="215"/>
                </a:lnTo>
                <a:lnTo>
                  <a:pt x="28" y="216"/>
                </a:lnTo>
                <a:lnTo>
                  <a:pt x="26" y="216"/>
                </a:lnTo>
                <a:lnTo>
                  <a:pt x="25" y="218"/>
                </a:lnTo>
                <a:lnTo>
                  <a:pt x="24" y="219"/>
                </a:lnTo>
                <a:lnTo>
                  <a:pt x="23" y="220"/>
                </a:lnTo>
                <a:lnTo>
                  <a:pt x="22" y="223"/>
                </a:lnTo>
                <a:lnTo>
                  <a:pt x="21" y="226"/>
                </a:lnTo>
                <a:lnTo>
                  <a:pt x="20" y="229"/>
                </a:lnTo>
                <a:lnTo>
                  <a:pt x="30" y="235"/>
                </a:lnTo>
                <a:lnTo>
                  <a:pt x="41" y="237"/>
                </a:lnTo>
                <a:lnTo>
                  <a:pt x="55" y="251"/>
                </a:lnTo>
                <a:lnTo>
                  <a:pt x="62" y="255"/>
                </a:lnTo>
                <a:lnTo>
                  <a:pt x="73" y="257"/>
                </a:lnTo>
                <a:lnTo>
                  <a:pt x="86" y="262"/>
                </a:lnTo>
                <a:lnTo>
                  <a:pt x="99" y="263"/>
                </a:lnTo>
                <a:lnTo>
                  <a:pt x="109" y="263"/>
                </a:lnTo>
                <a:lnTo>
                  <a:pt x="109" y="251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66" name="Freeform 450"/>
          <p:cNvSpPr>
            <a:spLocks/>
          </p:cNvSpPr>
          <p:nvPr/>
        </p:nvSpPr>
        <p:spPr bwMode="auto">
          <a:xfrm>
            <a:off x="5132388" y="2341563"/>
            <a:ext cx="444500" cy="419100"/>
          </a:xfrm>
          <a:custGeom>
            <a:avLst/>
            <a:gdLst>
              <a:gd name="T0" fmla="*/ 2147483647 w 280"/>
              <a:gd name="T1" fmla="*/ 2147483647 h 264"/>
              <a:gd name="T2" fmla="*/ 2147483647 w 280"/>
              <a:gd name="T3" fmla="*/ 2147483647 h 264"/>
              <a:gd name="T4" fmla="*/ 2147483647 w 280"/>
              <a:gd name="T5" fmla="*/ 2147483647 h 264"/>
              <a:gd name="T6" fmla="*/ 2147483647 w 280"/>
              <a:gd name="T7" fmla="*/ 2147483647 h 264"/>
              <a:gd name="T8" fmla="*/ 2147483647 w 280"/>
              <a:gd name="T9" fmla="*/ 2147483647 h 264"/>
              <a:gd name="T10" fmla="*/ 2147483647 w 280"/>
              <a:gd name="T11" fmla="*/ 2147483647 h 264"/>
              <a:gd name="T12" fmla="*/ 2147483647 w 280"/>
              <a:gd name="T13" fmla="*/ 2147483647 h 264"/>
              <a:gd name="T14" fmla="*/ 2147483647 w 280"/>
              <a:gd name="T15" fmla="*/ 2147483647 h 264"/>
              <a:gd name="T16" fmla="*/ 2147483647 w 280"/>
              <a:gd name="T17" fmla="*/ 2147483647 h 264"/>
              <a:gd name="T18" fmla="*/ 2147483647 w 280"/>
              <a:gd name="T19" fmla="*/ 2147483647 h 264"/>
              <a:gd name="T20" fmla="*/ 2147483647 w 280"/>
              <a:gd name="T21" fmla="*/ 2147483647 h 264"/>
              <a:gd name="T22" fmla="*/ 2147483647 w 280"/>
              <a:gd name="T23" fmla="*/ 2147483647 h 264"/>
              <a:gd name="T24" fmla="*/ 2147483647 w 280"/>
              <a:gd name="T25" fmla="*/ 2147483647 h 264"/>
              <a:gd name="T26" fmla="*/ 2147483647 w 280"/>
              <a:gd name="T27" fmla="*/ 2147483647 h 264"/>
              <a:gd name="T28" fmla="*/ 2147483647 w 280"/>
              <a:gd name="T29" fmla="*/ 2147483647 h 264"/>
              <a:gd name="T30" fmla="*/ 2147483647 w 280"/>
              <a:gd name="T31" fmla="*/ 2147483647 h 264"/>
              <a:gd name="T32" fmla="*/ 2147483647 w 280"/>
              <a:gd name="T33" fmla="*/ 2147483647 h 264"/>
              <a:gd name="T34" fmla="*/ 2147483647 w 280"/>
              <a:gd name="T35" fmla="*/ 2147483647 h 264"/>
              <a:gd name="T36" fmla="*/ 2147483647 w 280"/>
              <a:gd name="T37" fmla="*/ 2147483647 h 264"/>
              <a:gd name="T38" fmla="*/ 2147483647 w 280"/>
              <a:gd name="T39" fmla="*/ 2147483647 h 264"/>
              <a:gd name="T40" fmla="*/ 2147483647 w 280"/>
              <a:gd name="T41" fmla="*/ 2147483647 h 264"/>
              <a:gd name="T42" fmla="*/ 2147483647 w 280"/>
              <a:gd name="T43" fmla="*/ 2147483647 h 264"/>
              <a:gd name="T44" fmla="*/ 2147483647 w 280"/>
              <a:gd name="T45" fmla="*/ 2147483647 h 264"/>
              <a:gd name="T46" fmla="*/ 2147483647 w 280"/>
              <a:gd name="T47" fmla="*/ 2147483647 h 264"/>
              <a:gd name="T48" fmla="*/ 2147483647 w 280"/>
              <a:gd name="T49" fmla="*/ 2147483647 h 264"/>
              <a:gd name="T50" fmla="*/ 2147483647 w 280"/>
              <a:gd name="T51" fmla="*/ 2147483647 h 264"/>
              <a:gd name="T52" fmla="*/ 2147483647 w 280"/>
              <a:gd name="T53" fmla="*/ 2147483647 h 264"/>
              <a:gd name="T54" fmla="*/ 2147483647 w 280"/>
              <a:gd name="T55" fmla="*/ 2147483647 h 264"/>
              <a:gd name="T56" fmla="*/ 2147483647 w 280"/>
              <a:gd name="T57" fmla="*/ 2147483647 h 264"/>
              <a:gd name="T58" fmla="*/ 2147483647 w 280"/>
              <a:gd name="T59" fmla="*/ 2147483647 h 264"/>
              <a:gd name="T60" fmla="*/ 2147483647 w 280"/>
              <a:gd name="T61" fmla="*/ 2147483647 h 264"/>
              <a:gd name="T62" fmla="*/ 2147483647 w 280"/>
              <a:gd name="T63" fmla="*/ 2147483647 h 264"/>
              <a:gd name="T64" fmla="*/ 2147483647 w 280"/>
              <a:gd name="T65" fmla="*/ 2147483647 h 264"/>
              <a:gd name="T66" fmla="*/ 2147483647 w 280"/>
              <a:gd name="T67" fmla="*/ 2147483647 h 264"/>
              <a:gd name="T68" fmla="*/ 0 w 280"/>
              <a:gd name="T69" fmla="*/ 2147483647 h 264"/>
              <a:gd name="T70" fmla="*/ 2147483647 w 280"/>
              <a:gd name="T71" fmla="*/ 2147483647 h 264"/>
              <a:gd name="T72" fmla="*/ 2147483647 w 280"/>
              <a:gd name="T73" fmla="*/ 2147483647 h 264"/>
              <a:gd name="T74" fmla="*/ 2147483647 w 280"/>
              <a:gd name="T75" fmla="*/ 2147483647 h 264"/>
              <a:gd name="T76" fmla="*/ 2147483647 w 280"/>
              <a:gd name="T77" fmla="*/ 2147483647 h 264"/>
              <a:gd name="T78" fmla="*/ 2147483647 w 280"/>
              <a:gd name="T79" fmla="*/ 2147483647 h 264"/>
              <a:gd name="T80" fmla="*/ 2147483647 w 280"/>
              <a:gd name="T81" fmla="*/ 2147483647 h 264"/>
              <a:gd name="T82" fmla="*/ 2147483647 w 280"/>
              <a:gd name="T83" fmla="*/ 2147483647 h 264"/>
              <a:gd name="T84" fmla="*/ 2147483647 w 280"/>
              <a:gd name="T85" fmla="*/ 2147483647 h 264"/>
              <a:gd name="T86" fmla="*/ 2147483647 w 280"/>
              <a:gd name="T87" fmla="*/ 2147483647 h 264"/>
              <a:gd name="T88" fmla="*/ 2147483647 w 280"/>
              <a:gd name="T89" fmla="*/ 2147483647 h 264"/>
              <a:gd name="T90" fmla="*/ 2147483647 w 280"/>
              <a:gd name="T91" fmla="*/ 2147483647 h 264"/>
              <a:gd name="T92" fmla="*/ 2147483647 w 280"/>
              <a:gd name="T93" fmla="*/ 2147483647 h 264"/>
              <a:gd name="T94" fmla="*/ 2147483647 w 280"/>
              <a:gd name="T95" fmla="*/ 2147483647 h 264"/>
              <a:gd name="T96" fmla="*/ 2147483647 w 280"/>
              <a:gd name="T97" fmla="*/ 2147483647 h 264"/>
              <a:gd name="T98" fmla="*/ 2147483647 w 280"/>
              <a:gd name="T99" fmla="*/ 2147483647 h 264"/>
              <a:gd name="T100" fmla="*/ 2147483647 w 280"/>
              <a:gd name="T101" fmla="*/ 2147483647 h 264"/>
              <a:gd name="T102" fmla="*/ 2147483647 w 280"/>
              <a:gd name="T103" fmla="*/ 2147483647 h 264"/>
              <a:gd name="T104" fmla="*/ 2147483647 w 280"/>
              <a:gd name="T105" fmla="*/ 2147483647 h 264"/>
              <a:gd name="T106" fmla="*/ 2147483647 w 280"/>
              <a:gd name="T107" fmla="*/ 2147483647 h 264"/>
              <a:gd name="T108" fmla="*/ 2147483647 w 280"/>
              <a:gd name="T109" fmla="*/ 2147483647 h 264"/>
              <a:gd name="T110" fmla="*/ 2147483647 w 280"/>
              <a:gd name="T111" fmla="*/ 2147483647 h 264"/>
              <a:gd name="T112" fmla="*/ 2147483647 w 280"/>
              <a:gd name="T113" fmla="*/ 2147483647 h 264"/>
              <a:gd name="T114" fmla="*/ 2147483647 w 280"/>
              <a:gd name="T115" fmla="*/ 2147483647 h 264"/>
              <a:gd name="T116" fmla="*/ 2147483647 w 280"/>
              <a:gd name="T117" fmla="*/ 2147483647 h 264"/>
              <a:gd name="T118" fmla="*/ 2147483647 w 280"/>
              <a:gd name="T119" fmla="*/ 2147483647 h 264"/>
              <a:gd name="T120" fmla="*/ 2147483647 w 280"/>
              <a:gd name="T121" fmla="*/ 2147483647 h 264"/>
              <a:gd name="T122" fmla="*/ 2147483647 w 280"/>
              <a:gd name="T123" fmla="*/ 2147483647 h 26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80"/>
              <a:gd name="T187" fmla="*/ 0 h 264"/>
              <a:gd name="T188" fmla="*/ 280 w 280"/>
              <a:gd name="T189" fmla="*/ 264 h 26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80" h="264">
                <a:moveTo>
                  <a:pt x="109" y="251"/>
                </a:moveTo>
                <a:lnTo>
                  <a:pt x="110" y="251"/>
                </a:lnTo>
                <a:lnTo>
                  <a:pt x="116" y="251"/>
                </a:lnTo>
                <a:lnTo>
                  <a:pt x="126" y="251"/>
                </a:lnTo>
                <a:lnTo>
                  <a:pt x="131" y="256"/>
                </a:lnTo>
                <a:lnTo>
                  <a:pt x="135" y="261"/>
                </a:lnTo>
                <a:lnTo>
                  <a:pt x="141" y="262"/>
                </a:lnTo>
                <a:lnTo>
                  <a:pt x="146" y="257"/>
                </a:lnTo>
                <a:lnTo>
                  <a:pt x="154" y="256"/>
                </a:lnTo>
                <a:lnTo>
                  <a:pt x="161" y="257"/>
                </a:lnTo>
                <a:lnTo>
                  <a:pt x="171" y="260"/>
                </a:lnTo>
                <a:lnTo>
                  <a:pt x="179" y="260"/>
                </a:lnTo>
                <a:lnTo>
                  <a:pt x="188" y="257"/>
                </a:lnTo>
                <a:lnTo>
                  <a:pt x="193" y="254"/>
                </a:lnTo>
                <a:lnTo>
                  <a:pt x="194" y="252"/>
                </a:lnTo>
                <a:lnTo>
                  <a:pt x="204" y="254"/>
                </a:lnTo>
                <a:lnTo>
                  <a:pt x="208" y="255"/>
                </a:lnTo>
                <a:lnTo>
                  <a:pt x="212" y="242"/>
                </a:lnTo>
                <a:lnTo>
                  <a:pt x="213" y="236"/>
                </a:lnTo>
                <a:lnTo>
                  <a:pt x="216" y="224"/>
                </a:lnTo>
                <a:lnTo>
                  <a:pt x="226" y="208"/>
                </a:lnTo>
                <a:lnTo>
                  <a:pt x="236" y="195"/>
                </a:lnTo>
                <a:lnTo>
                  <a:pt x="248" y="175"/>
                </a:lnTo>
                <a:lnTo>
                  <a:pt x="255" y="155"/>
                </a:lnTo>
                <a:lnTo>
                  <a:pt x="261" y="126"/>
                </a:lnTo>
                <a:lnTo>
                  <a:pt x="271" y="83"/>
                </a:lnTo>
                <a:lnTo>
                  <a:pt x="278" y="63"/>
                </a:lnTo>
                <a:lnTo>
                  <a:pt x="279" y="53"/>
                </a:lnTo>
                <a:lnTo>
                  <a:pt x="277" y="43"/>
                </a:lnTo>
                <a:lnTo>
                  <a:pt x="272" y="41"/>
                </a:lnTo>
                <a:lnTo>
                  <a:pt x="260" y="36"/>
                </a:lnTo>
                <a:lnTo>
                  <a:pt x="252" y="30"/>
                </a:lnTo>
                <a:lnTo>
                  <a:pt x="238" y="26"/>
                </a:lnTo>
                <a:lnTo>
                  <a:pt x="233" y="20"/>
                </a:lnTo>
                <a:lnTo>
                  <a:pt x="232" y="13"/>
                </a:lnTo>
                <a:lnTo>
                  <a:pt x="224" y="4"/>
                </a:lnTo>
                <a:lnTo>
                  <a:pt x="211" y="0"/>
                </a:lnTo>
                <a:lnTo>
                  <a:pt x="197" y="5"/>
                </a:lnTo>
                <a:lnTo>
                  <a:pt x="187" y="10"/>
                </a:lnTo>
                <a:lnTo>
                  <a:pt x="173" y="13"/>
                </a:lnTo>
                <a:lnTo>
                  <a:pt x="160" y="12"/>
                </a:lnTo>
                <a:lnTo>
                  <a:pt x="145" y="10"/>
                </a:lnTo>
                <a:lnTo>
                  <a:pt x="133" y="8"/>
                </a:lnTo>
                <a:lnTo>
                  <a:pt x="115" y="11"/>
                </a:lnTo>
                <a:lnTo>
                  <a:pt x="106" y="12"/>
                </a:lnTo>
                <a:lnTo>
                  <a:pt x="109" y="83"/>
                </a:lnTo>
                <a:lnTo>
                  <a:pt x="107" y="83"/>
                </a:lnTo>
                <a:lnTo>
                  <a:pt x="105" y="82"/>
                </a:lnTo>
                <a:lnTo>
                  <a:pt x="103" y="82"/>
                </a:lnTo>
                <a:lnTo>
                  <a:pt x="102" y="81"/>
                </a:lnTo>
                <a:lnTo>
                  <a:pt x="101" y="79"/>
                </a:lnTo>
                <a:lnTo>
                  <a:pt x="100" y="78"/>
                </a:lnTo>
                <a:lnTo>
                  <a:pt x="95" y="77"/>
                </a:lnTo>
                <a:lnTo>
                  <a:pt x="86" y="78"/>
                </a:lnTo>
                <a:lnTo>
                  <a:pt x="82" y="79"/>
                </a:lnTo>
                <a:lnTo>
                  <a:pt x="73" y="79"/>
                </a:lnTo>
                <a:lnTo>
                  <a:pt x="73" y="78"/>
                </a:lnTo>
                <a:lnTo>
                  <a:pt x="71" y="77"/>
                </a:lnTo>
                <a:lnTo>
                  <a:pt x="69" y="77"/>
                </a:lnTo>
                <a:lnTo>
                  <a:pt x="67" y="77"/>
                </a:lnTo>
                <a:lnTo>
                  <a:pt x="66" y="79"/>
                </a:lnTo>
                <a:lnTo>
                  <a:pt x="66" y="82"/>
                </a:lnTo>
                <a:lnTo>
                  <a:pt x="64" y="83"/>
                </a:lnTo>
                <a:lnTo>
                  <a:pt x="64" y="84"/>
                </a:lnTo>
                <a:lnTo>
                  <a:pt x="64" y="85"/>
                </a:lnTo>
                <a:lnTo>
                  <a:pt x="63" y="85"/>
                </a:lnTo>
                <a:lnTo>
                  <a:pt x="63" y="86"/>
                </a:lnTo>
                <a:lnTo>
                  <a:pt x="61" y="87"/>
                </a:lnTo>
                <a:lnTo>
                  <a:pt x="60" y="88"/>
                </a:lnTo>
                <a:lnTo>
                  <a:pt x="58" y="88"/>
                </a:lnTo>
                <a:lnTo>
                  <a:pt x="55" y="88"/>
                </a:lnTo>
                <a:lnTo>
                  <a:pt x="53" y="87"/>
                </a:lnTo>
                <a:lnTo>
                  <a:pt x="53" y="86"/>
                </a:lnTo>
                <a:lnTo>
                  <a:pt x="50" y="85"/>
                </a:lnTo>
                <a:lnTo>
                  <a:pt x="46" y="85"/>
                </a:lnTo>
                <a:lnTo>
                  <a:pt x="41" y="85"/>
                </a:lnTo>
                <a:lnTo>
                  <a:pt x="41" y="88"/>
                </a:lnTo>
                <a:lnTo>
                  <a:pt x="41" y="90"/>
                </a:lnTo>
                <a:lnTo>
                  <a:pt x="41" y="92"/>
                </a:lnTo>
                <a:lnTo>
                  <a:pt x="40" y="92"/>
                </a:lnTo>
                <a:lnTo>
                  <a:pt x="39" y="92"/>
                </a:lnTo>
                <a:lnTo>
                  <a:pt x="38" y="93"/>
                </a:lnTo>
                <a:lnTo>
                  <a:pt x="38" y="94"/>
                </a:lnTo>
                <a:lnTo>
                  <a:pt x="36" y="94"/>
                </a:lnTo>
                <a:lnTo>
                  <a:pt x="34" y="95"/>
                </a:lnTo>
                <a:lnTo>
                  <a:pt x="32" y="96"/>
                </a:lnTo>
                <a:lnTo>
                  <a:pt x="32" y="97"/>
                </a:lnTo>
                <a:lnTo>
                  <a:pt x="31" y="97"/>
                </a:lnTo>
                <a:lnTo>
                  <a:pt x="30" y="97"/>
                </a:lnTo>
                <a:lnTo>
                  <a:pt x="29" y="98"/>
                </a:lnTo>
                <a:lnTo>
                  <a:pt x="28" y="99"/>
                </a:lnTo>
                <a:lnTo>
                  <a:pt x="27" y="100"/>
                </a:lnTo>
                <a:lnTo>
                  <a:pt x="27" y="102"/>
                </a:lnTo>
                <a:lnTo>
                  <a:pt x="16" y="104"/>
                </a:lnTo>
                <a:lnTo>
                  <a:pt x="16" y="103"/>
                </a:lnTo>
                <a:lnTo>
                  <a:pt x="16" y="102"/>
                </a:lnTo>
                <a:lnTo>
                  <a:pt x="13" y="102"/>
                </a:lnTo>
                <a:lnTo>
                  <a:pt x="13" y="101"/>
                </a:lnTo>
                <a:lnTo>
                  <a:pt x="12" y="100"/>
                </a:lnTo>
                <a:lnTo>
                  <a:pt x="11" y="100"/>
                </a:lnTo>
                <a:lnTo>
                  <a:pt x="10" y="100"/>
                </a:lnTo>
                <a:lnTo>
                  <a:pt x="8" y="100"/>
                </a:lnTo>
                <a:lnTo>
                  <a:pt x="8" y="107"/>
                </a:lnTo>
                <a:lnTo>
                  <a:pt x="6" y="107"/>
                </a:lnTo>
                <a:lnTo>
                  <a:pt x="6" y="108"/>
                </a:lnTo>
                <a:lnTo>
                  <a:pt x="6" y="109"/>
                </a:lnTo>
                <a:lnTo>
                  <a:pt x="4" y="111"/>
                </a:lnTo>
                <a:lnTo>
                  <a:pt x="4" y="113"/>
                </a:lnTo>
                <a:lnTo>
                  <a:pt x="3" y="113"/>
                </a:lnTo>
                <a:lnTo>
                  <a:pt x="3" y="120"/>
                </a:lnTo>
                <a:lnTo>
                  <a:pt x="2" y="120"/>
                </a:lnTo>
                <a:lnTo>
                  <a:pt x="1" y="120"/>
                </a:lnTo>
                <a:lnTo>
                  <a:pt x="0" y="121"/>
                </a:lnTo>
                <a:lnTo>
                  <a:pt x="1" y="132"/>
                </a:lnTo>
                <a:lnTo>
                  <a:pt x="2" y="132"/>
                </a:lnTo>
                <a:lnTo>
                  <a:pt x="3" y="132"/>
                </a:lnTo>
                <a:lnTo>
                  <a:pt x="4" y="132"/>
                </a:lnTo>
                <a:lnTo>
                  <a:pt x="4" y="133"/>
                </a:lnTo>
                <a:lnTo>
                  <a:pt x="5" y="133"/>
                </a:lnTo>
                <a:lnTo>
                  <a:pt x="6" y="136"/>
                </a:lnTo>
                <a:lnTo>
                  <a:pt x="7" y="139"/>
                </a:lnTo>
                <a:lnTo>
                  <a:pt x="9" y="142"/>
                </a:lnTo>
                <a:lnTo>
                  <a:pt x="9" y="143"/>
                </a:lnTo>
                <a:lnTo>
                  <a:pt x="11" y="143"/>
                </a:lnTo>
                <a:lnTo>
                  <a:pt x="12" y="144"/>
                </a:lnTo>
                <a:lnTo>
                  <a:pt x="13" y="145"/>
                </a:lnTo>
                <a:lnTo>
                  <a:pt x="13" y="147"/>
                </a:lnTo>
                <a:lnTo>
                  <a:pt x="14" y="147"/>
                </a:lnTo>
                <a:lnTo>
                  <a:pt x="15" y="147"/>
                </a:lnTo>
                <a:lnTo>
                  <a:pt x="15" y="148"/>
                </a:lnTo>
                <a:lnTo>
                  <a:pt x="15" y="149"/>
                </a:lnTo>
                <a:lnTo>
                  <a:pt x="17" y="149"/>
                </a:lnTo>
                <a:lnTo>
                  <a:pt x="19" y="150"/>
                </a:lnTo>
                <a:lnTo>
                  <a:pt x="21" y="150"/>
                </a:lnTo>
                <a:lnTo>
                  <a:pt x="22" y="151"/>
                </a:lnTo>
                <a:lnTo>
                  <a:pt x="23" y="152"/>
                </a:lnTo>
                <a:lnTo>
                  <a:pt x="23" y="154"/>
                </a:lnTo>
                <a:lnTo>
                  <a:pt x="23" y="156"/>
                </a:lnTo>
                <a:lnTo>
                  <a:pt x="25" y="158"/>
                </a:lnTo>
                <a:lnTo>
                  <a:pt x="25" y="161"/>
                </a:lnTo>
                <a:lnTo>
                  <a:pt x="32" y="161"/>
                </a:lnTo>
                <a:lnTo>
                  <a:pt x="39" y="160"/>
                </a:lnTo>
                <a:lnTo>
                  <a:pt x="45" y="159"/>
                </a:lnTo>
                <a:lnTo>
                  <a:pt x="52" y="158"/>
                </a:lnTo>
                <a:lnTo>
                  <a:pt x="53" y="159"/>
                </a:lnTo>
                <a:lnTo>
                  <a:pt x="53" y="160"/>
                </a:lnTo>
                <a:lnTo>
                  <a:pt x="53" y="161"/>
                </a:lnTo>
                <a:lnTo>
                  <a:pt x="54" y="161"/>
                </a:lnTo>
                <a:lnTo>
                  <a:pt x="55" y="161"/>
                </a:lnTo>
                <a:lnTo>
                  <a:pt x="56" y="161"/>
                </a:lnTo>
                <a:lnTo>
                  <a:pt x="56" y="164"/>
                </a:lnTo>
                <a:lnTo>
                  <a:pt x="56" y="169"/>
                </a:lnTo>
                <a:lnTo>
                  <a:pt x="56" y="172"/>
                </a:lnTo>
                <a:lnTo>
                  <a:pt x="55" y="172"/>
                </a:lnTo>
                <a:lnTo>
                  <a:pt x="54" y="174"/>
                </a:lnTo>
                <a:lnTo>
                  <a:pt x="54" y="177"/>
                </a:lnTo>
                <a:lnTo>
                  <a:pt x="54" y="179"/>
                </a:lnTo>
                <a:lnTo>
                  <a:pt x="53" y="179"/>
                </a:lnTo>
                <a:lnTo>
                  <a:pt x="53" y="187"/>
                </a:lnTo>
                <a:lnTo>
                  <a:pt x="54" y="187"/>
                </a:lnTo>
                <a:lnTo>
                  <a:pt x="54" y="194"/>
                </a:lnTo>
                <a:lnTo>
                  <a:pt x="53" y="194"/>
                </a:lnTo>
                <a:lnTo>
                  <a:pt x="52" y="195"/>
                </a:lnTo>
                <a:lnTo>
                  <a:pt x="49" y="195"/>
                </a:lnTo>
                <a:lnTo>
                  <a:pt x="47" y="196"/>
                </a:lnTo>
                <a:lnTo>
                  <a:pt x="45" y="196"/>
                </a:lnTo>
                <a:lnTo>
                  <a:pt x="43" y="199"/>
                </a:lnTo>
                <a:lnTo>
                  <a:pt x="41" y="203"/>
                </a:lnTo>
                <a:lnTo>
                  <a:pt x="39" y="208"/>
                </a:lnTo>
                <a:lnTo>
                  <a:pt x="40" y="209"/>
                </a:lnTo>
                <a:lnTo>
                  <a:pt x="40" y="210"/>
                </a:lnTo>
                <a:lnTo>
                  <a:pt x="41" y="211"/>
                </a:lnTo>
                <a:lnTo>
                  <a:pt x="36" y="211"/>
                </a:lnTo>
                <a:lnTo>
                  <a:pt x="32" y="212"/>
                </a:lnTo>
                <a:lnTo>
                  <a:pt x="28" y="215"/>
                </a:lnTo>
                <a:lnTo>
                  <a:pt x="28" y="216"/>
                </a:lnTo>
                <a:lnTo>
                  <a:pt x="26" y="216"/>
                </a:lnTo>
                <a:lnTo>
                  <a:pt x="25" y="218"/>
                </a:lnTo>
                <a:lnTo>
                  <a:pt x="24" y="219"/>
                </a:lnTo>
                <a:lnTo>
                  <a:pt x="23" y="220"/>
                </a:lnTo>
                <a:lnTo>
                  <a:pt x="22" y="223"/>
                </a:lnTo>
                <a:lnTo>
                  <a:pt x="21" y="226"/>
                </a:lnTo>
                <a:lnTo>
                  <a:pt x="20" y="229"/>
                </a:lnTo>
                <a:lnTo>
                  <a:pt x="30" y="235"/>
                </a:lnTo>
                <a:lnTo>
                  <a:pt x="41" y="237"/>
                </a:lnTo>
                <a:lnTo>
                  <a:pt x="55" y="251"/>
                </a:lnTo>
                <a:lnTo>
                  <a:pt x="62" y="255"/>
                </a:lnTo>
                <a:lnTo>
                  <a:pt x="73" y="257"/>
                </a:lnTo>
                <a:lnTo>
                  <a:pt x="86" y="262"/>
                </a:lnTo>
                <a:lnTo>
                  <a:pt x="99" y="263"/>
                </a:lnTo>
                <a:lnTo>
                  <a:pt x="109" y="263"/>
                </a:lnTo>
                <a:lnTo>
                  <a:pt x="109" y="251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67" name="Rectangle 451"/>
          <p:cNvSpPr>
            <a:spLocks noChangeArrowheads="1"/>
          </p:cNvSpPr>
          <p:nvPr/>
        </p:nvSpPr>
        <p:spPr bwMode="auto">
          <a:xfrm>
            <a:off x="5334000" y="2538413"/>
            <a:ext cx="87313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VILA</a:t>
            </a:r>
          </a:p>
        </p:txBody>
      </p:sp>
      <p:sp>
        <p:nvSpPr>
          <p:cNvPr id="2468" name="Rectangle 452"/>
          <p:cNvSpPr>
            <a:spLocks noChangeArrowheads="1"/>
          </p:cNvSpPr>
          <p:nvPr/>
        </p:nvSpPr>
        <p:spPr bwMode="auto">
          <a:xfrm>
            <a:off x="5243513" y="2582863"/>
            <a:ext cx="185737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VALÉRIO</a:t>
            </a:r>
          </a:p>
        </p:txBody>
      </p:sp>
      <p:sp>
        <p:nvSpPr>
          <p:cNvPr id="2469" name="Freeform 453"/>
          <p:cNvSpPr>
            <a:spLocks/>
          </p:cNvSpPr>
          <p:nvPr/>
        </p:nvSpPr>
        <p:spPr bwMode="auto">
          <a:xfrm>
            <a:off x="5367338" y="249078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70" name="Freeform 454"/>
          <p:cNvSpPr>
            <a:spLocks/>
          </p:cNvSpPr>
          <p:nvPr/>
        </p:nvSpPr>
        <p:spPr bwMode="auto">
          <a:xfrm>
            <a:off x="5367338" y="249078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71" name="Freeform 455"/>
          <p:cNvSpPr>
            <a:spLocks/>
          </p:cNvSpPr>
          <p:nvPr/>
        </p:nvSpPr>
        <p:spPr bwMode="auto">
          <a:xfrm>
            <a:off x="6496050" y="1143000"/>
            <a:ext cx="103188" cy="292100"/>
          </a:xfrm>
          <a:custGeom>
            <a:avLst/>
            <a:gdLst>
              <a:gd name="T0" fmla="*/ 2147483647 w 65"/>
              <a:gd name="T1" fmla="*/ 0 h 184"/>
              <a:gd name="T2" fmla="*/ 2147483647 w 65"/>
              <a:gd name="T3" fmla="*/ 2147483647 h 184"/>
              <a:gd name="T4" fmla="*/ 2147483647 w 65"/>
              <a:gd name="T5" fmla="*/ 2147483647 h 184"/>
              <a:gd name="T6" fmla="*/ 2147483647 w 65"/>
              <a:gd name="T7" fmla="*/ 2147483647 h 184"/>
              <a:gd name="T8" fmla="*/ 2147483647 w 65"/>
              <a:gd name="T9" fmla="*/ 2147483647 h 184"/>
              <a:gd name="T10" fmla="*/ 2147483647 w 65"/>
              <a:gd name="T11" fmla="*/ 2147483647 h 184"/>
              <a:gd name="T12" fmla="*/ 2147483647 w 65"/>
              <a:gd name="T13" fmla="*/ 2147483647 h 184"/>
              <a:gd name="T14" fmla="*/ 2147483647 w 65"/>
              <a:gd name="T15" fmla="*/ 2147483647 h 184"/>
              <a:gd name="T16" fmla="*/ 2147483647 w 65"/>
              <a:gd name="T17" fmla="*/ 2147483647 h 184"/>
              <a:gd name="T18" fmla="*/ 2147483647 w 65"/>
              <a:gd name="T19" fmla="*/ 2147483647 h 184"/>
              <a:gd name="T20" fmla="*/ 2147483647 w 65"/>
              <a:gd name="T21" fmla="*/ 2147483647 h 184"/>
              <a:gd name="T22" fmla="*/ 2147483647 w 65"/>
              <a:gd name="T23" fmla="*/ 2147483647 h 184"/>
              <a:gd name="T24" fmla="*/ 2147483647 w 65"/>
              <a:gd name="T25" fmla="*/ 2147483647 h 184"/>
              <a:gd name="T26" fmla="*/ 2147483647 w 65"/>
              <a:gd name="T27" fmla="*/ 2147483647 h 184"/>
              <a:gd name="T28" fmla="*/ 2147483647 w 65"/>
              <a:gd name="T29" fmla="*/ 2147483647 h 184"/>
              <a:gd name="T30" fmla="*/ 2147483647 w 65"/>
              <a:gd name="T31" fmla="*/ 2147483647 h 184"/>
              <a:gd name="T32" fmla="*/ 2147483647 w 65"/>
              <a:gd name="T33" fmla="*/ 2147483647 h 184"/>
              <a:gd name="T34" fmla="*/ 2147483647 w 65"/>
              <a:gd name="T35" fmla="*/ 2147483647 h 184"/>
              <a:gd name="T36" fmla="*/ 2147483647 w 65"/>
              <a:gd name="T37" fmla="*/ 2147483647 h 184"/>
              <a:gd name="T38" fmla="*/ 2147483647 w 65"/>
              <a:gd name="T39" fmla="*/ 2147483647 h 184"/>
              <a:gd name="T40" fmla="*/ 2147483647 w 65"/>
              <a:gd name="T41" fmla="*/ 2147483647 h 184"/>
              <a:gd name="T42" fmla="*/ 2147483647 w 65"/>
              <a:gd name="T43" fmla="*/ 2147483647 h 184"/>
              <a:gd name="T44" fmla="*/ 2147483647 w 65"/>
              <a:gd name="T45" fmla="*/ 2147483647 h 184"/>
              <a:gd name="T46" fmla="*/ 2147483647 w 65"/>
              <a:gd name="T47" fmla="*/ 2147483647 h 184"/>
              <a:gd name="T48" fmla="*/ 2147483647 w 65"/>
              <a:gd name="T49" fmla="*/ 2147483647 h 184"/>
              <a:gd name="T50" fmla="*/ 2147483647 w 65"/>
              <a:gd name="T51" fmla="*/ 2147483647 h 184"/>
              <a:gd name="T52" fmla="*/ 2147483647 w 65"/>
              <a:gd name="T53" fmla="*/ 2147483647 h 184"/>
              <a:gd name="T54" fmla="*/ 2147483647 w 65"/>
              <a:gd name="T55" fmla="*/ 2147483647 h 184"/>
              <a:gd name="T56" fmla="*/ 2147483647 w 65"/>
              <a:gd name="T57" fmla="*/ 2147483647 h 184"/>
              <a:gd name="T58" fmla="*/ 2147483647 w 65"/>
              <a:gd name="T59" fmla="*/ 2147483647 h 184"/>
              <a:gd name="T60" fmla="*/ 2147483647 w 65"/>
              <a:gd name="T61" fmla="*/ 2147483647 h 184"/>
              <a:gd name="T62" fmla="*/ 2147483647 w 65"/>
              <a:gd name="T63" fmla="*/ 2147483647 h 184"/>
              <a:gd name="T64" fmla="*/ 2147483647 w 65"/>
              <a:gd name="T65" fmla="*/ 2147483647 h 184"/>
              <a:gd name="T66" fmla="*/ 2147483647 w 65"/>
              <a:gd name="T67" fmla="*/ 2147483647 h 184"/>
              <a:gd name="T68" fmla="*/ 2147483647 w 65"/>
              <a:gd name="T69" fmla="*/ 2147483647 h 184"/>
              <a:gd name="T70" fmla="*/ 0 w 65"/>
              <a:gd name="T71" fmla="*/ 2147483647 h 18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65"/>
              <a:gd name="T109" fmla="*/ 0 h 184"/>
              <a:gd name="T110" fmla="*/ 65 w 65"/>
              <a:gd name="T111" fmla="*/ 184 h 18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65" h="184">
                <a:moveTo>
                  <a:pt x="64" y="0"/>
                </a:moveTo>
                <a:lnTo>
                  <a:pt x="61" y="5"/>
                </a:lnTo>
                <a:lnTo>
                  <a:pt x="58" y="10"/>
                </a:lnTo>
                <a:lnTo>
                  <a:pt x="56" y="14"/>
                </a:lnTo>
                <a:lnTo>
                  <a:pt x="53" y="19"/>
                </a:lnTo>
                <a:lnTo>
                  <a:pt x="51" y="24"/>
                </a:lnTo>
                <a:lnTo>
                  <a:pt x="48" y="29"/>
                </a:lnTo>
                <a:lnTo>
                  <a:pt x="46" y="34"/>
                </a:lnTo>
                <a:lnTo>
                  <a:pt x="44" y="39"/>
                </a:lnTo>
                <a:lnTo>
                  <a:pt x="42" y="44"/>
                </a:lnTo>
                <a:lnTo>
                  <a:pt x="40" y="49"/>
                </a:lnTo>
                <a:lnTo>
                  <a:pt x="38" y="55"/>
                </a:lnTo>
                <a:lnTo>
                  <a:pt x="36" y="60"/>
                </a:lnTo>
                <a:lnTo>
                  <a:pt x="34" y="65"/>
                </a:lnTo>
                <a:lnTo>
                  <a:pt x="32" y="70"/>
                </a:lnTo>
                <a:lnTo>
                  <a:pt x="31" y="76"/>
                </a:lnTo>
                <a:lnTo>
                  <a:pt x="29" y="81"/>
                </a:lnTo>
                <a:lnTo>
                  <a:pt x="27" y="86"/>
                </a:lnTo>
                <a:lnTo>
                  <a:pt x="26" y="92"/>
                </a:lnTo>
                <a:lnTo>
                  <a:pt x="24" y="97"/>
                </a:lnTo>
                <a:lnTo>
                  <a:pt x="22" y="103"/>
                </a:lnTo>
                <a:lnTo>
                  <a:pt x="21" y="108"/>
                </a:lnTo>
                <a:lnTo>
                  <a:pt x="19" y="113"/>
                </a:lnTo>
                <a:lnTo>
                  <a:pt x="18" y="119"/>
                </a:lnTo>
                <a:lnTo>
                  <a:pt x="17" y="124"/>
                </a:lnTo>
                <a:lnTo>
                  <a:pt x="15" y="130"/>
                </a:lnTo>
                <a:lnTo>
                  <a:pt x="14" y="135"/>
                </a:lnTo>
                <a:lnTo>
                  <a:pt x="12" y="140"/>
                </a:lnTo>
                <a:lnTo>
                  <a:pt x="11" y="146"/>
                </a:lnTo>
                <a:lnTo>
                  <a:pt x="9" y="151"/>
                </a:lnTo>
                <a:lnTo>
                  <a:pt x="8" y="157"/>
                </a:lnTo>
                <a:lnTo>
                  <a:pt x="6" y="162"/>
                </a:lnTo>
                <a:lnTo>
                  <a:pt x="5" y="167"/>
                </a:lnTo>
                <a:lnTo>
                  <a:pt x="3" y="172"/>
                </a:lnTo>
                <a:lnTo>
                  <a:pt x="2" y="178"/>
                </a:lnTo>
                <a:lnTo>
                  <a:pt x="0" y="183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72" name="Freeform 456"/>
          <p:cNvSpPr>
            <a:spLocks/>
          </p:cNvSpPr>
          <p:nvPr/>
        </p:nvSpPr>
        <p:spPr bwMode="auto">
          <a:xfrm>
            <a:off x="4879975" y="1011238"/>
            <a:ext cx="338138" cy="555625"/>
          </a:xfrm>
          <a:custGeom>
            <a:avLst/>
            <a:gdLst>
              <a:gd name="T0" fmla="*/ 2147483647 w 213"/>
              <a:gd name="T1" fmla="*/ 2147483647 h 350"/>
              <a:gd name="T2" fmla="*/ 2147483647 w 213"/>
              <a:gd name="T3" fmla="*/ 2147483647 h 350"/>
              <a:gd name="T4" fmla="*/ 2147483647 w 213"/>
              <a:gd name="T5" fmla="*/ 2147483647 h 350"/>
              <a:gd name="T6" fmla="*/ 2147483647 w 213"/>
              <a:gd name="T7" fmla="*/ 2147483647 h 350"/>
              <a:gd name="T8" fmla="*/ 2147483647 w 213"/>
              <a:gd name="T9" fmla="*/ 2147483647 h 350"/>
              <a:gd name="T10" fmla="*/ 2147483647 w 213"/>
              <a:gd name="T11" fmla="*/ 2147483647 h 350"/>
              <a:gd name="T12" fmla="*/ 2147483647 w 213"/>
              <a:gd name="T13" fmla="*/ 2147483647 h 350"/>
              <a:gd name="T14" fmla="*/ 2147483647 w 213"/>
              <a:gd name="T15" fmla="*/ 2147483647 h 350"/>
              <a:gd name="T16" fmla="*/ 2147483647 w 213"/>
              <a:gd name="T17" fmla="*/ 2147483647 h 350"/>
              <a:gd name="T18" fmla="*/ 2147483647 w 213"/>
              <a:gd name="T19" fmla="*/ 2147483647 h 350"/>
              <a:gd name="T20" fmla="*/ 2147483647 w 213"/>
              <a:gd name="T21" fmla="*/ 2147483647 h 350"/>
              <a:gd name="T22" fmla="*/ 2147483647 w 213"/>
              <a:gd name="T23" fmla="*/ 2147483647 h 350"/>
              <a:gd name="T24" fmla="*/ 2147483647 w 213"/>
              <a:gd name="T25" fmla="*/ 2147483647 h 350"/>
              <a:gd name="T26" fmla="*/ 2147483647 w 213"/>
              <a:gd name="T27" fmla="*/ 2147483647 h 350"/>
              <a:gd name="T28" fmla="*/ 2147483647 w 213"/>
              <a:gd name="T29" fmla="*/ 2147483647 h 350"/>
              <a:gd name="T30" fmla="*/ 2147483647 w 213"/>
              <a:gd name="T31" fmla="*/ 2147483647 h 350"/>
              <a:gd name="T32" fmla="*/ 2147483647 w 213"/>
              <a:gd name="T33" fmla="*/ 2147483647 h 350"/>
              <a:gd name="T34" fmla="*/ 2147483647 w 213"/>
              <a:gd name="T35" fmla="*/ 2147483647 h 350"/>
              <a:gd name="T36" fmla="*/ 2147483647 w 213"/>
              <a:gd name="T37" fmla="*/ 2147483647 h 350"/>
              <a:gd name="T38" fmla="*/ 2147483647 w 213"/>
              <a:gd name="T39" fmla="*/ 2147483647 h 350"/>
              <a:gd name="T40" fmla="*/ 2147483647 w 213"/>
              <a:gd name="T41" fmla="*/ 2147483647 h 350"/>
              <a:gd name="T42" fmla="*/ 2147483647 w 213"/>
              <a:gd name="T43" fmla="*/ 2147483647 h 350"/>
              <a:gd name="T44" fmla="*/ 2147483647 w 213"/>
              <a:gd name="T45" fmla="*/ 2147483647 h 350"/>
              <a:gd name="T46" fmla="*/ 2147483647 w 213"/>
              <a:gd name="T47" fmla="*/ 2147483647 h 350"/>
              <a:gd name="T48" fmla="*/ 2147483647 w 213"/>
              <a:gd name="T49" fmla="*/ 2147483647 h 350"/>
              <a:gd name="T50" fmla="*/ 2147483647 w 213"/>
              <a:gd name="T51" fmla="*/ 2147483647 h 350"/>
              <a:gd name="T52" fmla="*/ 2147483647 w 213"/>
              <a:gd name="T53" fmla="*/ 2147483647 h 350"/>
              <a:gd name="T54" fmla="*/ 2147483647 w 213"/>
              <a:gd name="T55" fmla="*/ 2147483647 h 350"/>
              <a:gd name="T56" fmla="*/ 2147483647 w 213"/>
              <a:gd name="T57" fmla="*/ 2147483647 h 350"/>
              <a:gd name="T58" fmla="*/ 2147483647 w 213"/>
              <a:gd name="T59" fmla="*/ 2147483647 h 350"/>
              <a:gd name="T60" fmla="*/ 2147483647 w 213"/>
              <a:gd name="T61" fmla="*/ 2147483647 h 350"/>
              <a:gd name="T62" fmla="*/ 2147483647 w 213"/>
              <a:gd name="T63" fmla="*/ 2147483647 h 350"/>
              <a:gd name="T64" fmla="*/ 2147483647 w 213"/>
              <a:gd name="T65" fmla="*/ 2147483647 h 350"/>
              <a:gd name="T66" fmla="*/ 2147483647 w 213"/>
              <a:gd name="T67" fmla="*/ 2147483647 h 350"/>
              <a:gd name="T68" fmla="*/ 2147483647 w 213"/>
              <a:gd name="T69" fmla="*/ 2147483647 h 350"/>
              <a:gd name="T70" fmla="*/ 2147483647 w 213"/>
              <a:gd name="T71" fmla="*/ 2147483647 h 350"/>
              <a:gd name="T72" fmla="*/ 2147483647 w 213"/>
              <a:gd name="T73" fmla="*/ 2147483647 h 350"/>
              <a:gd name="T74" fmla="*/ 2147483647 w 213"/>
              <a:gd name="T75" fmla="*/ 2147483647 h 350"/>
              <a:gd name="T76" fmla="*/ 2147483647 w 213"/>
              <a:gd name="T77" fmla="*/ 2147483647 h 350"/>
              <a:gd name="T78" fmla="*/ 2147483647 w 213"/>
              <a:gd name="T79" fmla="*/ 2147483647 h 350"/>
              <a:gd name="T80" fmla="*/ 2147483647 w 213"/>
              <a:gd name="T81" fmla="*/ 2147483647 h 350"/>
              <a:gd name="T82" fmla="*/ 2147483647 w 213"/>
              <a:gd name="T83" fmla="*/ 0 h 350"/>
              <a:gd name="T84" fmla="*/ 2147483647 w 213"/>
              <a:gd name="T85" fmla="*/ 2147483647 h 350"/>
              <a:gd name="T86" fmla="*/ 2147483647 w 213"/>
              <a:gd name="T87" fmla="*/ 2147483647 h 35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3"/>
              <a:gd name="T133" fmla="*/ 0 h 350"/>
              <a:gd name="T134" fmla="*/ 213 w 213"/>
              <a:gd name="T135" fmla="*/ 350 h 35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3" h="350">
                <a:moveTo>
                  <a:pt x="56" y="44"/>
                </a:moveTo>
                <a:lnTo>
                  <a:pt x="56" y="49"/>
                </a:lnTo>
                <a:lnTo>
                  <a:pt x="59" y="69"/>
                </a:lnTo>
                <a:lnTo>
                  <a:pt x="70" y="105"/>
                </a:lnTo>
                <a:lnTo>
                  <a:pt x="69" y="117"/>
                </a:lnTo>
                <a:lnTo>
                  <a:pt x="60" y="143"/>
                </a:lnTo>
                <a:lnTo>
                  <a:pt x="57" y="150"/>
                </a:lnTo>
                <a:lnTo>
                  <a:pt x="51" y="154"/>
                </a:lnTo>
                <a:lnTo>
                  <a:pt x="41" y="151"/>
                </a:lnTo>
                <a:lnTo>
                  <a:pt x="36" y="158"/>
                </a:lnTo>
                <a:lnTo>
                  <a:pt x="31" y="167"/>
                </a:lnTo>
                <a:lnTo>
                  <a:pt x="19" y="180"/>
                </a:lnTo>
                <a:lnTo>
                  <a:pt x="0" y="200"/>
                </a:lnTo>
                <a:lnTo>
                  <a:pt x="19" y="274"/>
                </a:lnTo>
                <a:lnTo>
                  <a:pt x="20" y="273"/>
                </a:lnTo>
                <a:lnTo>
                  <a:pt x="30" y="269"/>
                </a:lnTo>
                <a:lnTo>
                  <a:pt x="41" y="268"/>
                </a:lnTo>
                <a:lnTo>
                  <a:pt x="48" y="275"/>
                </a:lnTo>
                <a:lnTo>
                  <a:pt x="46" y="281"/>
                </a:lnTo>
                <a:lnTo>
                  <a:pt x="40" y="286"/>
                </a:lnTo>
                <a:lnTo>
                  <a:pt x="40" y="295"/>
                </a:lnTo>
                <a:lnTo>
                  <a:pt x="48" y="293"/>
                </a:lnTo>
                <a:lnTo>
                  <a:pt x="55" y="289"/>
                </a:lnTo>
                <a:lnTo>
                  <a:pt x="64" y="289"/>
                </a:lnTo>
                <a:lnTo>
                  <a:pt x="66" y="290"/>
                </a:lnTo>
                <a:lnTo>
                  <a:pt x="73" y="290"/>
                </a:lnTo>
                <a:lnTo>
                  <a:pt x="85" y="296"/>
                </a:lnTo>
                <a:lnTo>
                  <a:pt x="95" y="299"/>
                </a:lnTo>
                <a:lnTo>
                  <a:pt x="103" y="305"/>
                </a:lnTo>
                <a:lnTo>
                  <a:pt x="105" y="308"/>
                </a:lnTo>
                <a:lnTo>
                  <a:pt x="109" y="316"/>
                </a:lnTo>
                <a:lnTo>
                  <a:pt x="118" y="322"/>
                </a:lnTo>
                <a:lnTo>
                  <a:pt x="131" y="325"/>
                </a:lnTo>
                <a:lnTo>
                  <a:pt x="138" y="328"/>
                </a:lnTo>
                <a:lnTo>
                  <a:pt x="140" y="333"/>
                </a:lnTo>
                <a:lnTo>
                  <a:pt x="141" y="342"/>
                </a:lnTo>
                <a:lnTo>
                  <a:pt x="144" y="347"/>
                </a:lnTo>
                <a:lnTo>
                  <a:pt x="151" y="349"/>
                </a:lnTo>
                <a:lnTo>
                  <a:pt x="155" y="348"/>
                </a:lnTo>
                <a:lnTo>
                  <a:pt x="167" y="349"/>
                </a:lnTo>
                <a:lnTo>
                  <a:pt x="175" y="348"/>
                </a:lnTo>
                <a:lnTo>
                  <a:pt x="177" y="340"/>
                </a:lnTo>
                <a:lnTo>
                  <a:pt x="167" y="333"/>
                </a:lnTo>
                <a:lnTo>
                  <a:pt x="157" y="323"/>
                </a:lnTo>
                <a:lnTo>
                  <a:pt x="155" y="313"/>
                </a:lnTo>
                <a:lnTo>
                  <a:pt x="152" y="307"/>
                </a:lnTo>
                <a:lnTo>
                  <a:pt x="149" y="299"/>
                </a:lnTo>
                <a:lnTo>
                  <a:pt x="147" y="288"/>
                </a:lnTo>
                <a:lnTo>
                  <a:pt x="146" y="278"/>
                </a:lnTo>
                <a:lnTo>
                  <a:pt x="146" y="267"/>
                </a:lnTo>
                <a:lnTo>
                  <a:pt x="145" y="258"/>
                </a:lnTo>
                <a:lnTo>
                  <a:pt x="145" y="240"/>
                </a:lnTo>
                <a:lnTo>
                  <a:pt x="145" y="225"/>
                </a:lnTo>
                <a:lnTo>
                  <a:pt x="148" y="212"/>
                </a:lnTo>
                <a:lnTo>
                  <a:pt x="153" y="200"/>
                </a:lnTo>
                <a:lnTo>
                  <a:pt x="159" y="186"/>
                </a:lnTo>
                <a:lnTo>
                  <a:pt x="166" y="177"/>
                </a:lnTo>
                <a:lnTo>
                  <a:pt x="173" y="181"/>
                </a:lnTo>
                <a:lnTo>
                  <a:pt x="177" y="187"/>
                </a:lnTo>
                <a:lnTo>
                  <a:pt x="186" y="186"/>
                </a:lnTo>
                <a:lnTo>
                  <a:pt x="193" y="182"/>
                </a:lnTo>
                <a:lnTo>
                  <a:pt x="198" y="179"/>
                </a:lnTo>
                <a:lnTo>
                  <a:pt x="206" y="175"/>
                </a:lnTo>
                <a:lnTo>
                  <a:pt x="208" y="166"/>
                </a:lnTo>
                <a:lnTo>
                  <a:pt x="209" y="148"/>
                </a:lnTo>
                <a:lnTo>
                  <a:pt x="211" y="127"/>
                </a:lnTo>
                <a:lnTo>
                  <a:pt x="212" y="106"/>
                </a:lnTo>
                <a:lnTo>
                  <a:pt x="207" y="88"/>
                </a:lnTo>
                <a:lnTo>
                  <a:pt x="201" y="80"/>
                </a:lnTo>
                <a:lnTo>
                  <a:pt x="192" y="66"/>
                </a:lnTo>
                <a:lnTo>
                  <a:pt x="188" y="58"/>
                </a:lnTo>
                <a:lnTo>
                  <a:pt x="188" y="44"/>
                </a:lnTo>
                <a:lnTo>
                  <a:pt x="190" y="33"/>
                </a:lnTo>
                <a:lnTo>
                  <a:pt x="197" y="24"/>
                </a:lnTo>
                <a:lnTo>
                  <a:pt x="186" y="13"/>
                </a:lnTo>
                <a:lnTo>
                  <a:pt x="170" y="4"/>
                </a:lnTo>
                <a:lnTo>
                  <a:pt x="153" y="4"/>
                </a:lnTo>
                <a:lnTo>
                  <a:pt x="140" y="19"/>
                </a:lnTo>
                <a:lnTo>
                  <a:pt x="112" y="23"/>
                </a:lnTo>
                <a:lnTo>
                  <a:pt x="109" y="11"/>
                </a:lnTo>
                <a:lnTo>
                  <a:pt x="90" y="10"/>
                </a:lnTo>
                <a:lnTo>
                  <a:pt x="77" y="0"/>
                </a:lnTo>
                <a:lnTo>
                  <a:pt x="70" y="29"/>
                </a:lnTo>
                <a:lnTo>
                  <a:pt x="56" y="44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73" name="Freeform 457"/>
          <p:cNvSpPr>
            <a:spLocks/>
          </p:cNvSpPr>
          <p:nvPr/>
        </p:nvSpPr>
        <p:spPr bwMode="auto">
          <a:xfrm>
            <a:off x="4879975" y="1011238"/>
            <a:ext cx="338138" cy="555625"/>
          </a:xfrm>
          <a:custGeom>
            <a:avLst/>
            <a:gdLst>
              <a:gd name="T0" fmla="*/ 2147483647 w 213"/>
              <a:gd name="T1" fmla="*/ 2147483647 h 350"/>
              <a:gd name="T2" fmla="*/ 2147483647 w 213"/>
              <a:gd name="T3" fmla="*/ 2147483647 h 350"/>
              <a:gd name="T4" fmla="*/ 2147483647 w 213"/>
              <a:gd name="T5" fmla="*/ 2147483647 h 350"/>
              <a:gd name="T6" fmla="*/ 2147483647 w 213"/>
              <a:gd name="T7" fmla="*/ 2147483647 h 350"/>
              <a:gd name="T8" fmla="*/ 2147483647 w 213"/>
              <a:gd name="T9" fmla="*/ 2147483647 h 350"/>
              <a:gd name="T10" fmla="*/ 2147483647 w 213"/>
              <a:gd name="T11" fmla="*/ 2147483647 h 350"/>
              <a:gd name="T12" fmla="*/ 2147483647 w 213"/>
              <a:gd name="T13" fmla="*/ 2147483647 h 350"/>
              <a:gd name="T14" fmla="*/ 2147483647 w 213"/>
              <a:gd name="T15" fmla="*/ 2147483647 h 350"/>
              <a:gd name="T16" fmla="*/ 2147483647 w 213"/>
              <a:gd name="T17" fmla="*/ 2147483647 h 350"/>
              <a:gd name="T18" fmla="*/ 2147483647 w 213"/>
              <a:gd name="T19" fmla="*/ 2147483647 h 350"/>
              <a:gd name="T20" fmla="*/ 2147483647 w 213"/>
              <a:gd name="T21" fmla="*/ 2147483647 h 350"/>
              <a:gd name="T22" fmla="*/ 2147483647 w 213"/>
              <a:gd name="T23" fmla="*/ 2147483647 h 350"/>
              <a:gd name="T24" fmla="*/ 2147483647 w 213"/>
              <a:gd name="T25" fmla="*/ 2147483647 h 350"/>
              <a:gd name="T26" fmla="*/ 2147483647 w 213"/>
              <a:gd name="T27" fmla="*/ 2147483647 h 350"/>
              <a:gd name="T28" fmla="*/ 2147483647 w 213"/>
              <a:gd name="T29" fmla="*/ 2147483647 h 350"/>
              <a:gd name="T30" fmla="*/ 2147483647 w 213"/>
              <a:gd name="T31" fmla="*/ 2147483647 h 350"/>
              <a:gd name="T32" fmla="*/ 2147483647 w 213"/>
              <a:gd name="T33" fmla="*/ 2147483647 h 350"/>
              <a:gd name="T34" fmla="*/ 2147483647 w 213"/>
              <a:gd name="T35" fmla="*/ 2147483647 h 350"/>
              <a:gd name="T36" fmla="*/ 2147483647 w 213"/>
              <a:gd name="T37" fmla="*/ 2147483647 h 350"/>
              <a:gd name="T38" fmla="*/ 2147483647 w 213"/>
              <a:gd name="T39" fmla="*/ 2147483647 h 350"/>
              <a:gd name="T40" fmla="*/ 2147483647 w 213"/>
              <a:gd name="T41" fmla="*/ 2147483647 h 350"/>
              <a:gd name="T42" fmla="*/ 2147483647 w 213"/>
              <a:gd name="T43" fmla="*/ 2147483647 h 350"/>
              <a:gd name="T44" fmla="*/ 2147483647 w 213"/>
              <a:gd name="T45" fmla="*/ 2147483647 h 350"/>
              <a:gd name="T46" fmla="*/ 2147483647 w 213"/>
              <a:gd name="T47" fmla="*/ 2147483647 h 350"/>
              <a:gd name="T48" fmla="*/ 2147483647 w 213"/>
              <a:gd name="T49" fmla="*/ 2147483647 h 350"/>
              <a:gd name="T50" fmla="*/ 2147483647 w 213"/>
              <a:gd name="T51" fmla="*/ 2147483647 h 350"/>
              <a:gd name="T52" fmla="*/ 2147483647 w 213"/>
              <a:gd name="T53" fmla="*/ 2147483647 h 350"/>
              <a:gd name="T54" fmla="*/ 2147483647 w 213"/>
              <a:gd name="T55" fmla="*/ 2147483647 h 350"/>
              <a:gd name="T56" fmla="*/ 2147483647 w 213"/>
              <a:gd name="T57" fmla="*/ 2147483647 h 350"/>
              <a:gd name="T58" fmla="*/ 2147483647 w 213"/>
              <a:gd name="T59" fmla="*/ 2147483647 h 350"/>
              <a:gd name="T60" fmla="*/ 2147483647 w 213"/>
              <a:gd name="T61" fmla="*/ 2147483647 h 350"/>
              <a:gd name="T62" fmla="*/ 2147483647 w 213"/>
              <a:gd name="T63" fmla="*/ 2147483647 h 350"/>
              <a:gd name="T64" fmla="*/ 2147483647 w 213"/>
              <a:gd name="T65" fmla="*/ 2147483647 h 350"/>
              <a:gd name="T66" fmla="*/ 2147483647 w 213"/>
              <a:gd name="T67" fmla="*/ 2147483647 h 350"/>
              <a:gd name="T68" fmla="*/ 2147483647 w 213"/>
              <a:gd name="T69" fmla="*/ 2147483647 h 350"/>
              <a:gd name="T70" fmla="*/ 2147483647 w 213"/>
              <a:gd name="T71" fmla="*/ 2147483647 h 350"/>
              <a:gd name="T72" fmla="*/ 2147483647 w 213"/>
              <a:gd name="T73" fmla="*/ 2147483647 h 350"/>
              <a:gd name="T74" fmla="*/ 2147483647 w 213"/>
              <a:gd name="T75" fmla="*/ 2147483647 h 350"/>
              <a:gd name="T76" fmla="*/ 2147483647 w 213"/>
              <a:gd name="T77" fmla="*/ 2147483647 h 350"/>
              <a:gd name="T78" fmla="*/ 2147483647 w 213"/>
              <a:gd name="T79" fmla="*/ 2147483647 h 350"/>
              <a:gd name="T80" fmla="*/ 2147483647 w 213"/>
              <a:gd name="T81" fmla="*/ 2147483647 h 350"/>
              <a:gd name="T82" fmla="*/ 2147483647 w 213"/>
              <a:gd name="T83" fmla="*/ 0 h 350"/>
              <a:gd name="T84" fmla="*/ 2147483647 w 213"/>
              <a:gd name="T85" fmla="*/ 2147483647 h 350"/>
              <a:gd name="T86" fmla="*/ 2147483647 w 213"/>
              <a:gd name="T87" fmla="*/ 2147483647 h 35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3"/>
              <a:gd name="T133" fmla="*/ 0 h 350"/>
              <a:gd name="T134" fmla="*/ 213 w 213"/>
              <a:gd name="T135" fmla="*/ 350 h 35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3" h="350">
                <a:moveTo>
                  <a:pt x="56" y="44"/>
                </a:moveTo>
                <a:lnTo>
                  <a:pt x="56" y="49"/>
                </a:lnTo>
                <a:lnTo>
                  <a:pt x="59" y="69"/>
                </a:lnTo>
                <a:lnTo>
                  <a:pt x="70" y="105"/>
                </a:lnTo>
                <a:lnTo>
                  <a:pt x="69" y="117"/>
                </a:lnTo>
                <a:lnTo>
                  <a:pt x="60" y="143"/>
                </a:lnTo>
                <a:lnTo>
                  <a:pt x="57" y="150"/>
                </a:lnTo>
                <a:lnTo>
                  <a:pt x="51" y="154"/>
                </a:lnTo>
                <a:lnTo>
                  <a:pt x="41" y="151"/>
                </a:lnTo>
                <a:lnTo>
                  <a:pt x="36" y="158"/>
                </a:lnTo>
                <a:lnTo>
                  <a:pt x="31" y="167"/>
                </a:lnTo>
                <a:lnTo>
                  <a:pt x="19" y="180"/>
                </a:lnTo>
                <a:lnTo>
                  <a:pt x="0" y="200"/>
                </a:lnTo>
                <a:lnTo>
                  <a:pt x="19" y="274"/>
                </a:lnTo>
                <a:lnTo>
                  <a:pt x="20" y="273"/>
                </a:lnTo>
                <a:lnTo>
                  <a:pt x="30" y="269"/>
                </a:lnTo>
                <a:lnTo>
                  <a:pt x="41" y="268"/>
                </a:lnTo>
                <a:lnTo>
                  <a:pt x="48" y="275"/>
                </a:lnTo>
                <a:lnTo>
                  <a:pt x="46" y="281"/>
                </a:lnTo>
                <a:lnTo>
                  <a:pt x="40" y="286"/>
                </a:lnTo>
                <a:lnTo>
                  <a:pt x="40" y="295"/>
                </a:lnTo>
                <a:lnTo>
                  <a:pt x="48" y="293"/>
                </a:lnTo>
                <a:lnTo>
                  <a:pt x="55" y="289"/>
                </a:lnTo>
                <a:lnTo>
                  <a:pt x="64" y="289"/>
                </a:lnTo>
                <a:lnTo>
                  <a:pt x="66" y="290"/>
                </a:lnTo>
                <a:lnTo>
                  <a:pt x="73" y="290"/>
                </a:lnTo>
                <a:lnTo>
                  <a:pt x="85" y="296"/>
                </a:lnTo>
                <a:lnTo>
                  <a:pt x="95" y="299"/>
                </a:lnTo>
                <a:lnTo>
                  <a:pt x="103" y="305"/>
                </a:lnTo>
                <a:lnTo>
                  <a:pt x="105" y="308"/>
                </a:lnTo>
                <a:lnTo>
                  <a:pt x="109" y="316"/>
                </a:lnTo>
                <a:lnTo>
                  <a:pt x="118" y="322"/>
                </a:lnTo>
                <a:lnTo>
                  <a:pt x="131" y="325"/>
                </a:lnTo>
                <a:lnTo>
                  <a:pt x="138" y="328"/>
                </a:lnTo>
                <a:lnTo>
                  <a:pt x="140" y="333"/>
                </a:lnTo>
                <a:lnTo>
                  <a:pt x="141" y="342"/>
                </a:lnTo>
                <a:lnTo>
                  <a:pt x="144" y="347"/>
                </a:lnTo>
                <a:lnTo>
                  <a:pt x="151" y="349"/>
                </a:lnTo>
                <a:lnTo>
                  <a:pt x="155" y="348"/>
                </a:lnTo>
                <a:lnTo>
                  <a:pt x="167" y="349"/>
                </a:lnTo>
                <a:lnTo>
                  <a:pt x="175" y="348"/>
                </a:lnTo>
                <a:lnTo>
                  <a:pt x="177" y="340"/>
                </a:lnTo>
                <a:lnTo>
                  <a:pt x="167" y="333"/>
                </a:lnTo>
                <a:lnTo>
                  <a:pt x="157" y="323"/>
                </a:lnTo>
                <a:lnTo>
                  <a:pt x="155" y="313"/>
                </a:lnTo>
                <a:lnTo>
                  <a:pt x="152" y="307"/>
                </a:lnTo>
                <a:lnTo>
                  <a:pt x="149" y="299"/>
                </a:lnTo>
                <a:lnTo>
                  <a:pt x="147" y="288"/>
                </a:lnTo>
                <a:lnTo>
                  <a:pt x="146" y="278"/>
                </a:lnTo>
                <a:lnTo>
                  <a:pt x="146" y="267"/>
                </a:lnTo>
                <a:lnTo>
                  <a:pt x="145" y="258"/>
                </a:lnTo>
                <a:lnTo>
                  <a:pt x="145" y="240"/>
                </a:lnTo>
                <a:lnTo>
                  <a:pt x="145" y="225"/>
                </a:lnTo>
                <a:lnTo>
                  <a:pt x="148" y="212"/>
                </a:lnTo>
                <a:lnTo>
                  <a:pt x="153" y="200"/>
                </a:lnTo>
                <a:lnTo>
                  <a:pt x="159" y="186"/>
                </a:lnTo>
                <a:lnTo>
                  <a:pt x="166" y="177"/>
                </a:lnTo>
                <a:lnTo>
                  <a:pt x="173" y="181"/>
                </a:lnTo>
                <a:lnTo>
                  <a:pt x="177" y="187"/>
                </a:lnTo>
                <a:lnTo>
                  <a:pt x="186" y="186"/>
                </a:lnTo>
                <a:lnTo>
                  <a:pt x="193" y="182"/>
                </a:lnTo>
                <a:lnTo>
                  <a:pt x="198" y="179"/>
                </a:lnTo>
                <a:lnTo>
                  <a:pt x="206" y="175"/>
                </a:lnTo>
                <a:lnTo>
                  <a:pt x="208" y="166"/>
                </a:lnTo>
                <a:lnTo>
                  <a:pt x="209" y="148"/>
                </a:lnTo>
                <a:lnTo>
                  <a:pt x="211" y="127"/>
                </a:lnTo>
                <a:lnTo>
                  <a:pt x="212" y="106"/>
                </a:lnTo>
                <a:lnTo>
                  <a:pt x="207" y="88"/>
                </a:lnTo>
                <a:lnTo>
                  <a:pt x="201" y="80"/>
                </a:lnTo>
                <a:lnTo>
                  <a:pt x="192" y="66"/>
                </a:lnTo>
                <a:lnTo>
                  <a:pt x="188" y="58"/>
                </a:lnTo>
                <a:lnTo>
                  <a:pt x="188" y="44"/>
                </a:lnTo>
                <a:lnTo>
                  <a:pt x="190" y="33"/>
                </a:lnTo>
                <a:lnTo>
                  <a:pt x="197" y="24"/>
                </a:lnTo>
                <a:lnTo>
                  <a:pt x="186" y="13"/>
                </a:lnTo>
                <a:lnTo>
                  <a:pt x="170" y="4"/>
                </a:lnTo>
                <a:lnTo>
                  <a:pt x="153" y="4"/>
                </a:lnTo>
                <a:lnTo>
                  <a:pt x="140" y="19"/>
                </a:lnTo>
                <a:lnTo>
                  <a:pt x="112" y="23"/>
                </a:lnTo>
                <a:lnTo>
                  <a:pt x="109" y="11"/>
                </a:lnTo>
                <a:lnTo>
                  <a:pt x="90" y="10"/>
                </a:lnTo>
                <a:lnTo>
                  <a:pt x="77" y="0"/>
                </a:lnTo>
                <a:lnTo>
                  <a:pt x="70" y="29"/>
                </a:lnTo>
                <a:lnTo>
                  <a:pt x="56" y="44"/>
                </a:ln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74" name="Freeform 458"/>
          <p:cNvSpPr>
            <a:spLocks/>
          </p:cNvSpPr>
          <p:nvPr/>
        </p:nvSpPr>
        <p:spPr bwMode="auto">
          <a:xfrm>
            <a:off x="5016500" y="103981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75" name="Freeform 459"/>
          <p:cNvSpPr>
            <a:spLocks/>
          </p:cNvSpPr>
          <p:nvPr/>
        </p:nvSpPr>
        <p:spPr bwMode="auto">
          <a:xfrm>
            <a:off x="5016500" y="103981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76" name="Rectangle 460"/>
          <p:cNvSpPr>
            <a:spLocks noChangeArrowheads="1"/>
          </p:cNvSpPr>
          <p:nvPr/>
        </p:nvSpPr>
        <p:spPr bwMode="auto">
          <a:xfrm>
            <a:off x="5006975" y="1077913"/>
            <a:ext cx="142875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PONTO</a:t>
            </a:r>
          </a:p>
        </p:txBody>
      </p:sp>
      <p:sp>
        <p:nvSpPr>
          <p:cNvPr id="2477" name="Rectangle 461"/>
          <p:cNvSpPr>
            <a:spLocks noChangeArrowheads="1"/>
          </p:cNvSpPr>
          <p:nvPr/>
        </p:nvSpPr>
        <p:spPr bwMode="auto">
          <a:xfrm>
            <a:off x="5006975" y="1123950"/>
            <a:ext cx="107950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BELO</a:t>
            </a:r>
          </a:p>
        </p:txBody>
      </p:sp>
      <p:sp>
        <p:nvSpPr>
          <p:cNvPr id="2478" name="Freeform 462"/>
          <p:cNvSpPr>
            <a:spLocks/>
          </p:cNvSpPr>
          <p:nvPr/>
        </p:nvSpPr>
        <p:spPr bwMode="auto">
          <a:xfrm>
            <a:off x="4632325" y="3717925"/>
            <a:ext cx="447675" cy="387350"/>
          </a:xfrm>
          <a:custGeom>
            <a:avLst/>
            <a:gdLst>
              <a:gd name="T0" fmla="*/ 2147483647 w 282"/>
              <a:gd name="T1" fmla="*/ 2147483647 h 244"/>
              <a:gd name="T2" fmla="*/ 2147483647 w 282"/>
              <a:gd name="T3" fmla="*/ 2147483647 h 244"/>
              <a:gd name="T4" fmla="*/ 2147483647 w 282"/>
              <a:gd name="T5" fmla="*/ 2147483647 h 244"/>
              <a:gd name="T6" fmla="*/ 2147483647 w 282"/>
              <a:gd name="T7" fmla="*/ 2147483647 h 244"/>
              <a:gd name="T8" fmla="*/ 2147483647 w 282"/>
              <a:gd name="T9" fmla="*/ 2147483647 h 244"/>
              <a:gd name="T10" fmla="*/ 2147483647 w 282"/>
              <a:gd name="T11" fmla="*/ 2147483647 h 244"/>
              <a:gd name="T12" fmla="*/ 2147483647 w 282"/>
              <a:gd name="T13" fmla="*/ 2147483647 h 244"/>
              <a:gd name="T14" fmla="*/ 2147483647 w 282"/>
              <a:gd name="T15" fmla="*/ 2147483647 h 244"/>
              <a:gd name="T16" fmla="*/ 2147483647 w 282"/>
              <a:gd name="T17" fmla="*/ 2147483647 h 244"/>
              <a:gd name="T18" fmla="*/ 2147483647 w 282"/>
              <a:gd name="T19" fmla="*/ 2147483647 h 244"/>
              <a:gd name="T20" fmla="*/ 2147483647 w 282"/>
              <a:gd name="T21" fmla="*/ 2147483647 h 244"/>
              <a:gd name="T22" fmla="*/ 2147483647 w 282"/>
              <a:gd name="T23" fmla="*/ 2147483647 h 244"/>
              <a:gd name="T24" fmla="*/ 2147483647 w 282"/>
              <a:gd name="T25" fmla="*/ 2147483647 h 244"/>
              <a:gd name="T26" fmla="*/ 2147483647 w 282"/>
              <a:gd name="T27" fmla="*/ 2147483647 h 244"/>
              <a:gd name="T28" fmla="*/ 2147483647 w 282"/>
              <a:gd name="T29" fmla="*/ 2147483647 h 244"/>
              <a:gd name="T30" fmla="*/ 2147483647 w 282"/>
              <a:gd name="T31" fmla="*/ 2147483647 h 244"/>
              <a:gd name="T32" fmla="*/ 2147483647 w 282"/>
              <a:gd name="T33" fmla="*/ 2147483647 h 244"/>
              <a:gd name="T34" fmla="*/ 2147483647 w 282"/>
              <a:gd name="T35" fmla="*/ 2147483647 h 244"/>
              <a:gd name="T36" fmla="*/ 2147483647 w 282"/>
              <a:gd name="T37" fmla="*/ 2147483647 h 244"/>
              <a:gd name="T38" fmla="*/ 2147483647 w 282"/>
              <a:gd name="T39" fmla="*/ 2147483647 h 244"/>
              <a:gd name="T40" fmla="*/ 2147483647 w 282"/>
              <a:gd name="T41" fmla="*/ 2147483647 h 244"/>
              <a:gd name="T42" fmla="*/ 2147483647 w 282"/>
              <a:gd name="T43" fmla="*/ 2147483647 h 244"/>
              <a:gd name="T44" fmla="*/ 2147483647 w 282"/>
              <a:gd name="T45" fmla="*/ 2147483647 h 244"/>
              <a:gd name="T46" fmla="*/ 2147483647 w 282"/>
              <a:gd name="T47" fmla="*/ 2147483647 h 244"/>
              <a:gd name="T48" fmla="*/ 2147483647 w 282"/>
              <a:gd name="T49" fmla="*/ 2147483647 h 244"/>
              <a:gd name="T50" fmla="*/ 2147483647 w 282"/>
              <a:gd name="T51" fmla="*/ 2147483647 h 244"/>
              <a:gd name="T52" fmla="*/ 2147483647 w 282"/>
              <a:gd name="T53" fmla="*/ 2147483647 h 244"/>
              <a:gd name="T54" fmla="*/ 2147483647 w 282"/>
              <a:gd name="T55" fmla="*/ 2147483647 h 244"/>
              <a:gd name="T56" fmla="*/ 2147483647 w 282"/>
              <a:gd name="T57" fmla="*/ 2147483647 h 244"/>
              <a:gd name="T58" fmla="*/ 2147483647 w 282"/>
              <a:gd name="T59" fmla="*/ 2147483647 h 244"/>
              <a:gd name="T60" fmla="*/ 2147483647 w 282"/>
              <a:gd name="T61" fmla="*/ 2147483647 h 244"/>
              <a:gd name="T62" fmla="*/ 2147483647 w 282"/>
              <a:gd name="T63" fmla="*/ 2147483647 h 244"/>
              <a:gd name="T64" fmla="*/ 2147483647 w 282"/>
              <a:gd name="T65" fmla="*/ 2147483647 h 244"/>
              <a:gd name="T66" fmla="*/ 2147483647 w 282"/>
              <a:gd name="T67" fmla="*/ 2147483647 h 244"/>
              <a:gd name="T68" fmla="*/ 2147483647 w 282"/>
              <a:gd name="T69" fmla="*/ 2147483647 h 244"/>
              <a:gd name="T70" fmla="*/ 2147483647 w 282"/>
              <a:gd name="T71" fmla="*/ 2147483647 h 244"/>
              <a:gd name="T72" fmla="*/ 2147483647 w 282"/>
              <a:gd name="T73" fmla="*/ 2147483647 h 244"/>
              <a:gd name="T74" fmla="*/ 2147483647 w 282"/>
              <a:gd name="T75" fmla="*/ 2147483647 h 24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82"/>
              <a:gd name="T115" fmla="*/ 0 h 244"/>
              <a:gd name="T116" fmla="*/ 282 w 282"/>
              <a:gd name="T117" fmla="*/ 244 h 24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82" h="244">
                <a:moveTo>
                  <a:pt x="243" y="133"/>
                </a:moveTo>
                <a:lnTo>
                  <a:pt x="243" y="145"/>
                </a:lnTo>
                <a:lnTo>
                  <a:pt x="251" y="153"/>
                </a:lnTo>
                <a:lnTo>
                  <a:pt x="261" y="158"/>
                </a:lnTo>
                <a:lnTo>
                  <a:pt x="266" y="157"/>
                </a:lnTo>
                <a:lnTo>
                  <a:pt x="270" y="141"/>
                </a:lnTo>
                <a:lnTo>
                  <a:pt x="275" y="137"/>
                </a:lnTo>
                <a:lnTo>
                  <a:pt x="280" y="147"/>
                </a:lnTo>
                <a:lnTo>
                  <a:pt x="281" y="170"/>
                </a:lnTo>
                <a:lnTo>
                  <a:pt x="277" y="182"/>
                </a:lnTo>
                <a:lnTo>
                  <a:pt x="279" y="197"/>
                </a:lnTo>
                <a:lnTo>
                  <a:pt x="276" y="197"/>
                </a:lnTo>
                <a:lnTo>
                  <a:pt x="269" y="193"/>
                </a:lnTo>
                <a:lnTo>
                  <a:pt x="262" y="190"/>
                </a:lnTo>
                <a:lnTo>
                  <a:pt x="247" y="188"/>
                </a:lnTo>
                <a:lnTo>
                  <a:pt x="244" y="180"/>
                </a:lnTo>
                <a:lnTo>
                  <a:pt x="233" y="175"/>
                </a:lnTo>
                <a:lnTo>
                  <a:pt x="233" y="166"/>
                </a:lnTo>
                <a:lnTo>
                  <a:pt x="219" y="160"/>
                </a:lnTo>
                <a:lnTo>
                  <a:pt x="204" y="169"/>
                </a:lnTo>
                <a:lnTo>
                  <a:pt x="182" y="166"/>
                </a:lnTo>
                <a:lnTo>
                  <a:pt x="167" y="169"/>
                </a:lnTo>
                <a:lnTo>
                  <a:pt x="142" y="160"/>
                </a:lnTo>
                <a:lnTo>
                  <a:pt x="118" y="172"/>
                </a:lnTo>
                <a:lnTo>
                  <a:pt x="97" y="169"/>
                </a:lnTo>
                <a:lnTo>
                  <a:pt x="75" y="203"/>
                </a:lnTo>
                <a:lnTo>
                  <a:pt x="58" y="212"/>
                </a:lnTo>
                <a:lnTo>
                  <a:pt x="27" y="243"/>
                </a:lnTo>
                <a:lnTo>
                  <a:pt x="0" y="231"/>
                </a:lnTo>
                <a:lnTo>
                  <a:pt x="2" y="223"/>
                </a:lnTo>
                <a:lnTo>
                  <a:pt x="7" y="212"/>
                </a:lnTo>
                <a:lnTo>
                  <a:pt x="9" y="201"/>
                </a:lnTo>
                <a:lnTo>
                  <a:pt x="6" y="189"/>
                </a:lnTo>
                <a:lnTo>
                  <a:pt x="6" y="174"/>
                </a:lnTo>
                <a:lnTo>
                  <a:pt x="4" y="163"/>
                </a:lnTo>
                <a:lnTo>
                  <a:pt x="4" y="151"/>
                </a:lnTo>
                <a:lnTo>
                  <a:pt x="7" y="139"/>
                </a:lnTo>
                <a:lnTo>
                  <a:pt x="8" y="127"/>
                </a:lnTo>
                <a:lnTo>
                  <a:pt x="8" y="115"/>
                </a:lnTo>
                <a:lnTo>
                  <a:pt x="9" y="101"/>
                </a:lnTo>
                <a:lnTo>
                  <a:pt x="12" y="84"/>
                </a:lnTo>
                <a:lnTo>
                  <a:pt x="14" y="73"/>
                </a:lnTo>
                <a:lnTo>
                  <a:pt x="17" y="64"/>
                </a:lnTo>
                <a:lnTo>
                  <a:pt x="21" y="52"/>
                </a:lnTo>
                <a:lnTo>
                  <a:pt x="23" y="40"/>
                </a:lnTo>
                <a:lnTo>
                  <a:pt x="35" y="32"/>
                </a:lnTo>
                <a:lnTo>
                  <a:pt x="40" y="28"/>
                </a:lnTo>
                <a:lnTo>
                  <a:pt x="49" y="25"/>
                </a:lnTo>
                <a:lnTo>
                  <a:pt x="56" y="22"/>
                </a:lnTo>
                <a:lnTo>
                  <a:pt x="59" y="16"/>
                </a:lnTo>
                <a:lnTo>
                  <a:pt x="61" y="10"/>
                </a:lnTo>
                <a:lnTo>
                  <a:pt x="69" y="0"/>
                </a:lnTo>
                <a:lnTo>
                  <a:pt x="75" y="6"/>
                </a:lnTo>
                <a:lnTo>
                  <a:pt x="84" y="8"/>
                </a:lnTo>
                <a:lnTo>
                  <a:pt x="92" y="6"/>
                </a:lnTo>
                <a:lnTo>
                  <a:pt x="95" y="2"/>
                </a:lnTo>
                <a:lnTo>
                  <a:pt x="103" y="6"/>
                </a:lnTo>
                <a:lnTo>
                  <a:pt x="112" y="4"/>
                </a:lnTo>
                <a:lnTo>
                  <a:pt x="120" y="10"/>
                </a:lnTo>
                <a:lnTo>
                  <a:pt x="125" y="16"/>
                </a:lnTo>
                <a:lnTo>
                  <a:pt x="137" y="24"/>
                </a:lnTo>
                <a:lnTo>
                  <a:pt x="150" y="33"/>
                </a:lnTo>
                <a:lnTo>
                  <a:pt x="161" y="39"/>
                </a:lnTo>
                <a:lnTo>
                  <a:pt x="178" y="50"/>
                </a:lnTo>
                <a:lnTo>
                  <a:pt x="192" y="54"/>
                </a:lnTo>
                <a:lnTo>
                  <a:pt x="200" y="52"/>
                </a:lnTo>
                <a:lnTo>
                  <a:pt x="211" y="55"/>
                </a:lnTo>
                <a:lnTo>
                  <a:pt x="215" y="64"/>
                </a:lnTo>
                <a:lnTo>
                  <a:pt x="223" y="68"/>
                </a:lnTo>
                <a:lnTo>
                  <a:pt x="234" y="79"/>
                </a:lnTo>
                <a:lnTo>
                  <a:pt x="238" y="93"/>
                </a:lnTo>
                <a:lnTo>
                  <a:pt x="243" y="107"/>
                </a:lnTo>
                <a:lnTo>
                  <a:pt x="244" y="121"/>
                </a:lnTo>
                <a:lnTo>
                  <a:pt x="243" y="133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79" name="Freeform 463"/>
          <p:cNvSpPr>
            <a:spLocks/>
          </p:cNvSpPr>
          <p:nvPr/>
        </p:nvSpPr>
        <p:spPr bwMode="auto">
          <a:xfrm>
            <a:off x="4632325" y="3717925"/>
            <a:ext cx="447675" cy="387350"/>
          </a:xfrm>
          <a:custGeom>
            <a:avLst/>
            <a:gdLst>
              <a:gd name="T0" fmla="*/ 2147483647 w 282"/>
              <a:gd name="T1" fmla="*/ 2147483647 h 244"/>
              <a:gd name="T2" fmla="*/ 2147483647 w 282"/>
              <a:gd name="T3" fmla="*/ 2147483647 h 244"/>
              <a:gd name="T4" fmla="*/ 2147483647 w 282"/>
              <a:gd name="T5" fmla="*/ 2147483647 h 244"/>
              <a:gd name="T6" fmla="*/ 2147483647 w 282"/>
              <a:gd name="T7" fmla="*/ 2147483647 h 244"/>
              <a:gd name="T8" fmla="*/ 2147483647 w 282"/>
              <a:gd name="T9" fmla="*/ 2147483647 h 244"/>
              <a:gd name="T10" fmla="*/ 2147483647 w 282"/>
              <a:gd name="T11" fmla="*/ 2147483647 h 244"/>
              <a:gd name="T12" fmla="*/ 2147483647 w 282"/>
              <a:gd name="T13" fmla="*/ 2147483647 h 244"/>
              <a:gd name="T14" fmla="*/ 2147483647 w 282"/>
              <a:gd name="T15" fmla="*/ 2147483647 h 244"/>
              <a:gd name="T16" fmla="*/ 2147483647 w 282"/>
              <a:gd name="T17" fmla="*/ 2147483647 h 244"/>
              <a:gd name="T18" fmla="*/ 2147483647 w 282"/>
              <a:gd name="T19" fmla="*/ 2147483647 h 244"/>
              <a:gd name="T20" fmla="*/ 2147483647 w 282"/>
              <a:gd name="T21" fmla="*/ 2147483647 h 244"/>
              <a:gd name="T22" fmla="*/ 2147483647 w 282"/>
              <a:gd name="T23" fmla="*/ 2147483647 h 244"/>
              <a:gd name="T24" fmla="*/ 2147483647 w 282"/>
              <a:gd name="T25" fmla="*/ 2147483647 h 244"/>
              <a:gd name="T26" fmla="*/ 2147483647 w 282"/>
              <a:gd name="T27" fmla="*/ 2147483647 h 244"/>
              <a:gd name="T28" fmla="*/ 2147483647 w 282"/>
              <a:gd name="T29" fmla="*/ 2147483647 h 244"/>
              <a:gd name="T30" fmla="*/ 2147483647 w 282"/>
              <a:gd name="T31" fmla="*/ 2147483647 h 244"/>
              <a:gd name="T32" fmla="*/ 2147483647 w 282"/>
              <a:gd name="T33" fmla="*/ 2147483647 h 244"/>
              <a:gd name="T34" fmla="*/ 2147483647 w 282"/>
              <a:gd name="T35" fmla="*/ 2147483647 h 244"/>
              <a:gd name="T36" fmla="*/ 2147483647 w 282"/>
              <a:gd name="T37" fmla="*/ 2147483647 h 244"/>
              <a:gd name="T38" fmla="*/ 2147483647 w 282"/>
              <a:gd name="T39" fmla="*/ 2147483647 h 244"/>
              <a:gd name="T40" fmla="*/ 2147483647 w 282"/>
              <a:gd name="T41" fmla="*/ 2147483647 h 244"/>
              <a:gd name="T42" fmla="*/ 2147483647 w 282"/>
              <a:gd name="T43" fmla="*/ 2147483647 h 244"/>
              <a:gd name="T44" fmla="*/ 2147483647 w 282"/>
              <a:gd name="T45" fmla="*/ 2147483647 h 244"/>
              <a:gd name="T46" fmla="*/ 2147483647 w 282"/>
              <a:gd name="T47" fmla="*/ 2147483647 h 244"/>
              <a:gd name="T48" fmla="*/ 2147483647 w 282"/>
              <a:gd name="T49" fmla="*/ 2147483647 h 244"/>
              <a:gd name="T50" fmla="*/ 2147483647 w 282"/>
              <a:gd name="T51" fmla="*/ 2147483647 h 244"/>
              <a:gd name="T52" fmla="*/ 2147483647 w 282"/>
              <a:gd name="T53" fmla="*/ 2147483647 h 244"/>
              <a:gd name="T54" fmla="*/ 2147483647 w 282"/>
              <a:gd name="T55" fmla="*/ 2147483647 h 244"/>
              <a:gd name="T56" fmla="*/ 2147483647 w 282"/>
              <a:gd name="T57" fmla="*/ 2147483647 h 244"/>
              <a:gd name="T58" fmla="*/ 2147483647 w 282"/>
              <a:gd name="T59" fmla="*/ 2147483647 h 244"/>
              <a:gd name="T60" fmla="*/ 2147483647 w 282"/>
              <a:gd name="T61" fmla="*/ 2147483647 h 244"/>
              <a:gd name="T62" fmla="*/ 2147483647 w 282"/>
              <a:gd name="T63" fmla="*/ 2147483647 h 244"/>
              <a:gd name="T64" fmla="*/ 2147483647 w 282"/>
              <a:gd name="T65" fmla="*/ 2147483647 h 244"/>
              <a:gd name="T66" fmla="*/ 2147483647 w 282"/>
              <a:gd name="T67" fmla="*/ 2147483647 h 244"/>
              <a:gd name="T68" fmla="*/ 2147483647 w 282"/>
              <a:gd name="T69" fmla="*/ 2147483647 h 244"/>
              <a:gd name="T70" fmla="*/ 2147483647 w 282"/>
              <a:gd name="T71" fmla="*/ 2147483647 h 244"/>
              <a:gd name="T72" fmla="*/ 2147483647 w 282"/>
              <a:gd name="T73" fmla="*/ 2147483647 h 244"/>
              <a:gd name="T74" fmla="*/ 2147483647 w 282"/>
              <a:gd name="T75" fmla="*/ 2147483647 h 24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82"/>
              <a:gd name="T115" fmla="*/ 0 h 244"/>
              <a:gd name="T116" fmla="*/ 282 w 282"/>
              <a:gd name="T117" fmla="*/ 244 h 24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82" h="244">
                <a:moveTo>
                  <a:pt x="243" y="133"/>
                </a:moveTo>
                <a:lnTo>
                  <a:pt x="243" y="145"/>
                </a:lnTo>
                <a:lnTo>
                  <a:pt x="251" y="153"/>
                </a:lnTo>
                <a:lnTo>
                  <a:pt x="261" y="158"/>
                </a:lnTo>
                <a:lnTo>
                  <a:pt x="266" y="157"/>
                </a:lnTo>
                <a:lnTo>
                  <a:pt x="270" y="141"/>
                </a:lnTo>
                <a:lnTo>
                  <a:pt x="275" y="137"/>
                </a:lnTo>
                <a:lnTo>
                  <a:pt x="280" y="147"/>
                </a:lnTo>
                <a:lnTo>
                  <a:pt x="281" y="170"/>
                </a:lnTo>
                <a:lnTo>
                  <a:pt x="277" y="182"/>
                </a:lnTo>
                <a:lnTo>
                  <a:pt x="279" y="197"/>
                </a:lnTo>
                <a:lnTo>
                  <a:pt x="276" y="197"/>
                </a:lnTo>
                <a:lnTo>
                  <a:pt x="269" y="193"/>
                </a:lnTo>
                <a:lnTo>
                  <a:pt x="262" y="190"/>
                </a:lnTo>
                <a:lnTo>
                  <a:pt x="247" y="188"/>
                </a:lnTo>
                <a:lnTo>
                  <a:pt x="244" y="180"/>
                </a:lnTo>
                <a:lnTo>
                  <a:pt x="233" y="175"/>
                </a:lnTo>
                <a:lnTo>
                  <a:pt x="233" y="166"/>
                </a:lnTo>
                <a:lnTo>
                  <a:pt x="219" y="160"/>
                </a:lnTo>
                <a:lnTo>
                  <a:pt x="204" y="169"/>
                </a:lnTo>
                <a:lnTo>
                  <a:pt x="182" y="166"/>
                </a:lnTo>
                <a:lnTo>
                  <a:pt x="167" y="169"/>
                </a:lnTo>
                <a:lnTo>
                  <a:pt x="142" y="160"/>
                </a:lnTo>
                <a:lnTo>
                  <a:pt x="118" y="172"/>
                </a:lnTo>
                <a:lnTo>
                  <a:pt x="97" y="169"/>
                </a:lnTo>
                <a:lnTo>
                  <a:pt x="75" y="203"/>
                </a:lnTo>
                <a:lnTo>
                  <a:pt x="58" y="212"/>
                </a:lnTo>
                <a:lnTo>
                  <a:pt x="27" y="243"/>
                </a:lnTo>
                <a:lnTo>
                  <a:pt x="0" y="231"/>
                </a:lnTo>
                <a:lnTo>
                  <a:pt x="2" y="223"/>
                </a:lnTo>
                <a:lnTo>
                  <a:pt x="7" y="212"/>
                </a:lnTo>
                <a:lnTo>
                  <a:pt x="9" y="201"/>
                </a:lnTo>
                <a:lnTo>
                  <a:pt x="6" y="189"/>
                </a:lnTo>
                <a:lnTo>
                  <a:pt x="6" y="174"/>
                </a:lnTo>
                <a:lnTo>
                  <a:pt x="4" y="163"/>
                </a:lnTo>
                <a:lnTo>
                  <a:pt x="4" y="151"/>
                </a:lnTo>
                <a:lnTo>
                  <a:pt x="7" y="139"/>
                </a:lnTo>
                <a:lnTo>
                  <a:pt x="8" y="127"/>
                </a:lnTo>
                <a:lnTo>
                  <a:pt x="8" y="115"/>
                </a:lnTo>
                <a:lnTo>
                  <a:pt x="9" y="101"/>
                </a:lnTo>
                <a:lnTo>
                  <a:pt x="12" y="84"/>
                </a:lnTo>
                <a:lnTo>
                  <a:pt x="14" y="73"/>
                </a:lnTo>
                <a:lnTo>
                  <a:pt x="17" y="64"/>
                </a:lnTo>
                <a:lnTo>
                  <a:pt x="21" y="52"/>
                </a:lnTo>
                <a:lnTo>
                  <a:pt x="23" y="40"/>
                </a:lnTo>
                <a:lnTo>
                  <a:pt x="35" y="32"/>
                </a:lnTo>
                <a:lnTo>
                  <a:pt x="40" y="28"/>
                </a:lnTo>
                <a:lnTo>
                  <a:pt x="49" y="25"/>
                </a:lnTo>
                <a:lnTo>
                  <a:pt x="56" y="22"/>
                </a:lnTo>
                <a:lnTo>
                  <a:pt x="59" y="16"/>
                </a:lnTo>
                <a:lnTo>
                  <a:pt x="61" y="10"/>
                </a:lnTo>
                <a:lnTo>
                  <a:pt x="69" y="0"/>
                </a:lnTo>
                <a:lnTo>
                  <a:pt x="75" y="6"/>
                </a:lnTo>
                <a:lnTo>
                  <a:pt x="84" y="8"/>
                </a:lnTo>
                <a:lnTo>
                  <a:pt x="92" y="6"/>
                </a:lnTo>
                <a:lnTo>
                  <a:pt x="95" y="2"/>
                </a:lnTo>
                <a:lnTo>
                  <a:pt x="103" y="6"/>
                </a:lnTo>
                <a:lnTo>
                  <a:pt x="112" y="4"/>
                </a:lnTo>
                <a:lnTo>
                  <a:pt x="120" y="10"/>
                </a:lnTo>
                <a:lnTo>
                  <a:pt x="125" y="16"/>
                </a:lnTo>
                <a:lnTo>
                  <a:pt x="137" y="24"/>
                </a:lnTo>
                <a:lnTo>
                  <a:pt x="150" y="33"/>
                </a:lnTo>
                <a:lnTo>
                  <a:pt x="161" y="39"/>
                </a:lnTo>
                <a:lnTo>
                  <a:pt x="178" y="50"/>
                </a:lnTo>
                <a:lnTo>
                  <a:pt x="192" y="54"/>
                </a:lnTo>
                <a:lnTo>
                  <a:pt x="200" y="52"/>
                </a:lnTo>
                <a:lnTo>
                  <a:pt x="211" y="55"/>
                </a:lnTo>
                <a:lnTo>
                  <a:pt x="215" y="64"/>
                </a:lnTo>
                <a:lnTo>
                  <a:pt x="223" y="68"/>
                </a:lnTo>
                <a:lnTo>
                  <a:pt x="234" y="79"/>
                </a:lnTo>
                <a:lnTo>
                  <a:pt x="238" y="93"/>
                </a:lnTo>
                <a:lnTo>
                  <a:pt x="243" y="107"/>
                </a:lnTo>
                <a:lnTo>
                  <a:pt x="244" y="121"/>
                </a:lnTo>
                <a:lnTo>
                  <a:pt x="243" y="133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80" name="Rectangle 464"/>
          <p:cNvSpPr>
            <a:spLocks noChangeArrowheads="1"/>
          </p:cNvSpPr>
          <p:nvPr/>
        </p:nvSpPr>
        <p:spPr bwMode="auto">
          <a:xfrm>
            <a:off x="3602038" y="4584700"/>
            <a:ext cx="255587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BREJETUBA</a:t>
            </a:r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2481" name="Rectangle 465"/>
          <p:cNvSpPr>
            <a:spLocks noChangeArrowheads="1"/>
          </p:cNvSpPr>
          <p:nvPr/>
        </p:nvSpPr>
        <p:spPr bwMode="auto">
          <a:xfrm>
            <a:off x="3602038" y="4673600"/>
            <a:ext cx="11112" cy="365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2482" name="Freeform 466"/>
          <p:cNvSpPr>
            <a:spLocks/>
          </p:cNvSpPr>
          <p:nvPr/>
        </p:nvSpPr>
        <p:spPr bwMode="auto">
          <a:xfrm>
            <a:off x="4371975" y="6186488"/>
            <a:ext cx="244475" cy="336550"/>
          </a:xfrm>
          <a:custGeom>
            <a:avLst/>
            <a:gdLst>
              <a:gd name="T0" fmla="*/ 2147483647 w 154"/>
              <a:gd name="T1" fmla="*/ 2147483647 h 212"/>
              <a:gd name="T2" fmla="*/ 2147483647 w 154"/>
              <a:gd name="T3" fmla="*/ 2147483647 h 212"/>
              <a:gd name="T4" fmla="*/ 2147483647 w 154"/>
              <a:gd name="T5" fmla="*/ 2147483647 h 212"/>
              <a:gd name="T6" fmla="*/ 2147483647 w 154"/>
              <a:gd name="T7" fmla="*/ 2147483647 h 212"/>
              <a:gd name="T8" fmla="*/ 2147483647 w 154"/>
              <a:gd name="T9" fmla="*/ 2147483647 h 212"/>
              <a:gd name="T10" fmla="*/ 2147483647 w 154"/>
              <a:gd name="T11" fmla="*/ 2147483647 h 212"/>
              <a:gd name="T12" fmla="*/ 2147483647 w 154"/>
              <a:gd name="T13" fmla="*/ 2147483647 h 212"/>
              <a:gd name="T14" fmla="*/ 2147483647 w 154"/>
              <a:gd name="T15" fmla="*/ 2147483647 h 212"/>
              <a:gd name="T16" fmla="*/ 2147483647 w 154"/>
              <a:gd name="T17" fmla="*/ 2147483647 h 212"/>
              <a:gd name="T18" fmla="*/ 2147483647 w 154"/>
              <a:gd name="T19" fmla="*/ 0 h 212"/>
              <a:gd name="T20" fmla="*/ 2147483647 w 154"/>
              <a:gd name="T21" fmla="*/ 2147483647 h 212"/>
              <a:gd name="T22" fmla="*/ 2147483647 w 154"/>
              <a:gd name="T23" fmla="*/ 2147483647 h 212"/>
              <a:gd name="T24" fmla="*/ 2147483647 w 154"/>
              <a:gd name="T25" fmla="*/ 2147483647 h 212"/>
              <a:gd name="T26" fmla="*/ 2147483647 w 154"/>
              <a:gd name="T27" fmla="*/ 2147483647 h 212"/>
              <a:gd name="T28" fmla="*/ 2147483647 w 154"/>
              <a:gd name="T29" fmla="*/ 2147483647 h 212"/>
              <a:gd name="T30" fmla="*/ 2147483647 w 154"/>
              <a:gd name="T31" fmla="*/ 2147483647 h 212"/>
              <a:gd name="T32" fmla="*/ 2147483647 w 154"/>
              <a:gd name="T33" fmla="*/ 2147483647 h 212"/>
              <a:gd name="T34" fmla="*/ 2147483647 w 154"/>
              <a:gd name="T35" fmla="*/ 2147483647 h 212"/>
              <a:gd name="T36" fmla="*/ 2147483647 w 154"/>
              <a:gd name="T37" fmla="*/ 2147483647 h 212"/>
              <a:gd name="T38" fmla="*/ 2147483647 w 154"/>
              <a:gd name="T39" fmla="*/ 2147483647 h 212"/>
              <a:gd name="T40" fmla="*/ 2147483647 w 154"/>
              <a:gd name="T41" fmla="*/ 2147483647 h 212"/>
              <a:gd name="T42" fmla="*/ 2147483647 w 154"/>
              <a:gd name="T43" fmla="*/ 2147483647 h 212"/>
              <a:gd name="T44" fmla="*/ 2147483647 w 154"/>
              <a:gd name="T45" fmla="*/ 2147483647 h 212"/>
              <a:gd name="T46" fmla="*/ 2147483647 w 154"/>
              <a:gd name="T47" fmla="*/ 2147483647 h 212"/>
              <a:gd name="T48" fmla="*/ 2147483647 w 154"/>
              <a:gd name="T49" fmla="*/ 2147483647 h 212"/>
              <a:gd name="T50" fmla="*/ 2147483647 w 154"/>
              <a:gd name="T51" fmla="*/ 2147483647 h 212"/>
              <a:gd name="T52" fmla="*/ 2147483647 w 154"/>
              <a:gd name="T53" fmla="*/ 2147483647 h 212"/>
              <a:gd name="T54" fmla="*/ 2147483647 w 154"/>
              <a:gd name="T55" fmla="*/ 2147483647 h 212"/>
              <a:gd name="T56" fmla="*/ 2147483647 w 154"/>
              <a:gd name="T57" fmla="*/ 2147483647 h 212"/>
              <a:gd name="T58" fmla="*/ 2147483647 w 154"/>
              <a:gd name="T59" fmla="*/ 2147483647 h 212"/>
              <a:gd name="T60" fmla="*/ 2147483647 w 154"/>
              <a:gd name="T61" fmla="*/ 2147483647 h 212"/>
              <a:gd name="T62" fmla="*/ 2147483647 w 154"/>
              <a:gd name="T63" fmla="*/ 2147483647 h 212"/>
              <a:gd name="T64" fmla="*/ 2147483647 w 154"/>
              <a:gd name="T65" fmla="*/ 2147483647 h 212"/>
              <a:gd name="T66" fmla="*/ 2147483647 w 154"/>
              <a:gd name="T67" fmla="*/ 2147483647 h 212"/>
              <a:gd name="T68" fmla="*/ 2147483647 w 154"/>
              <a:gd name="T69" fmla="*/ 2147483647 h 212"/>
              <a:gd name="T70" fmla="*/ 2147483647 w 154"/>
              <a:gd name="T71" fmla="*/ 2147483647 h 212"/>
              <a:gd name="T72" fmla="*/ 2147483647 w 154"/>
              <a:gd name="T73" fmla="*/ 2147483647 h 212"/>
              <a:gd name="T74" fmla="*/ 0 w 154"/>
              <a:gd name="T75" fmla="*/ 2147483647 h 21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54"/>
              <a:gd name="T115" fmla="*/ 0 h 212"/>
              <a:gd name="T116" fmla="*/ 154 w 154"/>
              <a:gd name="T117" fmla="*/ 212 h 21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54" h="212">
                <a:moveTo>
                  <a:pt x="0" y="161"/>
                </a:moveTo>
                <a:lnTo>
                  <a:pt x="13" y="139"/>
                </a:lnTo>
                <a:lnTo>
                  <a:pt x="18" y="109"/>
                </a:lnTo>
                <a:lnTo>
                  <a:pt x="7" y="79"/>
                </a:lnTo>
                <a:lnTo>
                  <a:pt x="12" y="70"/>
                </a:lnTo>
                <a:lnTo>
                  <a:pt x="8" y="63"/>
                </a:lnTo>
                <a:lnTo>
                  <a:pt x="10" y="55"/>
                </a:lnTo>
                <a:lnTo>
                  <a:pt x="11" y="40"/>
                </a:lnTo>
                <a:lnTo>
                  <a:pt x="20" y="41"/>
                </a:lnTo>
                <a:lnTo>
                  <a:pt x="31" y="37"/>
                </a:lnTo>
                <a:lnTo>
                  <a:pt x="42" y="47"/>
                </a:lnTo>
                <a:lnTo>
                  <a:pt x="54" y="52"/>
                </a:lnTo>
                <a:lnTo>
                  <a:pt x="92" y="53"/>
                </a:lnTo>
                <a:lnTo>
                  <a:pt x="109" y="43"/>
                </a:lnTo>
                <a:lnTo>
                  <a:pt x="120" y="19"/>
                </a:lnTo>
                <a:lnTo>
                  <a:pt x="131" y="12"/>
                </a:lnTo>
                <a:lnTo>
                  <a:pt x="144" y="2"/>
                </a:lnTo>
                <a:lnTo>
                  <a:pt x="146" y="3"/>
                </a:lnTo>
                <a:lnTo>
                  <a:pt x="149" y="2"/>
                </a:lnTo>
                <a:lnTo>
                  <a:pt x="151" y="0"/>
                </a:lnTo>
                <a:lnTo>
                  <a:pt x="153" y="0"/>
                </a:lnTo>
                <a:lnTo>
                  <a:pt x="153" y="2"/>
                </a:lnTo>
                <a:lnTo>
                  <a:pt x="151" y="4"/>
                </a:lnTo>
                <a:lnTo>
                  <a:pt x="147" y="8"/>
                </a:lnTo>
                <a:lnTo>
                  <a:pt x="146" y="11"/>
                </a:lnTo>
                <a:lnTo>
                  <a:pt x="144" y="18"/>
                </a:lnTo>
                <a:lnTo>
                  <a:pt x="144" y="23"/>
                </a:lnTo>
                <a:lnTo>
                  <a:pt x="143" y="28"/>
                </a:lnTo>
                <a:lnTo>
                  <a:pt x="142" y="36"/>
                </a:lnTo>
                <a:lnTo>
                  <a:pt x="138" y="38"/>
                </a:lnTo>
                <a:lnTo>
                  <a:pt x="135" y="41"/>
                </a:lnTo>
                <a:lnTo>
                  <a:pt x="132" y="42"/>
                </a:lnTo>
                <a:lnTo>
                  <a:pt x="130" y="46"/>
                </a:lnTo>
                <a:lnTo>
                  <a:pt x="127" y="48"/>
                </a:lnTo>
                <a:lnTo>
                  <a:pt x="124" y="54"/>
                </a:lnTo>
                <a:lnTo>
                  <a:pt x="120" y="63"/>
                </a:lnTo>
                <a:lnTo>
                  <a:pt x="117" y="71"/>
                </a:lnTo>
                <a:lnTo>
                  <a:pt x="116" y="81"/>
                </a:lnTo>
                <a:lnTo>
                  <a:pt x="112" y="92"/>
                </a:lnTo>
                <a:lnTo>
                  <a:pt x="111" y="101"/>
                </a:lnTo>
                <a:lnTo>
                  <a:pt x="106" y="114"/>
                </a:lnTo>
                <a:lnTo>
                  <a:pt x="103" y="119"/>
                </a:lnTo>
                <a:lnTo>
                  <a:pt x="101" y="124"/>
                </a:lnTo>
                <a:lnTo>
                  <a:pt x="98" y="130"/>
                </a:lnTo>
                <a:lnTo>
                  <a:pt x="96" y="135"/>
                </a:lnTo>
                <a:lnTo>
                  <a:pt x="95" y="140"/>
                </a:lnTo>
                <a:lnTo>
                  <a:pt x="93" y="142"/>
                </a:lnTo>
                <a:lnTo>
                  <a:pt x="90" y="146"/>
                </a:lnTo>
                <a:lnTo>
                  <a:pt x="85" y="147"/>
                </a:lnTo>
                <a:lnTo>
                  <a:pt x="79" y="151"/>
                </a:lnTo>
                <a:lnTo>
                  <a:pt x="73" y="156"/>
                </a:lnTo>
                <a:lnTo>
                  <a:pt x="68" y="162"/>
                </a:lnTo>
                <a:lnTo>
                  <a:pt x="65" y="166"/>
                </a:lnTo>
                <a:lnTo>
                  <a:pt x="62" y="170"/>
                </a:lnTo>
                <a:lnTo>
                  <a:pt x="56" y="172"/>
                </a:lnTo>
                <a:lnTo>
                  <a:pt x="52" y="174"/>
                </a:lnTo>
                <a:lnTo>
                  <a:pt x="49" y="179"/>
                </a:lnTo>
                <a:lnTo>
                  <a:pt x="45" y="182"/>
                </a:lnTo>
                <a:lnTo>
                  <a:pt x="40" y="187"/>
                </a:lnTo>
                <a:lnTo>
                  <a:pt x="36" y="191"/>
                </a:lnTo>
                <a:lnTo>
                  <a:pt x="32" y="199"/>
                </a:lnTo>
                <a:lnTo>
                  <a:pt x="27" y="208"/>
                </a:lnTo>
                <a:lnTo>
                  <a:pt x="25" y="211"/>
                </a:lnTo>
                <a:lnTo>
                  <a:pt x="11" y="202"/>
                </a:lnTo>
                <a:lnTo>
                  <a:pt x="6" y="193"/>
                </a:lnTo>
                <a:lnTo>
                  <a:pt x="4" y="185"/>
                </a:lnTo>
                <a:lnTo>
                  <a:pt x="2" y="175"/>
                </a:lnTo>
                <a:lnTo>
                  <a:pt x="1" y="167"/>
                </a:lnTo>
                <a:lnTo>
                  <a:pt x="0" y="161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83" name="Freeform 467"/>
          <p:cNvSpPr>
            <a:spLocks/>
          </p:cNvSpPr>
          <p:nvPr/>
        </p:nvSpPr>
        <p:spPr bwMode="auto">
          <a:xfrm>
            <a:off x="4371975" y="6186488"/>
            <a:ext cx="244475" cy="336550"/>
          </a:xfrm>
          <a:custGeom>
            <a:avLst/>
            <a:gdLst>
              <a:gd name="T0" fmla="*/ 2147483647 w 154"/>
              <a:gd name="T1" fmla="*/ 2147483647 h 212"/>
              <a:gd name="T2" fmla="*/ 2147483647 w 154"/>
              <a:gd name="T3" fmla="*/ 2147483647 h 212"/>
              <a:gd name="T4" fmla="*/ 2147483647 w 154"/>
              <a:gd name="T5" fmla="*/ 2147483647 h 212"/>
              <a:gd name="T6" fmla="*/ 2147483647 w 154"/>
              <a:gd name="T7" fmla="*/ 2147483647 h 212"/>
              <a:gd name="T8" fmla="*/ 2147483647 w 154"/>
              <a:gd name="T9" fmla="*/ 2147483647 h 212"/>
              <a:gd name="T10" fmla="*/ 2147483647 w 154"/>
              <a:gd name="T11" fmla="*/ 2147483647 h 212"/>
              <a:gd name="T12" fmla="*/ 2147483647 w 154"/>
              <a:gd name="T13" fmla="*/ 2147483647 h 212"/>
              <a:gd name="T14" fmla="*/ 2147483647 w 154"/>
              <a:gd name="T15" fmla="*/ 2147483647 h 212"/>
              <a:gd name="T16" fmla="*/ 2147483647 w 154"/>
              <a:gd name="T17" fmla="*/ 2147483647 h 212"/>
              <a:gd name="T18" fmla="*/ 2147483647 w 154"/>
              <a:gd name="T19" fmla="*/ 0 h 212"/>
              <a:gd name="T20" fmla="*/ 2147483647 w 154"/>
              <a:gd name="T21" fmla="*/ 2147483647 h 212"/>
              <a:gd name="T22" fmla="*/ 2147483647 w 154"/>
              <a:gd name="T23" fmla="*/ 2147483647 h 212"/>
              <a:gd name="T24" fmla="*/ 2147483647 w 154"/>
              <a:gd name="T25" fmla="*/ 2147483647 h 212"/>
              <a:gd name="T26" fmla="*/ 2147483647 w 154"/>
              <a:gd name="T27" fmla="*/ 2147483647 h 212"/>
              <a:gd name="T28" fmla="*/ 2147483647 w 154"/>
              <a:gd name="T29" fmla="*/ 2147483647 h 212"/>
              <a:gd name="T30" fmla="*/ 2147483647 w 154"/>
              <a:gd name="T31" fmla="*/ 2147483647 h 212"/>
              <a:gd name="T32" fmla="*/ 2147483647 w 154"/>
              <a:gd name="T33" fmla="*/ 2147483647 h 212"/>
              <a:gd name="T34" fmla="*/ 2147483647 w 154"/>
              <a:gd name="T35" fmla="*/ 2147483647 h 212"/>
              <a:gd name="T36" fmla="*/ 2147483647 w 154"/>
              <a:gd name="T37" fmla="*/ 2147483647 h 212"/>
              <a:gd name="T38" fmla="*/ 2147483647 w 154"/>
              <a:gd name="T39" fmla="*/ 2147483647 h 212"/>
              <a:gd name="T40" fmla="*/ 2147483647 w 154"/>
              <a:gd name="T41" fmla="*/ 2147483647 h 212"/>
              <a:gd name="T42" fmla="*/ 2147483647 w 154"/>
              <a:gd name="T43" fmla="*/ 2147483647 h 212"/>
              <a:gd name="T44" fmla="*/ 2147483647 w 154"/>
              <a:gd name="T45" fmla="*/ 2147483647 h 212"/>
              <a:gd name="T46" fmla="*/ 2147483647 w 154"/>
              <a:gd name="T47" fmla="*/ 2147483647 h 212"/>
              <a:gd name="T48" fmla="*/ 2147483647 w 154"/>
              <a:gd name="T49" fmla="*/ 2147483647 h 212"/>
              <a:gd name="T50" fmla="*/ 2147483647 w 154"/>
              <a:gd name="T51" fmla="*/ 2147483647 h 212"/>
              <a:gd name="T52" fmla="*/ 2147483647 w 154"/>
              <a:gd name="T53" fmla="*/ 2147483647 h 212"/>
              <a:gd name="T54" fmla="*/ 2147483647 w 154"/>
              <a:gd name="T55" fmla="*/ 2147483647 h 212"/>
              <a:gd name="T56" fmla="*/ 2147483647 w 154"/>
              <a:gd name="T57" fmla="*/ 2147483647 h 212"/>
              <a:gd name="T58" fmla="*/ 2147483647 w 154"/>
              <a:gd name="T59" fmla="*/ 2147483647 h 212"/>
              <a:gd name="T60" fmla="*/ 2147483647 w 154"/>
              <a:gd name="T61" fmla="*/ 2147483647 h 212"/>
              <a:gd name="T62" fmla="*/ 2147483647 w 154"/>
              <a:gd name="T63" fmla="*/ 2147483647 h 212"/>
              <a:gd name="T64" fmla="*/ 2147483647 w 154"/>
              <a:gd name="T65" fmla="*/ 2147483647 h 212"/>
              <a:gd name="T66" fmla="*/ 2147483647 w 154"/>
              <a:gd name="T67" fmla="*/ 2147483647 h 212"/>
              <a:gd name="T68" fmla="*/ 2147483647 w 154"/>
              <a:gd name="T69" fmla="*/ 2147483647 h 212"/>
              <a:gd name="T70" fmla="*/ 2147483647 w 154"/>
              <a:gd name="T71" fmla="*/ 2147483647 h 212"/>
              <a:gd name="T72" fmla="*/ 2147483647 w 154"/>
              <a:gd name="T73" fmla="*/ 2147483647 h 212"/>
              <a:gd name="T74" fmla="*/ 0 w 154"/>
              <a:gd name="T75" fmla="*/ 2147483647 h 21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54"/>
              <a:gd name="T115" fmla="*/ 0 h 212"/>
              <a:gd name="T116" fmla="*/ 154 w 154"/>
              <a:gd name="T117" fmla="*/ 212 h 21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54" h="212">
                <a:moveTo>
                  <a:pt x="0" y="161"/>
                </a:moveTo>
                <a:lnTo>
                  <a:pt x="13" y="139"/>
                </a:lnTo>
                <a:lnTo>
                  <a:pt x="18" y="109"/>
                </a:lnTo>
                <a:lnTo>
                  <a:pt x="7" y="79"/>
                </a:lnTo>
                <a:lnTo>
                  <a:pt x="12" y="70"/>
                </a:lnTo>
                <a:lnTo>
                  <a:pt x="8" y="63"/>
                </a:lnTo>
                <a:lnTo>
                  <a:pt x="10" y="55"/>
                </a:lnTo>
                <a:lnTo>
                  <a:pt x="11" y="40"/>
                </a:lnTo>
                <a:lnTo>
                  <a:pt x="20" y="41"/>
                </a:lnTo>
                <a:lnTo>
                  <a:pt x="31" y="37"/>
                </a:lnTo>
                <a:lnTo>
                  <a:pt x="42" y="47"/>
                </a:lnTo>
                <a:lnTo>
                  <a:pt x="54" y="52"/>
                </a:lnTo>
                <a:lnTo>
                  <a:pt x="92" y="53"/>
                </a:lnTo>
                <a:lnTo>
                  <a:pt x="109" y="43"/>
                </a:lnTo>
                <a:lnTo>
                  <a:pt x="120" y="19"/>
                </a:lnTo>
                <a:lnTo>
                  <a:pt x="131" y="12"/>
                </a:lnTo>
                <a:lnTo>
                  <a:pt x="144" y="2"/>
                </a:lnTo>
                <a:lnTo>
                  <a:pt x="146" y="3"/>
                </a:lnTo>
                <a:lnTo>
                  <a:pt x="149" y="2"/>
                </a:lnTo>
                <a:lnTo>
                  <a:pt x="151" y="0"/>
                </a:lnTo>
                <a:lnTo>
                  <a:pt x="153" y="0"/>
                </a:lnTo>
                <a:lnTo>
                  <a:pt x="153" y="2"/>
                </a:lnTo>
                <a:lnTo>
                  <a:pt x="151" y="4"/>
                </a:lnTo>
                <a:lnTo>
                  <a:pt x="147" y="8"/>
                </a:lnTo>
                <a:lnTo>
                  <a:pt x="146" y="11"/>
                </a:lnTo>
                <a:lnTo>
                  <a:pt x="144" y="18"/>
                </a:lnTo>
                <a:lnTo>
                  <a:pt x="144" y="23"/>
                </a:lnTo>
                <a:lnTo>
                  <a:pt x="143" y="28"/>
                </a:lnTo>
                <a:lnTo>
                  <a:pt x="142" y="36"/>
                </a:lnTo>
                <a:lnTo>
                  <a:pt x="138" y="38"/>
                </a:lnTo>
                <a:lnTo>
                  <a:pt x="135" y="41"/>
                </a:lnTo>
                <a:lnTo>
                  <a:pt x="132" y="42"/>
                </a:lnTo>
                <a:lnTo>
                  <a:pt x="130" y="46"/>
                </a:lnTo>
                <a:lnTo>
                  <a:pt x="127" y="48"/>
                </a:lnTo>
                <a:lnTo>
                  <a:pt x="124" y="54"/>
                </a:lnTo>
                <a:lnTo>
                  <a:pt x="120" y="63"/>
                </a:lnTo>
                <a:lnTo>
                  <a:pt x="117" y="71"/>
                </a:lnTo>
                <a:lnTo>
                  <a:pt x="116" y="81"/>
                </a:lnTo>
                <a:lnTo>
                  <a:pt x="112" y="92"/>
                </a:lnTo>
                <a:lnTo>
                  <a:pt x="111" y="101"/>
                </a:lnTo>
                <a:lnTo>
                  <a:pt x="106" y="114"/>
                </a:lnTo>
                <a:lnTo>
                  <a:pt x="103" y="119"/>
                </a:lnTo>
                <a:lnTo>
                  <a:pt x="101" y="124"/>
                </a:lnTo>
                <a:lnTo>
                  <a:pt x="98" y="130"/>
                </a:lnTo>
                <a:lnTo>
                  <a:pt x="96" y="135"/>
                </a:lnTo>
                <a:lnTo>
                  <a:pt x="95" y="140"/>
                </a:lnTo>
                <a:lnTo>
                  <a:pt x="93" y="142"/>
                </a:lnTo>
                <a:lnTo>
                  <a:pt x="90" y="146"/>
                </a:lnTo>
                <a:lnTo>
                  <a:pt x="85" y="147"/>
                </a:lnTo>
                <a:lnTo>
                  <a:pt x="79" y="151"/>
                </a:lnTo>
                <a:lnTo>
                  <a:pt x="73" y="156"/>
                </a:lnTo>
                <a:lnTo>
                  <a:pt x="68" y="162"/>
                </a:lnTo>
                <a:lnTo>
                  <a:pt x="65" y="166"/>
                </a:lnTo>
                <a:lnTo>
                  <a:pt x="62" y="170"/>
                </a:lnTo>
                <a:lnTo>
                  <a:pt x="56" y="172"/>
                </a:lnTo>
                <a:lnTo>
                  <a:pt x="52" y="174"/>
                </a:lnTo>
                <a:lnTo>
                  <a:pt x="49" y="179"/>
                </a:lnTo>
                <a:lnTo>
                  <a:pt x="45" y="182"/>
                </a:lnTo>
                <a:lnTo>
                  <a:pt x="40" y="187"/>
                </a:lnTo>
                <a:lnTo>
                  <a:pt x="36" y="191"/>
                </a:lnTo>
                <a:lnTo>
                  <a:pt x="32" y="199"/>
                </a:lnTo>
                <a:lnTo>
                  <a:pt x="27" y="208"/>
                </a:lnTo>
                <a:lnTo>
                  <a:pt x="25" y="211"/>
                </a:lnTo>
                <a:lnTo>
                  <a:pt x="11" y="202"/>
                </a:lnTo>
                <a:lnTo>
                  <a:pt x="6" y="193"/>
                </a:lnTo>
                <a:lnTo>
                  <a:pt x="4" y="185"/>
                </a:lnTo>
                <a:lnTo>
                  <a:pt x="2" y="175"/>
                </a:lnTo>
                <a:lnTo>
                  <a:pt x="1" y="167"/>
                </a:lnTo>
                <a:lnTo>
                  <a:pt x="0" y="161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84" name="Rectangle 468"/>
          <p:cNvSpPr>
            <a:spLocks noChangeArrowheads="1"/>
          </p:cNvSpPr>
          <p:nvPr/>
        </p:nvSpPr>
        <p:spPr bwMode="auto">
          <a:xfrm>
            <a:off x="4424363" y="6319838"/>
            <a:ext cx="266700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500" b="1">
                <a:solidFill>
                  <a:srgbClr val="000000"/>
                </a:solidFill>
                <a:latin typeface="Calibri" pitchFamily="34" charset="0"/>
              </a:rPr>
              <a:t>MARATAÍZES</a:t>
            </a:r>
          </a:p>
        </p:txBody>
      </p:sp>
      <p:sp>
        <p:nvSpPr>
          <p:cNvPr id="2485" name="Rectangle 469"/>
          <p:cNvSpPr>
            <a:spLocks noChangeArrowheads="1"/>
          </p:cNvSpPr>
          <p:nvPr/>
        </p:nvSpPr>
        <p:spPr bwMode="auto">
          <a:xfrm rot="-4207500">
            <a:off x="6056312" y="4854576"/>
            <a:ext cx="474663" cy="11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1100">
                <a:solidFill>
                  <a:srgbClr val="99CCCC"/>
                </a:solidFill>
                <a:latin typeface="Calibri" pitchFamily="34" charset="0"/>
              </a:rPr>
              <a:t>Atlântico</a:t>
            </a:r>
          </a:p>
        </p:txBody>
      </p:sp>
      <p:sp>
        <p:nvSpPr>
          <p:cNvPr id="2486" name="Rectangle 470"/>
          <p:cNvSpPr>
            <a:spLocks noChangeArrowheads="1"/>
          </p:cNvSpPr>
          <p:nvPr/>
        </p:nvSpPr>
        <p:spPr bwMode="auto">
          <a:xfrm rot="-3176250">
            <a:off x="5781675" y="5384801"/>
            <a:ext cx="433387" cy="11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1100">
                <a:solidFill>
                  <a:srgbClr val="99CCCC"/>
                </a:solidFill>
                <a:latin typeface="Calibri" pitchFamily="34" charset="0"/>
              </a:rPr>
              <a:t>Oceano</a:t>
            </a:r>
          </a:p>
        </p:txBody>
      </p:sp>
      <p:sp>
        <p:nvSpPr>
          <p:cNvPr id="2487" name="Freeform 471"/>
          <p:cNvSpPr>
            <a:spLocks/>
          </p:cNvSpPr>
          <p:nvPr/>
        </p:nvSpPr>
        <p:spPr bwMode="auto">
          <a:xfrm>
            <a:off x="6175375" y="5910263"/>
            <a:ext cx="163513" cy="406400"/>
          </a:xfrm>
          <a:custGeom>
            <a:avLst/>
            <a:gdLst>
              <a:gd name="T0" fmla="*/ 2147483647 w 103"/>
              <a:gd name="T1" fmla="*/ 2147483647 h 256"/>
              <a:gd name="T2" fmla="*/ 2147483647 w 103"/>
              <a:gd name="T3" fmla="*/ 0 h 256"/>
              <a:gd name="T4" fmla="*/ 2147483647 w 103"/>
              <a:gd name="T5" fmla="*/ 2147483647 h 256"/>
              <a:gd name="T6" fmla="*/ 2147483647 w 103"/>
              <a:gd name="T7" fmla="*/ 2147483647 h 256"/>
              <a:gd name="T8" fmla="*/ 2147483647 w 103"/>
              <a:gd name="T9" fmla="*/ 2147483647 h 256"/>
              <a:gd name="T10" fmla="*/ 2147483647 w 103"/>
              <a:gd name="T11" fmla="*/ 2147483647 h 256"/>
              <a:gd name="T12" fmla="*/ 2147483647 w 103"/>
              <a:gd name="T13" fmla="*/ 2147483647 h 256"/>
              <a:gd name="T14" fmla="*/ 2147483647 w 103"/>
              <a:gd name="T15" fmla="*/ 2147483647 h 256"/>
              <a:gd name="T16" fmla="*/ 2147483647 w 103"/>
              <a:gd name="T17" fmla="*/ 2147483647 h 256"/>
              <a:gd name="T18" fmla="*/ 2147483647 w 103"/>
              <a:gd name="T19" fmla="*/ 2147483647 h 256"/>
              <a:gd name="T20" fmla="*/ 2147483647 w 103"/>
              <a:gd name="T21" fmla="*/ 2147483647 h 256"/>
              <a:gd name="T22" fmla="*/ 2147483647 w 103"/>
              <a:gd name="T23" fmla="*/ 2147483647 h 256"/>
              <a:gd name="T24" fmla="*/ 0 w 103"/>
              <a:gd name="T25" fmla="*/ 2147483647 h 256"/>
              <a:gd name="T26" fmla="*/ 2147483647 w 103"/>
              <a:gd name="T27" fmla="*/ 2147483647 h 256"/>
              <a:gd name="T28" fmla="*/ 2147483647 w 103"/>
              <a:gd name="T29" fmla="*/ 2147483647 h 256"/>
              <a:gd name="T30" fmla="*/ 0 w 103"/>
              <a:gd name="T31" fmla="*/ 2147483647 h 256"/>
              <a:gd name="T32" fmla="*/ 0 w 103"/>
              <a:gd name="T33" fmla="*/ 2147483647 h 256"/>
              <a:gd name="T34" fmla="*/ 2147483647 w 103"/>
              <a:gd name="T35" fmla="*/ 2147483647 h 256"/>
              <a:gd name="T36" fmla="*/ 2147483647 w 103"/>
              <a:gd name="T37" fmla="*/ 2147483647 h 256"/>
              <a:gd name="T38" fmla="*/ 2147483647 w 103"/>
              <a:gd name="T39" fmla="*/ 2147483647 h 256"/>
              <a:gd name="T40" fmla="*/ 2147483647 w 103"/>
              <a:gd name="T41" fmla="*/ 2147483647 h 256"/>
              <a:gd name="T42" fmla="*/ 2147483647 w 103"/>
              <a:gd name="T43" fmla="*/ 2147483647 h 256"/>
              <a:gd name="T44" fmla="*/ 2147483647 w 103"/>
              <a:gd name="T45" fmla="*/ 2147483647 h 256"/>
              <a:gd name="T46" fmla="*/ 2147483647 w 103"/>
              <a:gd name="T47" fmla="*/ 2147483647 h 256"/>
              <a:gd name="T48" fmla="*/ 2147483647 w 103"/>
              <a:gd name="T49" fmla="*/ 2147483647 h 25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3"/>
              <a:gd name="T76" fmla="*/ 0 h 256"/>
              <a:gd name="T77" fmla="*/ 103 w 103"/>
              <a:gd name="T78" fmla="*/ 256 h 25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3" h="256">
                <a:moveTo>
                  <a:pt x="44" y="59"/>
                </a:moveTo>
                <a:lnTo>
                  <a:pt x="54" y="0"/>
                </a:lnTo>
                <a:lnTo>
                  <a:pt x="65" y="2"/>
                </a:lnTo>
                <a:lnTo>
                  <a:pt x="84" y="45"/>
                </a:lnTo>
                <a:lnTo>
                  <a:pt x="90" y="6"/>
                </a:lnTo>
                <a:lnTo>
                  <a:pt x="102" y="7"/>
                </a:lnTo>
                <a:lnTo>
                  <a:pt x="92" y="66"/>
                </a:lnTo>
                <a:lnTo>
                  <a:pt x="80" y="64"/>
                </a:lnTo>
                <a:lnTo>
                  <a:pt x="62" y="22"/>
                </a:lnTo>
                <a:lnTo>
                  <a:pt x="56" y="61"/>
                </a:lnTo>
                <a:lnTo>
                  <a:pt x="44" y="59"/>
                </a:lnTo>
                <a:lnTo>
                  <a:pt x="0" y="243"/>
                </a:lnTo>
                <a:lnTo>
                  <a:pt x="66" y="80"/>
                </a:lnTo>
                <a:lnTo>
                  <a:pt x="43" y="227"/>
                </a:lnTo>
                <a:lnTo>
                  <a:pt x="0" y="243"/>
                </a:lnTo>
                <a:lnTo>
                  <a:pt x="44" y="59"/>
                </a:lnTo>
                <a:lnTo>
                  <a:pt x="79" y="255"/>
                </a:lnTo>
                <a:lnTo>
                  <a:pt x="66" y="80"/>
                </a:lnTo>
                <a:lnTo>
                  <a:pt x="43" y="227"/>
                </a:lnTo>
                <a:lnTo>
                  <a:pt x="79" y="255"/>
                </a:lnTo>
                <a:lnTo>
                  <a:pt x="44" y="59"/>
                </a:lnTo>
              </a:path>
            </a:pathLst>
          </a:custGeom>
          <a:solidFill>
            <a:srgbClr val="99CCCC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88" name="Rectangle 472"/>
          <p:cNvSpPr>
            <a:spLocks noChangeArrowheads="1"/>
          </p:cNvSpPr>
          <p:nvPr/>
        </p:nvSpPr>
        <p:spPr bwMode="auto">
          <a:xfrm rot="528750">
            <a:off x="6283325" y="5740400"/>
            <a:ext cx="34925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1100" b="1">
                <a:solidFill>
                  <a:srgbClr val="3399FF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2489" name="Rectangle 473"/>
          <p:cNvSpPr>
            <a:spLocks noChangeArrowheads="1"/>
          </p:cNvSpPr>
          <p:nvPr/>
        </p:nvSpPr>
        <p:spPr bwMode="auto">
          <a:xfrm rot="528750">
            <a:off x="6261100" y="5884863"/>
            <a:ext cx="92075" cy="11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1100" b="1">
                <a:solidFill>
                  <a:srgbClr val="3399FF"/>
                </a:solidFill>
                <a:latin typeface="Calibri" pitchFamily="34" charset="0"/>
              </a:rPr>
              <a:t>N</a:t>
            </a:r>
          </a:p>
        </p:txBody>
      </p:sp>
      <p:sp>
        <p:nvSpPr>
          <p:cNvPr id="2490" name="Freeform 474"/>
          <p:cNvSpPr>
            <a:spLocks/>
          </p:cNvSpPr>
          <p:nvPr/>
        </p:nvSpPr>
        <p:spPr bwMode="auto">
          <a:xfrm>
            <a:off x="6197600" y="6022975"/>
            <a:ext cx="98425" cy="252413"/>
          </a:xfrm>
          <a:custGeom>
            <a:avLst/>
            <a:gdLst>
              <a:gd name="T0" fmla="*/ 0 w 62"/>
              <a:gd name="T1" fmla="*/ 2147483647 h 159"/>
              <a:gd name="T2" fmla="*/ 2147483647 w 62"/>
              <a:gd name="T3" fmla="*/ 0 h 159"/>
              <a:gd name="T4" fmla="*/ 2147483647 w 62"/>
              <a:gd name="T5" fmla="*/ 2147483647 h 159"/>
              <a:gd name="T6" fmla="*/ 0 w 62"/>
              <a:gd name="T7" fmla="*/ 2147483647 h 159"/>
              <a:gd name="T8" fmla="*/ 0 w 62"/>
              <a:gd name="T9" fmla="*/ 2147483647 h 159"/>
              <a:gd name="T10" fmla="*/ 0 w 62"/>
              <a:gd name="T11" fmla="*/ 2147483647 h 1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"/>
              <a:gd name="T19" fmla="*/ 0 h 159"/>
              <a:gd name="T20" fmla="*/ 62 w 62"/>
              <a:gd name="T21" fmla="*/ 159 h 15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" h="159">
                <a:moveTo>
                  <a:pt x="0" y="158"/>
                </a:moveTo>
                <a:lnTo>
                  <a:pt x="61" y="0"/>
                </a:lnTo>
                <a:lnTo>
                  <a:pt x="40" y="142"/>
                </a:lnTo>
                <a:lnTo>
                  <a:pt x="0" y="158"/>
                </a:lnTo>
              </a:path>
            </a:pathLst>
          </a:custGeom>
          <a:solidFill>
            <a:srgbClr val="3399FF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91" name="Freeform 475"/>
          <p:cNvSpPr>
            <a:spLocks/>
          </p:cNvSpPr>
          <p:nvPr/>
        </p:nvSpPr>
        <p:spPr bwMode="auto">
          <a:xfrm>
            <a:off x="6196013" y="6022975"/>
            <a:ext cx="101600" cy="252413"/>
          </a:xfrm>
          <a:custGeom>
            <a:avLst/>
            <a:gdLst>
              <a:gd name="T0" fmla="*/ 2147483647 w 64"/>
              <a:gd name="T1" fmla="*/ 2147483647 h 159"/>
              <a:gd name="T2" fmla="*/ 2147483647 w 64"/>
              <a:gd name="T3" fmla="*/ 0 h 159"/>
              <a:gd name="T4" fmla="*/ 0 w 64"/>
              <a:gd name="T5" fmla="*/ 2147483647 h 159"/>
              <a:gd name="T6" fmla="*/ 2147483647 w 64"/>
              <a:gd name="T7" fmla="*/ 2147483647 h 159"/>
              <a:gd name="T8" fmla="*/ 2147483647 w 64"/>
              <a:gd name="T9" fmla="*/ 2147483647 h 159"/>
              <a:gd name="T10" fmla="*/ 2147483647 w 64"/>
              <a:gd name="T11" fmla="*/ 2147483647 h 159"/>
              <a:gd name="T12" fmla="*/ 2147483647 w 64"/>
              <a:gd name="T13" fmla="*/ 2147483647 h 159"/>
              <a:gd name="T14" fmla="*/ 2147483647 w 64"/>
              <a:gd name="T15" fmla="*/ 2147483647 h 15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4"/>
              <a:gd name="T25" fmla="*/ 0 h 159"/>
              <a:gd name="T26" fmla="*/ 64 w 64"/>
              <a:gd name="T27" fmla="*/ 159 h 15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4" h="159">
                <a:moveTo>
                  <a:pt x="63" y="1"/>
                </a:moveTo>
                <a:lnTo>
                  <a:pt x="61" y="0"/>
                </a:lnTo>
                <a:lnTo>
                  <a:pt x="0" y="157"/>
                </a:lnTo>
                <a:lnTo>
                  <a:pt x="2" y="158"/>
                </a:lnTo>
                <a:lnTo>
                  <a:pt x="63" y="1"/>
                </a:lnTo>
              </a:path>
            </a:pathLst>
          </a:custGeom>
          <a:solidFill>
            <a:srgbClr val="0000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92" name="Freeform 476"/>
          <p:cNvSpPr>
            <a:spLocks/>
          </p:cNvSpPr>
          <p:nvPr/>
        </p:nvSpPr>
        <p:spPr bwMode="auto">
          <a:xfrm>
            <a:off x="6259513" y="6022975"/>
            <a:ext cx="38100" cy="228600"/>
          </a:xfrm>
          <a:custGeom>
            <a:avLst/>
            <a:gdLst>
              <a:gd name="T0" fmla="*/ 2147483647 w 24"/>
              <a:gd name="T1" fmla="*/ 2147483647 h 144"/>
              <a:gd name="T2" fmla="*/ 2147483647 w 24"/>
              <a:gd name="T3" fmla="*/ 2147483647 h 144"/>
              <a:gd name="T4" fmla="*/ 2147483647 w 24"/>
              <a:gd name="T5" fmla="*/ 2147483647 h 144"/>
              <a:gd name="T6" fmla="*/ 2147483647 w 24"/>
              <a:gd name="T7" fmla="*/ 0 h 144"/>
              <a:gd name="T8" fmla="*/ 0 w 24"/>
              <a:gd name="T9" fmla="*/ 2147483647 h 144"/>
              <a:gd name="T10" fmla="*/ 2147483647 w 24"/>
              <a:gd name="T11" fmla="*/ 2147483647 h 144"/>
              <a:gd name="T12" fmla="*/ 2147483647 w 24"/>
              <a:gd name="T13" fmla="*/ 2147483647 h 144"/>
              <a:gd name="T14" fmla="*/ 2147483647 w 24"/>
              <a:gd name="T15" fmla="*/ 2147483647 h 144"/>
              <a:gd name="T16" fmla="*/ 2147483647 w 24"/>
              <a:gd name="T17" fmla="*/ 2147483647 h 144"/>
              <a:gd name="T18" fmla="*/ 2147483647 w 24"/>
              <a:gd name="T19" fmla="*/ 2147483647 h 144"/>
              <a:gd name="T20" fmla="*/ 2147483647 w 24"/>
              <a:gd name="T21" fmla="*/ 2147483647 h 144"/>
              <a:gd name="T22" fmla="*/ 2147483647 w 24"/>
              <a:gd name="T23" fmla="*/ 2147483647 h 14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4"/>
              <a:gd name="T37" fmla="*/ 0 h 144"/>
              <a:gd name="T38" fmla="*/ 24 w 24"/>
              <a:gd name="T39" fmla="*/ 144 h 14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4" h="144">
                <a:moveTo>
                  <a:pt x="1" y="143"/>
                </a:moveTo>
                <a:lnTo>
                  <a:pt x="2" y="142"/>
                </a:lnTo>
                <a:lnTo>
                  <a:pt x="23" y="1"/>
                </a:lnTo>
                <a:lnTo>
                  <a:pt x="21" y="0"/>
                </a:lnTo>
                <a:lnTo>
                  <a:pt x="0" y="142"/>
                </a:lnTo>
                <a:lnTo>
                  <a:pt x="1" y="143"/>
                </a:lnTo>
                <a:lnTo>
                  <a:pt x="2" y="143"/>
                </a:lnTo>
                <a:lnTo>
                  <a:pt x="2" y="142"/>
                </a:lnTo>
                <a:lnTo>
                  <a:pt x="1" y="143"/>
                </a:lnTo>
              </a:path>
            </a:pathLst>
          </a:custGeom>
          <a:solidFill>
            <a:srgbClr val="0000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93" name="Freeform 477"/>
          <p:cNvSpPr>
            <a:spLocks/>
          </p:cNvSpPr>
          <p:nvPr/>
        </p:nvSpPr>
        <p:spPr bwMode="auto">
          <a:xfrm>
            <a:off x="6194425" y="6246813"/>
            <a:ext cx="68263" cy="30162"/>
          </a:xfrm>
          <a:custGeom>
            <a:avLst/>
            <a:gdLst>
              <a:gd name="T0" fmla="*/ 2147483647 w 43"/>
              <a:gd name="T1" fmla="*/ 2147483647 h 19"/>
              <a:gd name="T2" fmla="*/ 2147483647 w 43"/>
              <a:gd name="T3" fmla="*/ 2147483647 h 19"/>
              <a:gd name="T4" fmla="*/ 2147483647 w 43"/>
              <a:gd name="T5" fmla="*/ 2147483647 h 19"/>
              <a:gd name="T6" fmla="*/ 2147483647 w 43"/>
              <a:gd name="T7" fmla="*/ 0 h 19"/>
              <a:gd name="T8" fmla="*/ 2147483647 w 43"/>
              <a:gd name="T9" fmla="*/ 2147483647 h 19"/>
              <a:gd name="T10" fmla="*/ 2147483647 w 43"/>
              <a:gd name="T11" fmla="*/ 2147483647 h 19"/>
              <a:gd name="T12" fmla="*/ 2147483647 w 43"/>
              <a:gd name="T13" fmla="*/ 2147483647 h 19"/>
              <a:gd name="T14" fmla="*/ 0 w 43"/>
              <a:gd name="T15" fmla="*/ 2147483647 h 19"/>
              <a:gd name="T16" fmla="*/ 2147483647 w 43"/>
              <a:gd name="T17" fmla="*/ 2147483647 h 19"/>
              <a:gd name="T18" fmla="*/ 2147483647 w 43"/>
              <a:gd name="T19" fmla="*/ 2147483647 h 19"/>
              <a:gd name="T20" fmla="*/ 2147483647 w 43"/>
              <a:gd name="T21" fmla="*/ 2147483647 h 19"/>
              <a:gd name="T22" fmla="*/ 2147483647 w 43"/>
              <a:gd name="T23" fmla="*/ 2147483647 h 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3"/>
              <a:gd name="T37" fmla="*/ 0 h 19"/>
              <a:gd name="T38" fmla="*/ 43 w 43"/>
              <a:gd name="T39" fmla="*/ 19 h 1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3" h="19">
                <a:moveTo>
                  <a:pt x="1" y="16"/>
                </a:moveTo>
                <a:lnTo>
                  <a:pt x="2" y="18"/>
                </a:lnTo>
                <a:lnTo>
                  <a:pt x="42" y="2"/>
                </a:lnTo>
                <a:lnTo>
                  <a:pt x="41" y="0"/>
                </a:lnTo>
                <a:lnTo>
                  <a:pt x="1" y="16"/>
                </a:lnTo>
                <a:lnTo>
                  <a:pt x="0" y="18"/>
                </a:lnTo>
                <a:lnTo>
                  <a:pt x="2" y="18"/>
                </a:lnTo>
                <a:lnTo>
                  <a:pt x="1" y="16"/>
                </a:lnTo>
              </a:path>
            </a:pathLst>
          </a:custGeom>
          <a:solidFill>
            <a:srgbClr val="0000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94" name="Freeform 478"/>
          <p:cNvSpPr>
            <a:spLocks/>
          </p:cNvSpPr>
          <p:nvPr/>
        </p:nvSpPr>
        <p:spPr bwMode="auto">
          <a:xfrm>
            <a:off x="6261100" y="6022975"/>
            <a:ext cx="53975" cy="269875"/>
          </a:xfrm>
          <a:custGeom>
            <a:avLst/>
            <a:gdLst>
              <a:gd name="T0" fmla="*/ 2147483647 w 34"/>
              <a:gd name="T1" fmla="*/ 2147483647 h 170"/>
              <a:gd name="T2" fmla="*/ 2147483647 w 34"/>
              <a:gd name="T3" fmla="*/ 0 h 170"/>
              <a:gd name="T4" fmla="*/ 0 w 34"/>
              <a:gd name="T5" fmla="*/ 2147483647 h 170"/>
              <a:gd name="T6" fmla="*/ 2147483647 w 34"/>
              <a:gd name="T7" fmla="*/ 2147483647 h 170"/>
              <a:gd name="T8" fmla="*/ 2147483647 w 34"/>
              <a:gd name="T9" fmla="*/ 2147483647 h 170"/>
              <a:gd name="T10" fmla="*/ 2147483647 w 34"/>
              <a:gd name="T11" fmla="*/ 2147483647 h 17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4"/>
              <a:gd name="T19" fmla="*/ 0 h 170"/>
              <a:gd name="T20" fmla="*/ 34 w 34"/>
              <a:gd name="T21" fmla="*/ 170 h 17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4" h="170">
                <a:moveTo>
                  <a:pt x="33" y="169"/>
                </a:moveTo>
                <a:lnTo>
                  <a:pt x="21" y="0"/>
                </a:lnTo>
                <a:lnTo>
                  <a:pt x="0" y="142"/>
                </a:lnTo>
                <a:lnTo>
                  <a:pt x="33" y="169"/>
                </a:lnTo>
              </a:path>
            </a:pathLst>
          </a:custGeom>
          <a:solidFill>
            <a:srgbClr val="FFFFFF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95" name="Freeform 479"/>
          <p:cNvSpPr>
            <a:spLocks/>
          </p:cNvSpPr>
          <p:nvPr/>
        </p:nvSpPr>
        <p:spPr bwMode="auto">
          <a:xfrm>
            <a:off x="6292850" y="6022975"/>
            <a:ext cx="23813" cy="269875"/>
          </a:xfrm>
          <a:custGeom>
            <a:avLst/>
            <a:gdLst>
              <a:gd name="T0" fmla="*/ 2147483647 w 15"/>
              <a:gd name="T1" fmla="*/ 2147483647 h 170"/>
              <a:gd name="T2" fmla="*/ 2147483647 w 15"/>
              <a:gd name="T3" fmla="*/ 0 h 170"/>
              <a:gd name="T4" fmla="*/ 2147483647 w 15"/>
              <a:gd name="T5" fmla="*/ 2147483647 h 170"/>
              <a:gd name="T6" fmla="*/ 2147483647 w 15"/>
              <a:gd name="T7" fmla="*/ 2147483647 h 170"/>
              <a:gd name="T8" fmla="*/ 0 w 15"/>
              <a:gd name="T9" fmla="*/ 2147483647 h 170"/>
              <a:gd name="T10" fmla="*/ 2147483647 w 15"/>
              <a:gd name="T11" fmla="*/ 2147483647 h 170"/>
              <a:gd name="T12" fmla="*/ 2147483647 w 15"/>
              <a:gd name="T13" fmla="*/ 2147483647 h 170"/>
              <a:gd name="T14" fmla="*/ 2147483647 w 15"/>
              <a:gd name="T15" fmla="*/ 2147483647 h 17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"/>
              <a:gd name="T25" fmla="*/ 0 h 170"/>
              <a:gd name="T26" fmla="*/ 15 w 15"/>
              <a:gd name="T27" fmla="*/ 170 h 17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" h="170">
                <a:moveTo>
                  <a:pt x="2" y="1"/>
                </a:moveTo>
                <a:lnTo>
                  <a:pt x="2" y="0"/>
                </a:lnTo>
                <a:lnTo>
                  <a:pt x="14" y="169"/>
                </a:lnTo>
                <a:lnTo>
                  <a:pt x="12" y="169"/>
                </a:lnTo>
                <a:lnTo>
                  <a:pt x="0" y="1"/>
                </a:lnTo>
                <a:lnTo>
                  <a:pt x="2" y="1"/>
                </a:lnTo>
              </a:path>
            </a:pathLst>
          </a:custGeom>
          <a:solidFill>
            <a:srgbClr val="0000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96" name="Freeform 480"/>
          <p:cNvSpPr>
            <a:spLocks/>
          </p:cNvSpPr>
          <p:nvPr/>
        </p:nvSpPr>
        <p:spPr bwMode="auto">
          <a:xfrm>
            <a:off x="6259513" y="6022975"/>
            <a:ext cx="38100" cy="228600"/>
          </a:xfrm>
          <a:custGeom>
            <a:avLst/>
            <a:gdLst>
              <a:gd name="T0" fmla="*/ 2147483647 w 24"/>
              <a:gd name="T1" fmla="*/ 2147483647 h 144"/>
              <a:gd name="T2" fmla="*/ 0 w 24"/>
              <a:gd name="T3" fmla="*/ 2147483647 h 144"/>
              <a:gd name="T4" fmla="*/ 2147483647 w 24"/>
              <a:gd name="T5" fmla="*/ 0 h 144"/>
              <a:gd name="T6" fmla="*/ 2147483647 w 24"/>
              <a:gd name="T7" fmla="*/ 2147483647 h 144"/>
              <a:gd name="T8" fmla="*/ 2147483647 w 24"/>
              <a:gd name="T9" fmla="*/ 2147483647 h 144"/>
              <a:gd name="T10" fmla="*/ 2147483647 w 24"/>
              <a:gd name="T11" fmla="*/ 2147483647 h 144"/>
              <a:gd name="T12" fmla="*/ 0 w 24"/>
              <a:gd name="T13" fmla="*/ 2147483647 h 144"/>
              <a:gd name="T14" fmla="*/ 0 w 24"/>
              <a:gd name="T15" fmla="*/ 2147483647 h 144"/>
              <a:gd name="T16" fmla="*/ 0 w 24"/>
              <a:gd name="T17" fmla="*/ 2147483647 h 144"/>
              <a:gd name="T18" fmla="*/ 2147483647 w 24"/>
              <a:gd name="T19" fmla="*/ 2147483647 h 144"/>
              <a:gd name="T20" fmla="*/ 2147483647 w 24"/>
              <a:gd name="T21" fmla="*/ 2147483647 h 144"/>
              <a:gd name="T22" fmla="*/ 2147483647 w 24"/>
              <a:gd name="T23" fmla="*/ 2147483647 h 14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4"/>
              <a:gd name="T37" fmla="*/ 0 h 144"/>
              <a:gd name="T38" fmla="*/ 24 w 24"/>
              <a:gd name="T39" fmla="*/ 144 h 14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4" h="144">
                <a:moveTo>
                  <a:pt x="1" y="141"/>
                </a:moveTo>
                <a:lnTo>
                  <a:pt x="0" y="142"/>
                </a:lnTo>
                <a:lnTo>
                  <a:pt x="21" y="0"/>
                </a:lnTo>
                <a:lnTo>
                  <a:pt x="23" y="1"/>
                </a:lnTo>
                <a:lnTo>
                  <a:pt x="2" y="142"/>
                </a:lnTo>
                <a:lnTo>
                  <a:pt x="1" y="141"/>
                </a:lnTo>
                <a:lnTo>
                  <a:pt x="0" y="143"/>
                </a:lnTo>
                <a:lnTo>
                  <a:pt x="0" y="142"/>
                </a:lnTo>
                <a:lnTo>
                  <a:pt x="1" y="141"/>
                </a:lnTo>
              </a:path>
            </a:pathLst>
          </a:custGeom>
          <a:solidFill>
            <a:srgbClr val="0000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97" name="Freeform 481"/>
          <p:cNvSpPr>
            <a:spLocks/>
          </p:cNvSpPr>
          <p:nvPr/>
        </p:nvSpPr>
        <p:spPr bwMode="auto">
          <a:xfrm>
            <a:off x="6259513" y="6246813"/>
            <a:ext cx="57150" cy="49212"/>
          </a:xfrm>
          <a:custGeom>
            <a:avLst/>
            <a:gdLst>
              <a:gd name="T0" fmla="*/ 2147483647 w 36"/>
              <a:gd name="T1" fmla="*/ 2147483647 h 31"/>
              <a:gd name="T2" fmla="*/ 2147483647 w 36"/>
              <a:gd name="T3" fmla="*/ 2147483647 h 31"/>
              <a:gd name="T4" fmla="*/ 0 w 36"/>
              <a:gd name="T5" fmla="*/ 2147483647 h 31"/>
              <a:gd name="T6" fmla="*/ 2147483647 w 36"/>
              <a:gd name="T7" fmla="*/ 0 h 31"/>
              <a:gd name="T8" fmla="*/ 2147483647 w 36"/>
              <a:gd name="T9" fmla="*/ 2147483647 h 31"/>
              <a:gd name="T10" fmla="*/ 2147483647 w 36"/>
              <a:gd name="T11" fmla="*/ 2147483647 h 31"/>
              <a:gd name="T12" fmla="*/ 2147483647 w 36"/>
              <a:gd name="T13" fmla="*/ 2147483647 h 31"/>
              <a:gd name="T14" fmla="*/ 2147483647 w 36"/>
              <a:gd name="T15" fmla="*/ 2147483647 h 31"/>
              <a:gd name="T16" fmla="*/ 2147483647 w 36"/>
              <a:gd name="T17" fmla="*/ 2147483647 h 31"/>
              <a:gd name="T18" fmla="*/ 2147483647 w 36"/>
              <a:gd name="T19" fmla="*/ 2147483647 h 31"/>
              <a:gd name="T20" fmla="*/ 2147483647 w 36"/>
              <a:gd name="T21" fmla="*/ 2147483647 h 31"/>
              <a:gd name="T22" fmla="*/ 2147483647 w 36"/>
              <a:gd name="T23" fmla="*/ 2147483647 h 3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6"/>
              <a:gd name="T37" fmla="*/ 0 h 31"/>
              <a:gd name="T38" fmla="*/ 36 w 36"/>
              <a:gd name="T39" fmla="*/ 31 h 3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6" h="31">
                <a:moveTo>
                  <a:pt x="33" y="28"/>
                </a:moveTo>
                <a:lnTo>
                  <a:pt x="34" y="29"/>
                </a:lnTo>
                <a:lnTo>
                  <a:pt x="0" y="2"/>
                </a:lnTo>
                <a:lnTo>
                  <a:pt x="1" y="0"/>
                </a:lnTo>
                <a:lnTo>
                  <a:pt x="35" y="27"/>
                </a:lnTo>
                <a:lnTo>
                  <a:pt x="33" y="28"/>
                </a:lnTo>
                <a:lnTo>
                  <a:pt x="35" y="28"/>
                </a:lnTo>
                <a:lnTo>
                  <a:pt x="35" y="30"/>
                </a:lnTo>
                <a:lnTo>
                  <a:pt x="34" y="29"/>
                </a:lnTo>
                <a:lnTo>
                  <a:pt x="33" y="28"/>
                </a:lnTo>
              </a:path>
            </a:pathLst>
          </a:custGeom>
          <a:solidFill>
            <a:srgbClr val="0000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98" name="Rectangle 482"/>
          <p:cNvSpPr>
            <a:spLocks noChangeArrowheads="1"/>
          </p:cNvSpPr>
          <p:nvPr/>
        </p:nvSpPr>
        <p:spPr bwMode="auto">
          <a:xfrm rot="-4207500">
            <a:off x="6063457" y="4852193"/>
            <a:ext cx="4762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1100" dirty="0">
                <a:solidFill>
                  <a:srgbClr val="3399FF"/>
                </a:solidFill>
                <a:latin typeface="Calibri" pitchFamily="34" charset="0"/>
              </a:rPr>
              <a:t>Atlântico</a:t>
            </a:r>
          </a:p>
        </p:txBody>
      </p:sp>
      <p:sp>
        <p:nvSpPr>
          <p:cNvPr id="2499" name="Rectangle 483"/>
          <p:cNvSpPr>
            <a:spLocks noChangeArrowheads="1"/>
          </p:cNvSpPr>
          <p:nvPr/>
        </p:nvSpPr>
        <p:spPr bwMode="auto">
          <a:xfrm rot="-3176250">
            <a:off x="5789613" y="5381625"/>
            <a:ext cx="433387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1100">
                <a:solidFill>
                  <a:srgbClr val="3399FF"/>
                </a:solidFill>
                <a:latin typeface="Calibri" pitchFamily="34" charset="0"/>
              </a:rPr>
              <a:t>Oceano</a:t>
            </a:r>
          </a:p>
        </p:txBody>
      </p:sp>
      <p:sp>
        <p:nvSpPr>
          <p:cNvPr id="2500" name="Rectangle 484"/>
          <p:cNvSpPr>
            <a:spLocks noChangeArrowheads="1"/>
          </p:cNvSpPr>
          <p:nvPr/>
        </p:nvSpPr>
        <p:spPr bwMode="auto">
          <a:xfrm>
            <a:off x="5154613" y="3806825"/>
            <a:ext cx="107950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JOÃO</a:t>
            </a:r>
          </a:p>
        </p:txBody>
      </p:sp>
      <p:sp>
        <p:nvSpPr>
          <p:cNvPr id="2501" name="Rectangle 485"/>
          <p:cNvSpPr>
            <a:spLocks noChangeArrowheads="1"/>
          </p:cNvSpPr>
          <p:nvPr/>
        </p:nvSpPr>
        <p:spPr bwMode="auto">
          <a:xfrm>
            <a:off x="5151438" y="3854450"/>
            <a:ext cx="130175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NEIVA </a:t>
            </a:r>
          </a:p>
        </p:txBody>
      </p:sp>
      <p:sp>
        <p:nvSpPr>
          <p:cNvPr id="2502" name="Rectangle 486"/>
          <p:cNvSpPr>
            <a:spLocks noChangeArrowheads="1"/>
          </p:cNvSpPr>
          <p:nvPr/>
        </p:nvSpPr>
        <p:spPr bwMode="auto">
          <a:xfrm>
            <a:off x="4918075" y="5429250"/>
            <a:ext cx="231775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 dirty="0">
                <a:solidFill>
                  <a:srgbClr val="000000"/>
                </a:solidFill>
                <a:latin typeface="Calibri" pitchFamily="34" charset="0"/>
              </a:rPr>
              <a:t>GUARAPARÍ</a:t>
            </a:r>
          </a:p>
        </p:txBody>
      </p:sp>
      <p:sp>
        <p:nvSpPr>
          <p:cNvPr id="2503" name="Rectangle 487"/>
          <p:cNvSpPr>
            <a:spLocks noChangeArrowheads="1"/>
          </p:cNvSpPr>
          <p:nvPr/>
        </p:nvSpPr>
        <p:spPr bwMode="auto">
          <a:xfrm>
            <a:off x="3817938" y="5740400"/>
            <a:ext cx="322262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 dirty="0">
                <a:solidFill>
                  <a:srgbClr val="000000"/>
                </a:solidFill>
                <a:latin typeface="Calibri" pitchFamily="34" charset="0"/>
              </a:rPr>
              <a:t>CACHOEIRO</a:t>
            </a:r>
            <a:r>
              <a:rPr lang="pt-BR" sz="300" b="1" dirty="0">
                <a:solidFill>
                  <a:srgbClr val="000000"/>
                </a:solidFill>
                <a:latin typeface="Calibri" pitchFamily="34" charset="0"/>
              </a:rPr>
              <a:t> DE</a:t>
            </a:r>
          </a:p>
        </p:txBody>
      </p:sp>
      <p:sp>
        <p:nvSpPr>
          <p:cNvPr id="2504" name="Rectangle 488"/>
          <p:cNvSpPr>
            <a:spLocks noChangeArrowheads="1"/>
          </p:cNvSpPr>
          <p:nvPr/>
        </p:nvSpPr>
        <p:spPr bwMode="auto">
          <a:xfrm>
            <a:off x="3857625" y="5799138"/>
            <a:ext cx="228600" cy="5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ITAPEMIRIM</a:t>
            </a:r>
          </a:p>
        </p:txBody>
      </p:sp>
      <p:sp>
        <p:nvSpPr>
          <p:cNvPr id="2505" name="Freeform 490"/>
          <p:cNvSpPr>
            <a:spLocks/>
          </p:cNvSpPr>
          <p:nvPr/>
        </p:nvSpPr>
        <p:spPr bwMode="auto">
          <a:xfrm>
            <a:off x="4864100" y="386238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06" name="Freeform 491"/>
          <p:cNvSpPr>
            <a:spLocks/>
          </p:cNvSpPr>
          <p:nvPr/>
        </p:nvSpPr>
        <p:spPr bwMode="auto">
          <a:xfrm>
            <a:off x="4864100" y="3862388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3" y="0"/>
                </a:moveTo>
                <a:lnTo>
                  <a:pt x="0" y="2"/>
                </a:lnTo>
                <a:lnTo>
                  <a:pt x="0" y="6"/>
                </a:lnTo>
                <a:lnTo>
                  <a:pt x="3" y="8"/>
                </a:lnTo>
                <a:lnTo>
                  <a:pt x="7" y="6"/>
                </a:lnTo>
                <a:lnTo>
                  <a:pt x="7" y="2"/>
                </a:lnTo>
                <a:lnTo>
                  <a:pt x="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507" name="Rectangle 493"/>
          <p:cNvSpPr>
            <a:spLocks noChangeArrowheads="1"/>
          </p:cNvSpPr>
          <p:nvPr/>
        </p:nvSpPr>
        <p:spPr bwMode="auto">
          <a:xfrm>
            <a:off x="4687888" y="3878263"/>
            <a:ext cx="252412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SÃO ROQUE</a:t>
            </a:r>
          </a:p>
        </p:txBody>
      </p:sp>
      <p:sp>
        <p:nvSpPr>
          <p:cNvPr id="2508" name="Rectangle 494"/>
          <p:cNvSpPr>
            <a:spLocks noChangeArrowheads="1"/>
          </p:cNvSpPr>
          <p:nvPr/>
        </p:nvSpPr>
        <p:spPr bwMode="auto">
          <a:xfrm>
            <a:off x="4703763" y="3925888"/>
            <a:ext cx="252412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DO CANAÃ</a:t>
            </a:r>
            <a:r>
              <a:rPr lang="pt-BR" sz="400" b="1">
                <a:solidFill>
                  <a:srgbClr val="000000"/>
                </a:solidFill>
                <a:latin typeface="Calibri" pitchFamily="34" charset="0"/>
              </a:rPr>
              <a:t>   </a:t>
            </a:r>
          </a:p>
        </p:txBody>
      </p:sp>
      <p:sp>
        <p:nvSpPr>
          <p:cNvPr id="2509" name="Freeform 495"/>
          <p:cNvSpPr>
            <a:spLocks/>
          </p:cNvSpPr>
          <p:nvPr/>
        </p:nvSpPr>
        <p:spPr bwMode="auto">
          <a:xfrm>
            <a:off x="4308475" y="1071563"/>
            <a:ext cx="22225" cy="12700"/>
          </a:xfrm>
          <a:custGeom>
            <a:avLst/>
            <a:gdLst>
              <a:gd name="T0" fmla="*/ 0 w 14"/>
              <a:gd name="T1" fmla="*/ 2147483647 h 8"/>
              <a:gd name="T2" fmla="*/ 2147483647 w 14"/>
              <a:gd name="T3" fmla="*/ 0 h 8"/>
              <a:gd name="T4" fmla="*/ 0 60000 65536"/>
              <a:gd name="T5" fmla="*/ 0 60000 65536"/>
              <a:gd name="T6" fmla="*/ 0 w 14"/>
              <a:gd name="T7" fmla="*/ 0 h 8"/>
              <a:gd name="T8" fmla="*/ 14 w 14"/>
              <a:gd name="T9" fmla="*/ 8 h 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" h="8">
                <a:moveTo>
                  <a:pt x="0" y="7"/>
                </a:moveTo>
                <a:lnTo>
                  <a:pt x="1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510" name="Rectangle 501"/>
          <p:cNvSpPr>
            <a:spLocks noChangeArrowheads="1"/>
          </p:cNvSpPr>
          <p:nvPr/>
        </p:nvSpPr>
        <p:spPr bwMode="auto">
          <a:xfrm>
            <a:off x="1809750" y="1193800"/>
            <a:ext cx="484188" cy="9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endParaRPr lang="pt-BR" sz="900" b="1">
              <a:solidFill>
                <a:srgbClr val="CCCCCC"/>
              </a:solidFill>
              <a:latin typeface="Calibri" pitchFamily="34" charset="0"/>
            </a:endParaRPr>
          </a:p>
        </p:txBody>
      </p:sp>
      <p:sp>
        <p:nvSpPr>
          <p:cNvPr id="2511" name="Freeform 507"/>
          <p:cNvSpPr>
            <a:spLocks/>
          </p:cNvSpPr>
          <p:nvPr/>
        </p:nvSpPr>
        <p:spPr bwMode="auto">
          <a:xfrm>
            <a:off x="1866900" y="1400175"/>
            <a:ext cx="147638" cy="120650"/>
          </a:xfrm>
          <a:custGeom>
            <a:avLst/>
            <a:gdLst>
              <a:gd name="T0" fmla="*/ 0 w 93"/>
              <a:gd name="T1" fmla="*/ 2147483647 h 76"/>
              <a:gd name="T2" fmla="*/ 2147483647 w 93"/>
              <a:gd name="T3" fmla="*/ 2147483647 h 76"/>
              <a:gd name="T4" fmla="*/ 2147483647 w 93"/>
              <a:gd name="T5" fmla="*/ 0 h 76"/>
              <a:gd name="T6" fmla="*/ 0 w 93"/>
              <a:gd name="T7" fmla="*/ 0 h 76"/>
              <a:gd name="T8" fmla="*/ 0 w 93"/>
              <a:gd name="T9" fmla="*/ 2147483647 h 76"/>
              <a:gd name="T10" fmla="*/ 0 w 93"/>
              <a:gd name="T11" fmla="*/ 2147483647 h 76"/>
              <a:gd name="T12" fmla="*/ 0 w 93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3"/>
              <a:gd name="T22" fmla="*/ 0 h 76"/>
              <a:gd name="T23" fmla="*/ 93 w 93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3" h="76">
                <a:moveTo>
                  <a:pt x="0" y="75"/>
                </a:moveTo>
                <a:lnTo>
                  <a:pt x="92" y="75"/>
                </a:lnTo>
                <a:lnTo>
                  <a:pt x="92" y="0"/>
                </a:lnTo>
                <a:lnTo>
                  <a:pt x="0" y="0"/>
                </a:lnTo>
                <a:lnTo>
                  <a:pt x="0" y="75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12" name="Freeform 510"/>
          <p:cNvSpPr>
            <a:spLocks/>
          </p:cNvSpPr>
          <p:nvPr/>
        </p:nvSpPr>
        <p:spPr bwMode="auto">
          <a:xfrm>
            <a:off x="1866900" y="1720850"/>
            <a:ext cx="147638" cy="120650"/>
          </a:xfrm>
          <a:custGeom>
            <a:avLst/>
            <a:gdLst>
              <a:gd name="T0" fmla="*/ 0 w 93"/>
              <a:gd name="T1" fmla="*/ 2147483647 h 76"/>
              <a:gd name="T2" fmla="*/ 2147483647 w 93"/>
              <a:gd name="T3" fmla="*/ 2147483647 h 76"/>
              <a:gd name="T4" fmla="*/ 2147483647 w 93"/>
              <a:gd name="T5" fmla="*/ 0 h 76"/>
              <a:gd name="T6" fmla="*/ 0 w 93"/>
              <a:gd name="T7" fmla="*/ 0 h 76"/>
              <a:gd name="T8" fmla="*/ 0 w 93"/>
              <a:gd name="T9" fmla="*/ 2147483647 h 76"/>
              <a:gd name="T10" fmla="*/ 0 w 93"/>
              <a:gd name="T11" fmla="*/ 2147483647 h 76"/>
              <a:gd name="T12" fmla="*/ 0 w 93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3"/>
              <a:gd name="T22" fmla="*/ 0 h 76"/>
              <a:gd name="T23" fmla="*/ 93 w 93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3" h="76">
                <a:moveTo>
                  <a:pt x="0" y="75"/>
                </a:moveTo>
                <a:lnTo>
                  <a:pt x="92" y="75"/>
                </a:lnTo>
                <a:lnTo>
                  <a:pt x="92" y="0"/>
                </a:lnTo>
                <a:lnTo>
                  <a:pt x="0" y="0"/>
                </a:lnTo>
                <a:lnTo>
                  <a:pt x="0" y="75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13" name="Freeform 513"/>
          <p:cNvSpPr>
            <a:spLocks/>
          </p:cNvSpPr>
          <p:nvPr/>
        </p:nvSpPr>
        <p:spPr bwMode="auto">
          <a:xfrm>
            <a:off x="1866900" y="2028825"/>
            <a:ext cx="147638" cy="120650"/>
          </a:xfrm>
          <a:custGeom>
            <a:avLst/>
            <a:gdLst>
              <a:gd name="T0" fmla="*/ 0 w 93"/>
              <a:gd name="T1" fmla="*/ 2147483647 h 76"/>
              <a:gd name="T2" fmla="*/ 2147483647 w 93"/>
              <a:gd name="T3" fmla="*/ 2147483647 h 76"/>
              <a:gd name="T4" fmla="*/ 2147483647 w 93"/>
              <a:gd name="T5" fmla="*/ 0 h 76"/>
              <a:gd name="T6" fmla="*/ 0 w 93"/>
              <a:gd name="T7" fmla="*/ 0 h 76"/>
              <a:gd name="T8" fmla="*/ 0 w 93"/>
              <a:gd name="T9" fmla="*/ 2147483647 h 76"/>
              <a:gd name="T10" fmla="*/ 0 w 93"/>
              <a:gd name="T11" fmla="*/ 2147483647 h 76"/>
              <a:gd name="T12" fmla="*/ 0 w 93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3"/>
              <a:gd name="T22" fmla="*/ 0 h 76"/>
              <a:gd name="T23" fmla="*/ 93 w 93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3" h="76">
                <a:moveTo>
                  <a:pt x="0" y="75"/>
                </a:moveTo>
                <a:lnTo>
                  <a:pt x="92" y="75"/>
                </a:lnTo>
                <a:lnTo>
                  <a:pt x="92" y="0"/>
                </a:lnTo>
                <a:lnTo>
                  <a:pt x="0" y="0"/>
                </a:lnTo>
                <a:lnTo>
                  <a:pt x="0" y="75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14" name="Freeform 516"/>
          <p:cNvSpPr>
            <a:spLocks/>
          </p:cNvSpPr>
          <p:nvPr/>
        </p:nvSpPr>
        <p:spPr bwMode="auto">
          <a:xfrm>
            <a:off x="4891088" y="2759075"/>
            <a:ext cx="430212" cy="474663"/>
          </a:xfrm>
          <a:custGeom>
            <a:avLst/>
            <a:gdLst>
              <a:gd name="T0" fmla="*/ 2147483647 w 271"/>
              <a:gd name="T1" fmla="*/ 2147483647 h 299"/>
              <a:gd name="T2" fmla="*/ 2147483647 w 271"/>
              <a:gd name="T3" fmla="*/ 2147483647 h 299"/>
              <a:gd name="T4" fmla="*/ 2147483647 w 271"/>
              <a:gd name="T5" fmla="*/ 2147483647 h 299"/>
              <a:gd name="T6" fmla="*/ 2147483647 w 271"/>
              <a:gd name="T7" fmla="*/ 2147483647 h 299"/>
              <a:gd name="T8" fmla="*/ 2147483647 w 271"/>
              <a:gd name="T9" fmla="*/ 2147483647 h 299"/>
              <a:gd name="T10" fmla="*/ 2147483647 w 271"/>
              <a:gd name="T11" fmla="*/ 2147483647 h 299"/>
              <a:gd name="T12" fmla="*/ 2147483647 w 271"/>
              <a:gd name="T13" fmla="*/ 2147483647 h 299"/>
              <a:gd name="T14" fmla="*/ 2147483647 w 271"/>
              <a:gd name="T15" fmla="*/ 2147483647 h 299"/>
              <a:gd name="T16" fmla="*/ 2147483647 w 271"/>
              <a:gd name="T17" fmla="*/ 2147483647 h 299"/>
              <a:gd name="T18" fmla="*/ 2147483647 w 271"/>
              <a:gd name="T19" fmla="*/ 2147483647 h 299"/>
              <a:gd name="T20" fmla="*/ 2147483647 w 271"/>
              <a:gd name="T21" fmla="*/ 2147483647 h 299"/>
              <a:gd name="T22" fmla="*/ 2147483647 w 271"/>
              <a:gd name="T23" fmla="*/ 2147483647 h 299"/>
              <a:gd name="T24" fmla="*/ 2147483647 w 271"/>
              <a:gd name="T25" fmla="*/ 2147483647 h 299"/>
              <a:gd name="T26" fmla="*/ 2147483647 w 271"/>
              <a:gd name="T27" fmla="*/ 2147483647 h 299"/>
              <a:gd name="T28" fmla="*/ 2147483647 w 271"/>
              <a:gd name="T29" fmla="*/ 2147483647 h 299"/>
              <a:gd name="T30" fmla="*/ 2147483647 w 271"/>
              <a:gd name="T31" fmla="*/ 2147483647 h 299"/>
              <a:gd name="T32" fmla="*/ 2147483647 w 271"/>
              <a:gd name="T33" fmla="*/ 2147483647 h 299"/>
              <a:gd name="T34" fmla="*/ 2147483647 w 271"/>
              <a:gd name="T35" fmla="*/ 2147483647 h 299"/>
              <a:gd name="T36" fmla="*/ 2147483647 w 271"/>
              <a:gd name="T37" fmla="*/ 2147483647 h 299"/>
              <a:gd name="T38" fmla="*/ 2147483647 w 271"/>
              <a:gd name="T39" fmla="*/ 2147483647 h 299"/>
              <a:gd name="T40" fmla="*/ 2147483647 w 271"/>
              <a:gd name="T41" fmla="*/ 2147483647 h 299"/>
              <a:gd name="T42" fmla="*/ 2147483647 w 271"/>
              <a:gd name="T43" fmla="*/ 2147483647 h 299"/>
              <a:gd name="T44" fmla="*/ 2147483647 w 271"/>
              <a:gd name="T45" fmla="*/ 2147483647 h 299"/>
              <a:gd name="T46" fmla="*/ 2147483647 w 271"/>
              <a:gd name="T47" fmla="*/ 2147483647 h 299"/>
              <a:gd name="T48" fmla="*/ 2147483647 w 271"/>
              <a:gd name="T49" fmla="*/ 2147483647 h 299"/>
              <a:gd name="T50" fmla="*/ 2147483647 w 271"/>
              <a:gd name="T51" fmla="*/ 2147483647 h 299"/>
              <a:gd name="T52" fmla="*/ 2147483647 w 271"/>
              <a:gd name="T53" fmla="*/ 2147483647 h 299"/>
              <a:gd name="T54" fmla="*/ 2147483647 w 271"/>
              <a:gd name="T55" fmla="*/ 2147483647 h 299"/>
              <a:gd name="T56" fmla="*/ 2147483647 w 271"/>
              <a:gd name="T57" fmla="*/ 2147483647 h 299"/>
              <a:gd name="T58" fmla="*/ 2147483647 w 271"/>
              <a:gd name="T59" fmla="*/ 2147483647 h 299"/>
              <a:gd name="T60" fmla="*/ 2147483647 w 271"/>
              <a:gd name="T61" fmla="*/ 2147483647 h 299"/>
              <a:gd name="T62" fmla="*/ 2147483647 w 271"/>
              <a:gd name="T63" fmla="*/ 2147483647 h 299"/>
              <a:gd name="T64" fmla="*/ 2147483647 w 271"/>
              <a:gd name="T65" fmla="*/ 2147483647 h 299"/>
              <a:gd name="T66" fmla="*/ 2147483647 w 271"/>
              <a:gd name="T67" fmla="*/ 2147483647 h 299"/>
              <a:gd name="T68" fmla="*/ 2147483647 w 271"/>
              <a:gd name="T69" fmla="*/ 2147483647 h 299"/>
              <a:gd name="T70" fmla="*/ 2147483647 w 271"/>
              <a:gd name="T71" fmla="*/ 2147483647 h 299"/>
              <a:gd name="T72" fmla="*/ 2147483647 w 271"/>
              <a:gd name="T73" fmla="*/ 2147483647 h 299"/>
              <a:gd name="T74" fmla="*/ 2147483647 w 271"/>
              <a:gd name="T75" fmla="*/ 2147483647 h 299"/>
              <a:gd name="T76" fmla="*/ 2147483647 w 271"/>
              <a:gd name="T77" fmla="*/ 2147483647 h 299"/>
              <a:gd name="T78" fmla="*/ 2147483647 w 271"/>
              <a:gd name="T79" fmla="*/ 2147483647 h 299"/>
              <a:gd name="T80" fmla="*/ 2147483647 w 271"/>
              <a:gd name="T81" fmla="*/ 2147483647 h 299"/>
              <a:gd name="T82" fmla="*/ 2147483647 w 271"/>
              <a:gd name="T83" fmla="*/ 2147483647 h 299"/>
              <a:gd name="T84" fmla="*/ 2147483647 w 271"/>
              <a:gd name="T85" fmla="*/ 2147483647 h 299"/>
              <a:gd name="T86" fmla="*/ 2147483647 w 271"/>
              <a:gd name="T87" fmla="*/ 2147483647 h 299"/>
              <a:gd name="T88" fmla="*/ 2147483647 w 271"/>
              <a:gd name="T89" fmla="*/ 2147483647 h 299"/>
              <a:gd name="T90" fmla="*/ 2147483647 w 271"/>
              <a:gd name="T91" fmla="*/ 2147483647 h 299"/>
              <a:gd name="T92" fmla="*/ 2147483647 w 271"/>
              <a:gd name="T93" fmla="*/ 2147483647 h 299"/>
              <a:gd name="T94" fmla="*/ 2147483647 w 271"/>
              <a:gd name="T95" fmla="*/ 2147483647 h 299"/>
              <a:gd name="T96" fmla="*/ 2147483647 w 271"/>
              <a:gd name="T97" fmla="*/ 2147483647 h 299"/>
              <a:gd name="T98" fmla="*/ 2147483647 w 271"/>
              <a:gd name="T99" fmla="*/ 2147483647 h 299"/>
              <a:gd name="T100" fmla="*/ 2147483647 w 271"/>
              <a:gd name="T101" fmla="*/ 2147483647 h 299"/>
              <a:gd name="T102" fmla="*/ 2147483647 w 271"/>
              <a:gd name="T103" fmla="*/ 2147483647 h 299"/>
              <a:gd name="T104" fmla="*/ 2147483647 w 271"/>
              <a:gd name="T105" fmla="*/ 2147483647 h 2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71"/>
              <a:gd name="T160" fmla="*/ 0 h 299"/>
              <a:gd name="T161" fmla="*/ 271 w 271"/>
              <a:gd name="T162" fmla="*/ 299 h 29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71" h="299">
                <a:moveTo>
                  <a:pt x="75" y="298"/>
                </a:moveTo>
                <a:lnTo>
                  <a:pt x="79" y="293"/>
                </a:lnTo>
                <a:lnTo>
                  <a:pt x="83" y="288"/>
                </a:lnTo>
                <a:lnTo>
                  <a:pt x="87" y="283"/>
                </a:lnTo>
                <a:lnTo>
                  <a:pt x="91" y="278"/>
                </a:lnTo>
                <a:lnTo>
                  <a:pt x="95" y="272"/>
                </a:lnTo>
                <a:lnTo>
                  <a:pt x="99" y="267"/>
                </a:lnTo>
                <a:lnTo>
                  <a:pt x="103" y="263"/>
                </a:lnTo>
                <a:lnTo>
                  <a:pt x="108" y="260"/>
                </a:lnTo>
                <a:lnTo>
                  <a:pt x="113" y="258"/>
                </a:lnTo>
                <a:lnTo>
                  <a:pt x="118" y="255"/>
                </a:lnTo>
                <a:lnTo>
                  <a:pt x="122" y="252"/>
                </a:lnTo>
                <a:lnTo>
                  <a:pt x="127" y="249"/>
                </a:lnTo>
                <a:lnTo>
                  <a:pt x="132" y="246"/>
                </a:lnTo>
                <a:lnTo>
                  <a:pt x="137" y="243"/>
                </a:lnTo>
                <a:lnTo>
                  <a:pt x="142" y="241"/>
                </a:lnTo>
                <a:lnTo>
                  <a:pt x="147" y="239"/>
                </a:lnTo>
                <a:lnTo>
                  <a:pt x="152" y="238"/>
                </a:lnTo>
                <a:lnTo>
                  <a:pt x="158" y="237"/>
                </a:lnTo>
                <a:lnTo>
                  <a:pt x="173" y="227"/>
                </a:lnTo>
                <a:lnTo>
                  <a:pt x="180" y="232"/>
                </a:lnTo>
                <a:lnTo>
                  <a:pt x="187" y="235"/>
                </a:lnTo>
                <a:lnTo>
                  <a:pt x="195" y="235"/>
                </a:lnTo>
                <a:lnTo>
                  <a:pt x="197" y="229"/>
                </a:lnTo>
                <a:lnTo>
                  <a:pt x="199" y="223"/>
                </a:lnTo>
                <a:lnTo>
                  <a:pt x="201" y="217"/>
                </a:lnTo>
                <a:lnTo>
                  <a:pt x="202" y="211"/>
                </a:lnTo>
                <a:lnTo>
                  <a:pt x="203" y="205"/>
                </a:lnTo>
                <a:lnTo>
                  <a:pt x="204" y="199"/>
                </a:lnTo>
                <a:lnTo>
                  <a:pt x="205" y="193"/>
                </a:lnTo>
                <a:lnTo>
                  <a:pt x="207" y="187"/>
                </a:lnTo>
                <a:lnTo>
                  <a:pt x="209" y="181"/>
                </a:lnTo>
                <a:lnTo>
                  <a:pt x="210" y="174"/>
                </a:lnTo>
                <a:lnTo>
                  <a:pt x="212" y="168"/>
                </a:lnTo>
                <a:lnTo>
                  <a:pt x="214" y="162"/>
                </a:lnTo>
                <a:lnTo>
                  <a:pt x="217" y="157"/>
                </a:lnTo>
                <a:lnTo>
                  <a:pt x="219" y="152"/>
                </a:lnTo>
                <a:lnTo>
                  <a:pt x="222" y="147"/>
                </a:lnTo>
                <a:lnTo>
                  <a:pt x="226" y="142"/>
                </a:lnTo>
                <a:lnTo>
                  <a:pt x="229" y="137"/>
                </a:lnTo>
                <a:lnTo>
                  <a:pt x="232" y="131"/>
                </a:lnTo>
                <a:lnTo>
                  <a:pt x="225" y="112"/>
                </a:lnTo>
                <a:lnTo>
                  <a:pt x="227" y="106"/>
                </a:lnTo>
                <a:lnTo>
                  <a:pt x="229" y="99"/>
                </a:lnTo>
                <a:lnTo>
                  <a:pt x="231" y="92"/>
                </a:lnTo>
                <a:lnTo>
                  <a:pt x="233" y="86"/>
                </a:lnTo>
                <a:lnTo>
                  <a:pt x="236" y="79"/>
                </a:lnTo>
                <a:lnTo>
                  <a:pt x="232" y="73"/>
                </a:lnTo>
                <a:lnTo>
                  <a:pt x="226" y="72"/>
                </a:lnTo>
                <a:lnTo>
                  <a:pt x="225" y="68"/>
                </a:lnTo>
                <a:lnTo>
                  <a:pt x="226" y="65"/>
                </a:lnTo>
                <a:lnTo>
                  <a:pt x="227" y="62"/>
                </a:lnTo>
                <a:lnTo>
                  <a:pt x="229" y="58"/>
                </a:lnTo>
                <a:lnTo>
                  <a:pt x="232" y="55"/>
                </a:lnTo>
                <a:lnTo>
                  <a:pt x="235" y="51"/>
                </a:lnTo>
                <a:lnTo>
                  <a:pt x="239" y="47"/>
                </a:lnTo>
                <a:lnTo>
                  <a:pt x="243" y="44"/>
                </a:lnTo>
                <a:lnTo>
                  <a:pt x="247" y="40"/>
                </a:lnTo>
                <a:lnTo>
                  <a:pt x="251" y="36"/>
                </a:lnTo>
                <a:lnTo>
                  <a:pt x="255" y="32"/>
                </a:lnTo>
                <a:lnTo>
                  <a:pt x="258" y="28"/>
                </a:lnTo>
                <a:lnTo>
                  <a:pt x="262" y="24"/>
                </a:lnTo>
                <a:lnTo>
                  <a:pt x="265" y="20"/>
                </a:lnTo>
                <a:lnTo>
                  <a:pt x="267" y="15"/>
                </a:lnTo>
                <a:lnTo>
                  <a:pt x="269" y="11"/>
                </a:lnTo>
                <a:lnTo>
                  <a:pt x="270" y="6"/>
                </a:lnTo>
                <a:lnTo>
                  <a:pt x="264" y="0"/>
                </a:lnTo>
                <a:lnTo>
                  <a:pt x="260" y="1"/>
                </a:lnTo>
                <a:lnTo>
                  <a:pt x="256" y="4"/>
                </a:lnTo>
                <a:lnTo>
                  <a:pt x="253" y="8"/>
                </a:lnTo>
                <a:lnTo>
                  <a:pt x="249" y="13"/>
                </a:lnTo>
                <a:lnTo>
                  <a:pt x="244" y="17"/>
                </a:lnTo>
                <a:lnTo>
                  <a:pt x="239" y="19"/>
                </a:lnTo>
                <a:lnTo>
                  <a:pt x="232" y="20"/>
                </a:lnTo>
                <a:lnTo>
                  <a:pt x="227" y="23"/>
                </a:lnTo>
                <a:lnTo>
                  <a:pt x="221" y="24"/>
                </a:lnTo>
                <a:lnTo>
                  <a:pt x="216" y="25"/>
                </a:lnTo>
                <a:lnTo>
                  <a:pt x="212" y="25"/>
                </a:lnTo>
                <a:lnTo>
                  <a:pt x="207" y="24"/>
                </a:lnTo>
                <a:lnTo>
                  <a:pt x="203" y="23"/>
                </a:lnTo>
                <a:lnTo>
                  <a:pt x="198" y="21"/>
                </a:lnTo>
                <a:lnTo>
                  <a:pt x="194" y="21"/>
                </a:lnTo>
                <a:lnTo>
                  <a:pt x="190" y="20"/>
                </a:lnTo>
                <a:lnTo>
                  <a:pt x="186" y="20"/>
                </a:lnTo>
                <a:lnTo>
                  <a:pt x="182" y="22"/>
                </a:lnTo>
                <a:lnTo>
                  <a:pt x="181" y="26"/>
                </a:lnTo>
                <a:lnTo>
                  <a:pt x="180" y="30"/>
                </a:lnTo>
                <a:lnTo>
                  <a:pt x="178" y="33"/>
                </a:lnTo>
                <a:lnTo>
                  <a:pt x="177" y="36"/>
                </a:lnTo>
                <a:lnTo>
                  <a:pt x="175" y="37"/>
                </a:lnTo>
                <a:lnTo>
                  <a:pt x="173" y="39"/>
                </a:lnTo>
                <a:lnTo>
                  <a:pt x="170" y="39"/>
                </a:lnTo>
                <a:lnTo>
                  <a:pt x="168" y="40"/>
                </a:lnTo>
                <a:lnTo>
                  <a:pt x="165" y="40"/>
                </a:lnTo>
                <a:lnTo>
                  <a:pt x="163" y="40"/>
                </a:lnTo>
                <a:lnTo>
                  <a:pt x="160" y="39"/>
                </a:lnTo>
                <a:lnTo>
                  <a:pt x="157" y="38"/>
                </a:lnTo>
                <a:lnTo>
                  <a:pt x="155" y="37"/>
                </a:lnTo>
                <a:lnTo>
                  <a:pt x="152" y="36"/>
                </a:lnTo>
                <a:lnTo>
                  <a:pt x="149" y="35"/>
                </a:lnTo>
                <a:lnTo>
                  <a:pt x="146" y="34"/>
                </a:lnTo>
                <a:lnTo>
                  <a:pt x="143" y="33"/>
                </a:lnTo>
                <a:lnTo>
                  <a:pt x="140" y="32"/>
                </a:lnTo>
                <a:lnTo>
                  <a:pt x="138" y="32"/>
                </a:lnTo>
                <a:lnTo>
                  <a:pt x="135" y="31"/>
                </a:lnTo>
                <a:lnTo>
                  <a:pt x="132" y="31"/>
                </a:lnTo>
                <a:lnTo>
                  <a:pt x="130" y="31"/>
                </a:lnTo>
                <a:lnTo>
                  <a:pt x="128" y="32"/>
                </a:lnTo>
                <a:lnTo>
                  <a:pt x="126" y="33"/>
                </a:lnTo>
                <a:lnTo>
                  <a:pt x="123" y="35"/>
                </a:lnTo>
                <a:lnTo>
                  <a:pt x="122" y="37"/>
                </a:lnTo>
                <a:lnTo>
                  <a:pt x="120" y="40"/>
                </a:lnTo>
                <a:lnTo>
                  <a:pt x="119" y="43"/>
                </a:lnTo>
                <a:lnTo>
                  <a:pt x="119" y="50"/>
                </a:lnTo>
                <a:lnTo>
                  <a:pt x="120" y="57"/>
                </a:lnTo>
                <a:lnTo>
                  <a:pt x="121" y="64"/>
                </a:lnTo>
                <a:lnTo>
                  <a:pt x="123" y="71"/>
                </a:lnTo>
                <a:lnTo>
                  <a:pt x="120" y="76"/>
                </a:lnTo>
                <a:lnTo>
                  <a:pt x="119" y="81"/>
                </a:lnTo>
                <a:lnTo>
                  <a:pt x="118" y="86"/>
                </a:lnTo>
                <a:lnTo>
                  <a:pt x="115" y="86"/>
                </a:lnTo>
                <a:lnTo>
                  <a:pt x="112" y="83"/>
                </a:lnTo>
                <a:lnTo>
                  <a:pt x="108" y="79"/>
                </a:lnTo>
                <a:lnTo>
                  <a:pt x="103" y="75"/>
                </a:lnTo>
                <a:lnTo>
                  <a:pt x="97" y="71"/>
                </a:lnTo>
                <a:lnTo>
                  <a:pt x="91" y="68"/>
                </a:lnTo>
                <a:lnTo>
                  <a:pt x="85" y="65"/>
                </a:lnTo>
                <a:lnTo>
                  <a:pt x="79" y="62"/>
                </a:lnTo>
                <a:lnTo>
                  <a:pt x="74" y="61"/>
                </a:lnTo>
                <a:lnTo>
                  <a:pt x="70" y="60"/>
                </a:lnTo>
                <a:lnTo>
                  <a:pt x="65" y="64"/>
                </a:lnTo>
                <a:lnTo>
                  <a:pt x="59" y="67"/>
                </a:lnTo>
                <a:lnTo>
                  <a:pt x="54" y="71"/>
                </a:lnTo>
                <a:lnTo>
                  <a:pt x="49" y="75"/>
                </a:lnTo>
                <a:lnTo>
                  <a:pt x="45" y="79"/>
                </a:lnTo>
                <a:lnTo>
                  <a:pt x="40" y="84"/>
                </a:lnTo>
                <a:lnTo>
                  <a:pt x="40" y="92"/>
                </a:lnTo>
                <a:lnTo>
                  <a:pt x="39" y="97"/>
                </a:lnTo>
                <a:lnTo>
                  <a:pt x="38" y="102"/>
                </a:lnTo>
                <a:lnTo>
                  <a:pt x="36" y="105"/>
                </a:lnTo>
                <a:lnTo>
                  <a:pt x="34" y="108"/>
                </a:lnTo>
                <a:lnTo>
                  <a:pt x="31" y="110"/>
                </a:lnTo>
                <a:lnTo>
                  <a:pt x="28" y="112"/>
                </a:lnTo>
                <a:lnTo>
                  <a:pt x="24" y="114"/>
                </a:lnTo>
                <a:lnTo>
                  <a:pt x="20" y="116"/>
                </a:lnTo>
                <a:lnTo>
                  <a:pt x="15" y="119"/>
                </a:lnTo>
                <a:lnTo>
                  <a:pt x="10" y="123"/>
                </a:lnTo>
                <a:lnTo>
                  <a:pt x="6" y="129"/>
                </a:lnTo>
                <a:lnTo>
                  <a:pt x="3" y="133"/>
                </a:lnTo>
                <a:lnTo>
                  <a:pt x="1" y="137"/>
                </a:lnTo>
                <a:lnTo>
                  <a:pt x="1" y="141"/>
                </a:lnTo>
                <a:lnTo>
                  <a:pt x="1" y="146"/>
                </a:lnTo>
                <a:lnTo>
                  <a:pt x="1" y="151"/>
                </a:lnTo>
                <a:lnTo>
                  <a:pt x="2" y="159"/>
                </a:lnTo>
                <a:lnTo>
                  <a:pt x="1" y="167"/>
                </a:lnTo>
                <a:lnTo>
                  <a:pt x="0" y="174"/>
                </a:lnTo>
                <a:lnTo>
                  <a:pt x="0" y="182"/>
                </a:lnTo>
                <a:lnTo>
                  <a:pt x="2" y="188"/>
                </a:lnTo>
                <a:lnTo>
                  <a:pt x="4" y="194"/>
                </a:lnTo>
                <a:lnTo>
                  <a:pt x="6" y="199"/>
                </a:lnTo>
                <a:lnTo>
                  <a:pt x="8" y="205"/>
                </a:lnTo>
                <a:lnTo>
                  <a:pt x="8" y="211"/>
                </a:lnTo>
                <a:lnTo>
                  <a:pt x="7" y="218"/>
                </a:lnTo>
                <a:lnTo>
                  <a:pt x="5" y="218"/>
                </a:lnTo>
                <a:lnTo>
                  <a:pt x="3" y="218"/>
                </a:lnTo>
                <a:lnTo>
                  <a:pt x="1" y="217"/>
                </a:lnTo>
                <a:lnTo>
                  <a:pt x="3" y="223"/>
                </a:lnTo>
                <a:lnTo>
                  <a:pt x="5" y="230"/>
                </a:lnTo>
                <a:lnTo>
                  <a:pt x="6" y="237"/>
                </a:lnTo>
                <a:lnTo>
                  <a:pt x="7" y="244"/>
                </a:lnTo>
                <a:lnTo>
                  <a:pt x="8" y="250"/>
                </a:lnTo>
                <a:lnTo>
                  <a:pt x="14" y="253"/>
                </a:lnTo>
                <a:lnTo>
                  <a:pt x="20" y="256"/>
                </a:lnTo>
                <a:lnTo>
                  <a:pt x="27" y="260"/>
                </a:lnTo>
                <a:lnTo>
                  <a:pt x="31" y="263"/>
                </a:lnTo>
                <a:lnTo>
                  <a:pt x="37" y="264"/>
                </a:lnTo>
                <a:lnTo>
                  <a:pt x="41" y="266"/>
                </a:lnTo>
                <a:lnTo>
                  <a:pt x="46" y="268"/>
                </a:lnTo>
                <a:lnTo>
                  <a:pt x="50" y="272"/>
                </a:lnTo>
                <a:lnTo>
                  <a:pt x="54" y="276"/>
                </a:lnTo>
                <a:lnTo>
                  <a:pt x="57" y="280"/>
                </a:lnTo>
                <a:lnTo>
                  <a:pt x="61" y="284"/>
                </a:lnTo>
                <a:lnTo>
                  <a:pt x="64" y="289"/>
                </a:lnTo>
                <a:lnTo>
                  <a:pt x="68" y="292"/>
                </a:lnTo>
                <a:lnTo>
                  <a:pt x="72" y="296"/>
                </a:lnTo>
                <a:lnTo>
                  <a:pt x="75" y="298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15" name="Freeform 517"/>
          <p:cNvSpPr>
            <a:spLocks/>
          </p:cNvSpPr>
          <p:nvPr/>
        </p:nvSpPr>
        <p:spPr bwMode="auto">
          <a:xfrm>
            <a:off x="4891088" y="2759075"/>
            <a:ext cx="430212" cy="474663"/>
          </a:xfrm>
          <a:custGeom>
            <a:avLst/>
            <a:gdLst>
              <a:gd name="T0" fmla="*/ 2147483647 w 271"/>
              <a:gd name="T1" fmla="*/ 2147483647 h 299"/>
              <a:gd name="T2" fmla="*/ 2147483647 w 271"/>
              <a:gd name="T3" fmla="*/ 2147483647 h 299"/>
              <a:gd name="T4" fmla="*/ 2147483647 w 271"/>
              <a:gd name="T5" fmla="*/ 2147483647 h 299"/>
              <a:gd name="T6" fmla="*/ 2147483647 w 271"/>
              <a:gd name="T7" fmla="*/ 2147483647 h 299"/>
              <a:gd name="T8" fmla="*/ 2147483647 w 271"/>
              <a:gd name="T9" fmla="*/ 2147483647 h 299"/>
              <a:gd name="T10" fmla="*/ 2147483647 w 271"/>
              <a:gd name="T11" fmla="*/ 2147483647 h 299"/>
              <a:gd name="T12" fmla="*/ 2147483647 w 271"/>
              <a:gd name="T13" fmla="*/ 2147483647 h 299"/>
              <a:gd name="T14" fmla="*/ 2147483647 w 271"/>
              <a:gd name="T15" fmla="*/ 2147483647 h 299"/>
              <a:gd name="T16" fmla="*/ 2147483647 w 271"/>
              <a:gd name="T17" fmla="*/ 2147483647 h 299"/>
              <a:gd name="T18" fmla="*/ 2147483647 w 271"/>
              <a:gd name="T19" fmla="*/ 2147483647 h 299"/>
              <a:gd name="T20" fmla="*/ 2147483647 w 271"/>
              <a:gd name="T21" fmla="*/ 2147483647 h 299"/>
              <a:gd name="T22" fmla="*/ 2147483647 w 271"/>
              <a:gd name="T23" fmla="*/ 2147483647 h 299"/>
              <a:gd name="T24" fmla="*/ 2147483647 w 271"/>
              <a:gd name="T25" fmla="*/ 2147483647 h 299"/>
              <a:gd name="T26" fmla="*/ 2147483647 w 271"/>
              <a:gd name="T27" fmla="*/ 2147483647 h 299"/>
              <a:gd name="T28" fmla="*/ 2147483647 w 271"/>
              <a:gd name="T29" fmla="*/ 2147483647 h 299"/>
              <a:gd name="T30" fmla="*/ 2147483647 w 271"/>
              <a:gd name="T31" fmla="*/ 2147483647 h 299"/>
              <a:gd name="T32" fmla="*/ 2147483647 w 271"/>
              <a:gd name="T33" fmla="*/ 2147483647 h 299"/>
              <a:gd name="T34" fmla="*/ 2147483647 w 271"/>
              <a:gd name="T35" fmla="*/ 2147483647 h 299"/>
              <a:gd name="T36" fmla="*/ 2147483647 w 271"/>
              <a:gd name="T37" fmla="*/ 2147483647 h 299"/>
              <a:gd name="T38" fmla="*/ 2147483647 w 271"/>
              <a:gd name="T39" fmla="*/ 2147483647 h 299"/>
              <a:gd name="T40" fmla="*/ 2147483647 w 271"/>
              <a:gd name="T41" fmla="*/ 2147483647 h 299"/>
              <a:gd name="T42" fmla="*/ 2147483647 w 271"/>
              <a:gd name="T43" fmla="*/ 2147483647 h 299"/>
              <a:gd name="T44" fmla="*/ 2147483647 w 271"/>
              <a:gd name="T45" fmla="*/ 2147483647 h 299"/>
              <a:gd name="T46" fmla="*/ 2147483647 w 271"/>
              <a:gd name="T47" fmla="*/ 2147483647 h 299"/>
              <a:gd name="T48" fmla="*/ 2147483647 w 271"/>
              <a:gd name="T49" fmla="*/ 2147483647 h 299"/>
              <a:gd name="T50" fmla="*/ 2147483647 w 271"/>
              <a:gd name="T51" fmla="*/ 2147483647 h 299"/>
              <a:gd name="T52" fmla="*/ 2147483647 w 271"/>
              <a:gd name="T53" fmla="*/ 2147483647 h 299"/>
              <a:gd name="T54" fmla="*/ 2147483647 w 271"/>
              <a:gd name="T55" fmla="*/ 2147483647 h 299"/>
              <a:gd name="T56" fmla="*/ 2147483647 w 271"/>
              <a:gd name="T57" fmla="*/ 2147483647 h 299"/>
              <a:gd name="T58" fmla="*/ 2147483647 w 271"/>
              <a:gd name="T59" fmla="*/ 2147483647 h 299"/>
              <a:gd name="T60" fmla="*/ 2147483647 w 271"/>
              <a:gd name="T61" fmla="*/ 2147483647 h 299"/>
              <a:gd name="T62" fmla="*/ 2147483647 w 271"/>
              <a:gd name="T63" fmla="*/ 2147483647 h 299"/>
              <a:gd name="T64" fmla="*/ 2147483647 w 271"/>
              <a:gd name="T65" fmla="*/ 2147483647 h 299"/>
              <a:gd name="T66" fmla="*/ 2147483647 w 271"/>
              <a:gd name="T67" fmla="*/ 2147483647 h 299"/>
              <a:gd name="T68" fmla="*/ 2147483647 w 271"/>
              <a:gd name="T69" fmla="*/ 2147483647 h 299"/>
              <a:gd name="T70" fmla="*/ 2147483647 w 271"/>
              <a:gd name="T71" fmla="*/ 2147483647 h 299"/>
              <a:gd name="T72" fmla="*/ 2147483647 w 271"/>
              <a:gd name="T73" fmla="*/ 2147483647 h 299"/>
              <a:gd name="T74" fmla="*/ 2147483647 w 271"/>
              <a:gd name="T75" fmla="*/ 2147483647 h 299"/>
              <a:gd name="T76" fmla="*/ 2147483647 w 271"/>
              <a:gd name="T77" fmla="*/ 2147483647 h 299"/>
              <a:gd name="T78" fmla="*/ 2147483647 w 271"/>
              <a:gd name="T79" fmla="*/ 2147483647 h 299"/>
              <a:gd name="T80" fmla="*/ 2147483647 w 271"/>
              <a:gd name="T81" fmla="*/ 2147483647 h 299"/>
              <a:gd name="T82" fmla="*/ 2147483647 w 271"/>
              <a:gd name="T83" fmla="*/ 2147483647 h 299"/>
              <a:gd name="T84" fmla="*/ 2147483647 w 271"/>
              <a:gd name="T85" fmla="*/ 2147483647 h 299"/>
              <a:gd name="T86" fmla="*/ 2147483647 w 271"/>
              <a:gd name="T87" fmla="*/ 2147483647 h 299"/>
              <a:gd name="T88" fmla="*/ 2147483647 w 271"/>
              <a:gd name="T89" fmla="*/ 2147483647 h 299"/>
              <a:gd name="T90" fmla="*/ 2147483647 w 271"/>
              <a:gd name="T91" fmla="*/ 2147483647 h 299"/>
              <a:gd name="T92" fmla="*/ 2147483647 w 271"/>
              <a:gd name="T93" fmla="*/ 2147483647 h 299"/>
              <a:gd name="T94" fmla="*/ 2147483647 w 271"/>
              <a:gd name="T95" fmla="*/ 2147483647 h 299"/>
              <a:gd name="T96" fmla="*/ 2147483647 w 271"/>
              <a:gd name="T97" fmla="*/ 2147483647 h 299"/>
              <a:gd name="T98" fmla="*/ 2147483647 w 271"/>
              <a:gd name="T99" fmla="*/ 2147483647 h 299"/>
              <a:gd name="T100" fmla="*/ 2147483647 w 271"/>
              <a:gd name="T101" fmla="*/ 2147483647 h 299"/>
              <a:gd name="T102" fmla="*/ 2147483647 w 271"/>
              <a:gd name="T103" fmla="*/ 2147483647 h 299"/>
              <a:gd name="T104" fmla="*/ 2147483647 w 271"/>
              <a:gd name="T105" fmla="*/ 2147483647 h 2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71"/>
              <a:gd name="T160" fmla="*/ 0 h 299"/>
              <a:gd name="T161" fmla="*/ 271 w 271"/>
              <a:gd name="T162" fmla="*/ 299 h 29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71" h="299">
                <a:moveTo>
                  <a:pt x="75" y="298"/>
                </a:moveTo>
                <a:lnTo>
                  <a:pt x="79" y="293"/>
                </a:lnTo>
                <a:lnTo>
                  <a:pt x="83" y="288"/>
                </a:lnTo>
                <a:lnTo>
                  <a:pt x="87" y="283"/>
                </a:lnTo>
                <a:lnTo>
                  <a:pt x="91" y="278"/>
                </a:lnTo>
                <a:lnTo>
                  <a:pt x="95" y="272"/>
                </a:lnTo>
                <a:lnTo>
                  <a:pt x="99" y="267"/>
                </a:lnTo>
                <a:lnTo>
                  <a:pt x="103" y="263"/>
                </a:lnTo>
                <a:lnTo>
                  <a:pt x="108" y="260"/>
                </a:lnTo>
                <a:lnTo>
                  <a:pt x="113" y="258"/>
                </a:lnTo>
                <a:lnTo>
                  <a:pt x="118" y="255"/>
                </a:lnTo>
                <a:lnTo>
                  <a:pt x="122" y="252"/>
                </a:lnTo>
                <a:lnTo>
                  <a:pt x="127" y="249"/>
                </a:lnTo>
                <a:lnTo>
                  <a:pt x="132" y="246"/>
                </a:lnTo>
                <a:lnTo>
                  <a:pt x="137" y="243"/>
                </a:lnTo>
                <a:lnTo>
                  <a:pt x="142" y="241"/>
                </a:lnTo>
                <a:lnTo>
                  <a:pt x="147" y="239"/>
                </a:lnTo>
                <a:lnTo>
                  <a:pt x="152" y="238"/>
                </a:lnTo>
                <a:lnTo>
                  <a:pt x="158" y="237"/>
                </a:lnTo>
                <a:lnTo>
                  <a:pt x="173" y="227"/>
                </a:lnTo>
                <a:lnTo>
                  <a:pt x="180" y="232"/>
                </a:lnTo>
                <a:lnTo>
                  <a:pt x="187" y="235"/>
                </a:lnTo>
                <a:lnTo>
                  <a:pt x="195" y="235"/>
                </a:lnTo>
                <a:lnTo>
                  <a:pt x="197" y="229"/>
                </a:lnTo>
                <a:lnTo>
                  <a:pt x="199" y="223"/>
                </a:lnTo>
                <a:lnTo>
                  <a:pt x="201" y="217"/>
                </a:lnTo>
                <a:lnTo>
                  <a:pt x="202" y="211"/>
                </a:lnTo>
                <a:lnTo>
                  <a:pt x="203" y="205"/>
                </a:lnTo>
                <a:lnTo>
                  <a:pt x="204" y="199"/>
                </a:lnTo>
                <a:lnTo>
                  <a:pt x="205" y="193"/>
                </a:lnTo>
                <a:lnTo>
                  <a:pt x="207" y="187"/>
                </a:lnTo>
                <a:lnTo>
                  <a:pt x="209" y="181"/>
                </a:lnTo>
                <a:lnTo>
                  <a:pt x="210" y="174"/>
                </a:lnTo>
                <a:lnTo>
                  <a:pt x="212" y="168"/>
                </a:lnTo>
                <a:lnTo>
                  <a:pt x="214" y="162"/>
                </a:lnTo>
                <a:lnTo>
                  <a:pt x="217" y="157"/>
                </a:lnTo>
                <a:lnTo>
                  <a:pt x="219" y="152"/>
                </a:lnTo>
                <a:lnTo>
                  <a:pt x="222" y="147"/>
                </a:lnTo>
                <a:lnTo>
                  <a:pt x="226" y="142"/>
                </a:lnTo>
                <a:lnTo>
                  <a:pt x="229" y="137"/>
                </a:lnTo>
                <a:lnTo>
                  <a:pt x="232" y="131"/>
                </a:lnTo>
                <a:lnTo>
                  <a:pt x="225" y="112"/>
                </a:lnTo>
                <a:lnTo>
                  <a:pt x="227" y="106"/>
                </a:lnTo>
                <a:lnTo>
                  <a:pt x="229" y="99"/>
                </a:lnTo>
                <a:lnTo>
                  <a:pt x="231" y="92"/>
                </a:lnTo>
                <a:lnTo>
                  <a:pt x="233" y="86"/>
                </a:lnTo>
                <a:lnTo>
                  <a:pt x="236" y="79"/>
                </a:lnTo>
                <a:lnTo>
                  <a:pt x="232" y="73"/>
                </a:lnTo>
                <a:lnTo>
                  <a:pt x="226" y="72"/>
                </a:lnTo>
                <a:lnTo>
                  <a:pt x="225" y="68"/>
                </a:lnTo>
                <a:lnTo>
                  <a:pt x="226" y="65"/>
                </a:lnTo>
                <a:lnTo>
                  <a:pt x="227" y="62"/>
                </a:lnTo>
                <a:lnTo>
                  <a:pt x="229" y="58"/>
                </a:lnTo>
                <a:lnTo>
                  <a:pt x="232" y="55"/>
                </a:lnTo>
                <a:lnTo>
                  <a:pt x="235" y="51"/>
                </a:lnTo>
                <a:lnTo>
                  <a:pt x="239" y="47"/>
                </a:lnTo>
                <a:lnTo>
                  <a:pt x="243" y="44"/>
                </a:lnTo>
                <a:lnTo>
                  <a:pt x="247" y="40"/>
                </a:lnTo>
                <a:lnTo>
                  <a:pt x="251" y="36"/>
                </a:lnTo>
                <a:lnTo>
                  <a:pt x="255" y="32"/>
                </a:lnTo>
                <a:lnTo>
                  <a:pt x="258" y="28"/>
                </a:lnTo>
                <a:lnTo>
                  <a:pt x="262" y="24"/>
                </a:lnTo>
                <a:lnTo>
                  <a:pt x="265" y="20"/>
                </a:lnTo>
                <a:lnTo>
                  <a:pt x="267" y="15"/>
                </a:lnTo>
                <a:lnTo>
                  <a:pt x="269" y="11"/>
                </a:lnTo>
                <a:lnTo>
                  <a:pt x="270" y="6"/>
                </a:lnTo>
                <a:lnTo>
                  <a:pt x="264" y="0"/>
                </a:lnTo>
                <a:lnTo>
                  <a:pt x="260" y="1"/>
                </a:lnTo>
                <a:lnTo>
                  <a:pt x="256" y="4"/>
                </a:lnTo>
                <a:lnTo>
                  <a:pt x="253" y="8"/>
                </a:lnTo>
                <a:lnTo>
                  <a:pt x="249" y="13"/>
                </a:lnTo>
                <a:lnTo>
                  <a:pt x="244" y="17"/>
                </a:lnTo>
                <a:lnTo>
                  <a:pt x="239" y="19"/>
                </a:lnTo>
                <a:lnTo>
                  <a:pt x="232" y="20"/>
                </a:lnTo>
                <a:lnTo>
                  <a:pt x="227" y="23"/>
                </a:lnTo>
                <a:lnTo>
                  <a:pt x="221" y="24"/>
                </a:lnTo>
                <a:lnTo>
                  <a:pt x="216" y="25"/>
                </a:lnTo>
                <a:lnTo>
                  <a:pt x="212" y="25"/>
                </a:lnTo>
                <a:lnTo>
                  <a:pt x="207" y="24"/>
                </a:lnTo>
                <a:lnTo>
                  <a:pt x="203" y="23"/>
                </a:lnTo>
                <a:lnTo>
                  <a:pt x="198" y="21"/>
                </a:lnTo>
                <a:lnTo>
                  <a:pt x="194" y="21"/>
                </a:lnTo>
                <a:lnTo>
                  <a:pt x="190" y="20"/>
                </a:lnTo>
                <a:lnTo>
                  <a:pt x="186" y="20"/>
                </a:lnTo>
                <a:lnTo>
                  <a:pt x="182" y="22"/>
                </a:lnTo>
                <a:lnTo>
                  <a:pt x="181" y="26"/>
                </a:lnTo>
                <a:lnTo>
                  <a:pt x="180" y="30"/>
                </a:lnTo>
                <a:lnTo>
                  <a:pt x="178" y="33"/>
                </a:lnTo>
                <a:lnTo>
                  <a:pt x="177" y="36"/>
                </a:lnTo>
                <a:lnTo>
                  <a:pt x="175" y="37"/>
                </a:lnTo>
                <a:lnTo>
                  <a:pt x="173" y="39"/>
                </a:lnTo>
                <a:lnTo>
                  <a:pt x="170" y="39"/>
                </a:lnTo>
                <a:lnTo>
                  <a:pt x="168" y="40"/>
                </a:lnTo>
                <a:lnTo>
                  <a:pt x="165" y="40"/>
                </a:lnTo>
                <a:lnTo>
                  <a:pt x="163" y="40"/>
                </a:lnTo>
                <a:lnTo>
                  <a:pt x="160" y="39"/>
                </a:lnTo>
                <a:lnTo>
                  <a:pt x="157" y="38"/>
                </a:lnTo>
                <a:lnTo>
                  <a:pt x="155" y="37"/>
                </a:lnTo>
                <a:lnTo>
                  <a:pt x="152" y="36"/>
                </a:lnTo>
                <a:lnTo>
                  <a:pt x="149" y="35"/>
                </a:lnTo>
                <a:lnTo>
                  <a:pt x="146" y="34"/>
                </a:lnTo>
                <a:lnTo>
                  <a:pt x="143" y="33"/>
                </a:lnTo>
                <a:lnTo>
                  <a:pt x="140" y="32"/>
                </a:lnTo>
                <a:lnTo>
                  <a:pt x="138" y="32"/>
                </a:lnTo>
                <a:lnTo>
                  <a:pt x="135" y="31"/>
                </a:lnTo>
                <a:lnTo>
                  <a:pt x="132" y="31"/>
                </a:lnTo>
                <a:lnTo>
                  <a:pt x="130" y="31"/>
                </a:lnTo>
                <a:lnTo>
                  <a:pt x="128" y="32"/>
                </a:lnTo>
                <a:lnTo>
                  <a:pt x="126" y="33"/>
                </a:lnTo>
                <a:lnTo>
                  <a:pt x="123" y="35"/>
                </a:lnTo>
                <a:lnTo>
                  <a:pt x="122" y="37"/>
                </a:lnTo>
                <a:lnTo>
                  <a:pt x="120" y="40"/>
                </a:lnTo>
                <a:lnTo>
                  <a:pt x="119" y="43"/>
                </a:lnTo>
                <a:lnTo>
                  <a:pt x="119" y="50"/>
                </a:lnTo>
                <a:lnTo>
                  <a:pt x="120" y="57"/>
                </a:lnTo>
                <a:lnTo>
                  <a:pt x="121" y="64"/>
                </a:lnTo>
                <a:lnTo>
                  <a:pt x="123" y="71"/>
                </a:lnTo>
                <a:lnTo>
                  <a:pt x="120" y="76"/>
                </a:lnTo>
                <a:lnTo>
                  <a:pt x="119" y="81"/>
                </a:lnTo>
                <a:lnTo>
                  <a:pt x="118" y="86"/>
                </a:lnTo>
                <a:lnTo>
                  <a:pt x="115" y="86"/>
                </a:lnTo>
                <a:lnTo>
                  <a:pt x="112" y="83"/>
                </a:lnTo>
                <a:lnTo>
                  <a:pt x="108" y="79"/>
                </a:lnTo>
                <a:lnTo>
                  <a:pt x="103" y="75"/>
                </a:lnTo>
                <a:lnTo>
                  <a:pt x="97" y="71"/>
                </a:lnTo>
                <a:lnTo>
                  <a:pt x="91" y="68"/>
                </a:lnTo>
                <a:lnTo>
                  <a:pt x="85" y="65"/>
                </a:lnTo>
                <a:lnTo>
                  <a:pt x="79" y="62"/>
                </a:lnTo>
                <a:lnTo>
                  <a:pt x="74" y="61"/>
                </a:lnTo>
                <a:lnTo>
                  <a:pt x="70" y="60"/>
                </a:lnTo>
                <a:lnTo>
                  <a:pt x="65" y="64"/>
                </a:lnTo>
                <a:lnTo>
                  <a:pt x="59" y="67"/>
                </a:lnTo>
                <a:lnTo>
                  <a:pt x="54" y="71"/>
                </a:lnTo>
                <a:lnTo>
                  <a:pt x="49" y="75"/>
                </a:lnTo>
                <a:lnTo>
                  <a:pt x="45" y="79"/>
                </a:lnTo>
                <a:lnTo>
                  <a:pt x="40" y="84"/>
                </a:lnTo>
                <a:lnTo>
                  <a:pt x="40" y="92"/>
                </a:lnTo>
                <a:lnTo>
                  <a:pt x="39" y="97"/>
                </a:lnTo>
                <a:lnTo>
                  <a:pt x="38" y="102"/>
                </a:lnTo>
                <a:lnTo>
                  <a:pt x="36" y="105"/>
                </a:lnTo>
                <a:lnTo>
                  <a:pt x="34" y="108"/>
                </a:lnTo>
                <a:lnTo>
                  <a:pt x="31" y="110"/>
                </a:lnTo>
                <a:lnTo>
                  <a:pt x="28" y="112"/>
                </a:lnTo>
                <a:lnTo>
                  <a:pt x="24" y="114"/>
                </a:lnTo>
                <a:lnTo>
                  <a:pt x="20" y="116"/>
                </a:lnTo>
                <a:lnTo>
                  <a:pt x="15" y="119"/>
                </a:lnTo>
                <a:lnTo>
                  <a:pt x="10" y="123"/>
                </a:lnTo>
                <a:lnTo>
                  <a:pt x="6" y="129"/>
                </a:lnTo>
                <a:lnTo>
                  <a:pt x="3" y="133"/>
                </a:lnTo>
                <a:lnTo>
                  <a:pt x="1" y="137"/>
                </a:lnTo>
                <a:lnTo>
                  <a:pt x="1" y="141"/>
                </a:lnTo>
                <a:lnTo>
                  <a:pt x="1" y="146"/>
                </a:lnTo>
                <a:lnTo>
                  <a:pt x="1" y="151"/>
                </a:lnTo>
                <a:lnTo>
                  <a:pt x="2" y="159"/>
                </a:lnTo>
                <a:lnTo>
                  <a:pt x="1" y="167"/>
                </a:lnTo>
                <a:lnTo>
                  <a:pt x="0" y="174"/>
                </a:lnTo>
                <a:lnTo>
                  <a:pt x="0" y="182"/>
                </a:lnTo>
                <a:lnTo>
                  <a:pt x="2" y="188"/>
                </a:lnTo>
                <a:lnTo>
                  <a:pt x="4" y="194"/>
                </a:lnTo>
                <a:lnTo>
                  <a:pt x="6" y="199"/>
                </a:lnTo>
                <a:lnTo>
                  <a:pt x="8" y="205"/>
                </a:lnTo>
                <a:lnTo>
                  <a:pt x="8" y="211"/>
                </a:lnTo>
                <a:lnTo>
                  <a:pt x="7" y="218"/>
                </a:lnTo>
                <a:lnTo>
                  <a:pt x="5" y="218"/>
                </a:lnTo>
                <a:lnTo>
                  <a:pt x="3" y="218"/>
                </a:lnTo>
                <a:lnTo>
                  <a:pt x="1" y="217"/>
                </a:lnTo>
                <a:lnTo>
                  <a:pt x="3" y="223"/>
                </a:lnTo>
                <a:lnTo>
                  <a:pt x="5" y="230"/>
                </a:lnTo>
                <a:lnTo>
                  <a:pt x="6" y="237"/>
                </a:lnTo>
                <a:lnTo>
                  <a:pt x="7" y="244"/>
                </a:lnTo>
                <a:lnTo>
                  <a:pt x="8" y="250"/>
                </a:lnTo>
                <a:lnTo>
                  <a:pt x="14" y="253"/>
                </a:lnTo>
                <a:lnTo>
                  <a:pt x="20" y="256"/>
                </a:lnTo>
                <a:lnTo>
                  <a:pt x="27" y="260"/>
                </a:lnTo>
                <a:lnTo>
                  <a:pt x="31" y="263"/>
                </a:lnTo>
                <a:lnTo>
                  <a:pt x="37" y="264"/>
                </a:lnTo>
                <a:lnTo>
                  <a:pt x="41" y="266"/>
                </a:lnTo>
                <a:lnTo>
                  <a:pt x="46" y="268"/>
                </a:lnTo>
                <a:lnTo>
                  <a:pt x="50" y="272"/>
                </a:lnTo>
                <a:lnTo>
                  <a:pt x="54" y="276"/>
                </a:lnTo>
                <a:lnTo>
                  <a:pt x="57" y="280"/>
                </a:lnTo>
                <a:lnTo>
                  <a:pt x="61" y="284"/>
                </a:lnTo>
                <a:lnTo>
                  <a:pt x="64" y="289"/>
                </a:lnTo>
                <a:lnTo>
                  <a:pt x="68" y="292"/>
                </a:lnTo>
                <a:lnTo>
                  <a:pt x="72" y="296"/>
                </a:lnTo>
                <a:lnTo>
                  <a:pt x="75" y="298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516" name="Freeform 518"/>
          <p:cNvSpPr>
            <a:spLocks/>
          </p:cNvSpPr>
          <p:nvPr/>
        </p:nvSpPr>
        <p:spPr bwMode="auto">
          <a:xfrm>
            <a:off x="5213350" y="29511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17" name="Freeform 519"/>
          <p:cNvSpPr>
            <a:spLocks/>
          </p:cNvSpPr>
          <p:nvPr/>
        </p:nvSpPr>
        <p:spPr bwMode="auto">
          <a:xfrm>
            <a:off x="5213350" y="2951163"/>
            <a:ext cx="12700" cy="14287"/>
          </a:xfrm>
          <a:custGeom>
            <a:avLst/>
            <a:gdLst>
              <a:gd name="T0" fmla="*/ 2147483647 w 8"/>
              <a:gd name="T1" fmla="*/ 0 h 9"/>
              <a:gd name="T2" fmla="*/ 0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2147483647 w 8"/>
              <a:gd name="T11" fmla="*/ 2147483647 h 9"/>
              <a:gd name="T12" fmla="*/ 2147483647 w 8"/>
              <a:gd name="T13" fmla="*/ 2147483647 h 9"/>
              <a:gd name="T14" fmla="*/ 2147483647 w 8"/>
              <a:gd name="T15" fmla="*/ 0 h 9"/>
              <a:gd name="T16" fmla="*/ 2147483647 w 8"/>
              <a:gd name="T17" fmla="*/ 0 h 9"/>
              <a:gd name="T18" fmla="*/ 2147483647 w 8"/>
              <a:gd name="T19" fmla="*/ 0 h 9"/>
              <a:gd name="T20" fmla="*/ 2147483647 w 8"/>
              <a:gd name="T21" fmla="*/ 0 h 9"/>
              <a:gd name="T22" fmla="*/ 2147483647 w 8"/>
              <a:gd name="T23" fmla="*/ 0 h 9"/>
              <a:gd name="T24" fmla="*/ 2147483647 w 8"/>
              <a:gd name="T25" fmla="*/ 0 h 9"/>
              <a:gd name="T26" fmla="*/ 2147483647 w 8"/>
              <a:gd name="T27" fmla="*/ 0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"/>
              <a:gd name="T43" fmla="*/ 0 h 9"/>
              <a:gd name="T44" fmla="*/ 8 w 8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6"/>
                </a:lnTo>
                <a:lnTo>
                  <a:pt x="4" y="8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518" name="Rectangle 520"/>
          <p:cNvSpPr>
            <a:spLocks noChangeArrowheads="1"/>
          </p:cNvSpPr>
          <p:nvPr/>
        </p:nvSpPr>
        <p:spPr bwMode="auto">
          <a:xfrm>
            <a:off x="4919663" y="2968625"/>
            <a:ext cx="288925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GOVERNADOR</a:t>
            </a:r>
          </a:p>
        </p:txBody>
      </p:sp>
      <p:sp>
        <p:nvSpPr>
          <p:cNvPr id="2519" name="Rectangle 521"/>
          <p:cNvSpPr>
            <a:spLocks noChangeArrowheads="1"/>
          </p:cNvSpPr>
          <p:nvPr/>
        </p:nvSpPr>
        <p:spPr bwMode="auto">
          <a:xfrm>
            <a:off x="4933950" y="3013075"/>
            <a:ext cx="260350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300" b="1">
                <a:solidFill>
                  <a:srgbClr val="000000"/>
                </a:solidFill>
                <a:latin typeface="Calibri" pitchFamily="34" charset="0"/>
              </a:rPr>
              <a:t>LINDENBERG</a:t>
            </a:r>
          </a:p>
        </p:txBody>
      </p:sp>
      <p:sp>
        <p:nvSpPr>
          <p:cNvPr id="2520" name="Freeform 523"/>
          <p:cNvSpPr>
            <a:spLocks/>
          </p:cNvSpPr>
          <p:nvPr/>
        </p:nvSpPr>
        <p:spPr bwMode="auto">
          <a:xfrm>
            <a:off x="1878013" y="2343150"/>
            <a:ext cx="147637" cy="120650"/>
          </a:xfrm>
          <a:custGeom>
            <a:avLst/>
            <a:gdLst>
              <a:gd name="T0" fmla="*/ 0 w 93"/>
              <a:gd name="T1" fmla="*/ 2147483647 h 76"/>
              <a:gd name="T2" fmla="*/ 2147483647 w 93"/>
              <a:gd name="T3" fmla="*/ 2147483647 h 76"/>
              <a:gd name="T4" fmla="*/ 2147483647 w 93"/>
              <a:gd name="T5" fmla="*/ 0 h 76"/>
              <a:gd name="T6" fmla="*/ 0 w 93"/>
              <a:gd name="T7" fmla="*/ 0 h 76"/>
              <a:gd name="T8" fmla="*/ 0 w 93"/>
              <a:gd name="T9" fmla="*/ 2147483647 h 76"/>
              <a:gd name="T10" fmla="*/ 0 w 93"/>
              <a:gd name="T11" fmla="*/ 2147483647 h 76"/>
              <a:gd name="T12" fmla="*/ 0 w 93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3"/>
              <a:gd name="T22" fmla="*/ 0 h 76"/>
              <a:gd name="T23" fmla="*/ 93 w 93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3" h="76">
                <a:moveTo>
                  <a:pt x="0" y="75"/>
                </a:moveTo>
                <a:lnTo>
                  <a:pt x="92" y="75"/>
                </a:lnTo>
                <a:lnTo>
                  <a:pt x="92" y="0"/>
                </a:lnTo>
                <a:lnTo>
                  <a:pt x="0" y="0"/>
                </a:lnTo>
                <a:lnTo>
                  <a:pt x="0" y="75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21" name="Rectangle 8"/>
          <p:cNvSpPr>
            <a:spLocks noChangeArrowheads="1"/>
          </p:cNvSpPr>
          <p:nvPr/>
        </p:nvSpPr>
        <p:spPr bwMode="auto">
          <a:xfrm rot="67500">
            <a:off x="3205163" y="3006725"/>
            <a:ext cx="936625" cy="196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1400" dirty="0">
                <a:latin typeface="Calibri" pitchFamily="34" charset="0"/>
              </a:rPr>
              <a:t>CENTRAL</a:t>
            </a:r>
          </a:p>
        </p:txBody>
      </p:sp>
      <p:sp>
        <p:nvSpPr>
          <p:cNvPr id="2522" name="Rectangle 8"/>
          <p:cNvSpPr>
            <a:spLocks noChangeArrowheads="1"/>
          </p:cNvSpPr>
          <p:nvPr/>
        </p:nvSpPr>
        <p:spPr bwMode="auto">
          <a:xfrm rot="67500">
            <a:off x="2197100" y="4021138"/>
            <a:ext cx="1584325" cy="184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1400" dirty="0">
                <a:latin typeface="Calibri" pitchFamily="34" charset="0"/>
              </a:rPr>
              <a:t>METROPOLITANA</a:t>
            </a:r>
          </a:p>
        </p:txBody>
      </p:sp>
      <p:sp>
        <p:nvSpPr>
          <p:cNvPr id="2523" name="Rectangle 8"/>
          <p:cNvSpPr>
            <a:spLocks noChangeArrowheads="1"/>
          </p:cNvSpPr>
          <p:nvPr/>
        </p:nvSpPr>
        <p:spPr bwMode="auto">
          <a:xfrm rot="67500">
            <a:off x="2125663" y="5233988"/>
            <a:ext cx="431800" cy="206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pt-BR" sz="1400" dirty="0">
                <a:latin typeface="Calibri" pitchFamily="34" charset="0"/>
              </a:rPr>
              <a:t>SUL</a:t>
            </a:r>
          </a:p>
        </p:txBody>
      </p:sp>
      <p:sp>
        <p:nvSpPr>
          <p:cNvPr id="478" name="TextBox 104">
            <a:extLst>
              <a:ext uri="{FF2B5EF4-FFF2-40B4-BE49-F238E27FC236}">
                <a16:creationId xmlns="" xmlns:a16="http://schemas.microsoft.com/office/drawing/2014/main" id="{70A3C173-ED84-A447-B420-7D002FA00C85}"/>
              </a:ext>
            </a:extLst>
          </p:cNvPr>
          <p:cNvSpPr txBox="1"/>
          <p:nvPr/>
        </p:nvSpPr>
        <p:spPr>
          <a:xfrm>
            <a:off x="6444208" y="2132856"/>
            <a:ext cx="2520280" cy="3108544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 err="1">
                <a:latin typeface="Corbel" panose="020B0503020204020204" pitchFamily="34" charset="0"/>
              </a:rPr>
              <a:t>Munic</a:t>
            </a:r>
            <a:r>
              <a:rPr lang="en-US" sz="1400" b="1" dirty="0" err="1">
                <a:latin typeface="Corbel" panose="020B0503020204020204" pitchFamily="34" charset="0"/>
              </a:rPr>
              <a:t>ípios</a:t>
            </a:r>
            <a:r>
              <a:rPr lang="en-US" sz="1400" b="1" dirty="0">
                <a:latin typeface="Corbel" panose="020B0503020204020204" pitchFamily="34" charset="0"/>
              </a:rPr>
              <a:t> </a:t>
            </a:r>
            <a:r>
              <a:rPr lang="en-US" sz="1400" b="1" dirty="0" err="1" smtClean="0">
                <a:latin typeface="Corbel" panose="020B0503020204020204" pitchFamily="34" charset="0"/>
              </a:rPr>
              <a:t>prioritários</a:t>
            </a:r>
            <a:r>
              <a:rPr lang="en-US" sz="1400" b="1" dirty="0" smtClean="0">
                <a:latin typeface="Corbel" panose="020B0503020204020204" pitchFamily="34" charset="0"/>
              </a:rPr>
              <a:t> : ES</a:t>
            </a:r>
            <a:endParaRPr lang="en-US" sz="1400" b="1" dirty="0">
              <a:latin typeface="Corbel" panose="020B0503020204020204" pitchFamily="34" charset="0"/>
            </a:endParaRPr>
          </a:p>
          <a:p>
            <a:pPr algn="just"/>
            <a:r>
              <a:rPr lang="pt-BR" sz="1400" dirty="0" smtClean="0"/>
              <a:t>1 - Cariacica : 180</a:t>
            </a:r>
          </a:p>
          <a:p>
            <a:pPr algn="just"/>
            <a:r>
              <a:rPr lang="pt-BR" sz="1400" dirty="0" smtClean="0"/>
              <a:t>2 - Vila Velha : 153</a:t>
            </a:r>
          </a:p>
          <a:p>
            <a:pPr algn="just"/>
            <a:r>
              <a:rPr lang="pt-BR" sz="1400" dirty="0" smtClean="0"/>
              <a:t>3 - Serra : 65 </a:t>
            </a:r>
          </a:p>
          <a:p>
            <a:pPr algn="just"/>
            <a:r>
              <a:rPr lang="pt-BR" sz="1400" dirty="0" smtClean="0"/>
              <a:t>4 - Cachoeiro de Itapemirim : 59 </a:t>
            </a:r>
          </a:p>
          <a:p>
            <a:pPr algn="just"/>
            <a:r>
              <a:rPr lang="pt-BR" sz="1400" dirty="0" smtClean="0"/>
              <a:t>5 - Vitoria:  44</a:t>
            </a:r>
          </a:p>
          <a:p>
            <a:pPr algn="just"/>
            <a:r>
              <a:rPr lang="pt-BR" sz="1400" dirty="0" smtClean="0"/>
              <a:t>6 - Linhares: 32 </a:t>
            </a:r>
          </a:p>
          <a:p>
            <a:pPr algn="just"/>
            <a:r>
              <a:rPr lang="pt-BR" sz="1400" dirty="0" smtClean="0"/>
              <a:t>7 - Viana: 27 </a:t>
            </a:r>
          </a:p>
          <a:p>
            <a:pPr algn="just"/>
            <a:r>
              <a:rPr lang="pt-BR" sz="1400" dirty="0" smtClean="0"/>
              <a:t>8 - </a:t>
            </a:r>
            <a:r>
              <a:rPr lang="pt-BR" sz="1400" dirty="0" err="1" smtClean="0"/>
              <a:t>Guarapari</a:t>
            </a:r>
            <a:r>
              <a:rPr lang="pt-BR" sz="1400" dirty="0" smtClean="0"/>
              <a:t>: 22 </a:t>
            </a:r>
          </a:p>
          <a:p>
            <a:pPr algn="just"/>
            <a:r>
              <a:rPr lang="pt-BR" sz="1400" dirty="0" smtClean="0"/>
              <a:t>9 - São Mateus: 12  </a:t>
            </a:r>
          </a:p>
          <a:p>
            <a:pPr algn="just"/>
            <a:r>
              <a:rPr lang="pt-BR" sz="1400" dirty="0" smtClean="0"/>
              <a:t>Total Municípios:594 =  (80,92%)</a:t>
            </a:r>
            <a:endParaRPr lang="en-US" sz="1400" b="1" dirty="0" smtClean="0">
              <a:latin typeface="Corbel" panose="020B0503020204020204" pitchFamily="34" charset="0"/>
            </a:endParaRPr>
          </a:p>
          <a:p>
            <a:endParaRPr lang="en-US" sz="1400" b="1" dirty="0" smtClean="0">
              <a:latin typeface="Corbel" panose="020B0503020204020204" pitchFamily="34" charset="0"/>
            </a:endParaRPr>
          </a:p>
          <a:p>
            <a:endParaRPr lang="pt-BR" sz="1400" b="1" dirty="0">
              <a:latin typeface="Corbel" panose="020B0503020204020204" pitchFamily="34" charset="0"/>
            </a:endParaRPr>
          </a:p>
        </p:txBody>
      </p:sp>
      <p:pic>
        <p:nvPicPr>
          <p:cNvPr id="479" name="Imagem 478" descr="V:\Ações Estratégicas\COMPARTILHADO\AAE -Todos\PROJETO RESPOSTA SÍFILIS\Comunicação\Perfil-Facebook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80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95534" y="1196752"/>
          <a:ext cx="8352929" cy="4394388"/>
        </p:xfrm>
        <a:graphic>
          <a:graphicData uri="http://schemas.openxmlformats.org/drawingml/2006/table">
            <a:tbl>
              <a:tblPr/>
              <a:tblGrid>
                <a:gridCol w="1636374"/>
                <a:gridCol w="1045730"/>
                <a:gridCol w="1368485"/>
                <a:gridCol w="1291025"/>
                <a:gridCol w="1200652"/>
                <a:gridCol w="852077"/>
                <a:gridCol w="958586"/>
              </a:tblGrid>
              <a:tr h="206534">
                <a:tc gridSpan="2"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34">
                <a:tc gridSpan="3"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34"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Reg PDR2011/Mun res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Nasc_Vivos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Sifilis Adquirida 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Sifilis  Gestantes 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Sifilis Congênita 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TX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65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NORTE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6143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506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189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5,31%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6,34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</a:tr>
              <a:tr h="2065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* </a:t>
                      </a: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São Mateus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2008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235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102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1,63%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5,98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65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CENTRAL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8604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186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11,03%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9,41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</a:tr>
              <a:tr h="2065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* </a:t>
                      </a: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Linhares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2524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118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4,35%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12,7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65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METROPOLITANA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32121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2185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1029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499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67,98%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15,53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</a:tr>
              <a:tr h="2065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* </a:t>
                      </a: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Cariacica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6092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264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159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180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24,52%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29,55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65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*</a:t>
                      </a:r>
                      <a:r>
                        <a:rPr lang="pt-BR" sz="14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Guarapari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1773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167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2,99%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12,41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5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* </a:t>
                      </a: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Serra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7962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498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310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8,85%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8,16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5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*Viana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1092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3,67%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24,73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5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*Vila </a:t>
                      </a: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Velha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6818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566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267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153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20,84%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22,44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5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* </a:t>
                      </a: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Vitória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4610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503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169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5,99%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9,54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5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SUL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8977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571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195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115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15,66%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12,81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4F5"/>
                    </a:solidFill>
                  </a:tcPr>
                </a:tc>
              </a:tr>
              <a:tr h="4064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*Cachoeiro </a:t>
                      </a: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 Itapemirim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2743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272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8,03%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21,51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5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ES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55845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3707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1599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734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100%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13,14</a:t>
                      </a:r>
                    </a:p>
                  </a:txBody>
                  <a:tcPr marL="7066" marR="7066" marT="7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395536" y="6093296"/>
            <a:ext cx="104387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* 80,87%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1619672" y="6093296"/>
            <a:ext cx="3076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nl-NL" b="1" dirty="0" smtClean="0">
                <a:solidFill>
                  <a:srgbClr val="000000"/>
                </a:solidFill>
                <a:latin typeface="Corbel" pitchFamily="34" charset="0"/>
              </a:rPr>
              <a:t>FONTE: SINAN/ SINAC : 2017</a:t>
            </a:r>
            <a:endParaRPr lang="nl-NL" b="1" dirty="0">
              <a:solidFill>
                <a:srgbClr val="000000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40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20683" y="6093296"/>
            <a:ext cx="3854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nl-NL" b="1" dirty="0" smtClean="0">
                <a:solidFill>
                  <a:srgbClr val="000000"/>
                </a:solidFill>
                <a:latin typeface="Corbel" pitchFamily="34" charset="0"/>
              </a:rPr>
              <a:t>FONTE: SINAN / SIEGES : 05/09/2018</a:t>
            </a:r>
            <a:endParaRPr lang="nl-NL" b="1" dirty="0">
              <a:solidFill>
                <a:srgbClr val="000000"/>
              </a:solidFill>
              <a:latin typeface="Corbel" pitchFamily="34" charset="0"/>
            </a:endParaRPr>
          </a:p>
        </p:txBody>
      </p:sp>
      <p:graphicFrame>
        <p:nvGraphicFramePr>
          <p:cNvPr id="8" name="Gráfico 7"/>
          <p:cNvGraphicFramePr/>
          <p:nvPr/>
        </p:nvGraphicFramePr>
        <p:xfrm>
          <a:off x="467544" y="1484784"/>
          <a:ext cx="8208912" cy="4412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Imagem 8" descr="V:\Ações Estratégicas\COMPARTILHADO\AAE -Todos\PROJETO RESPOSTA SÍFILIS\Comunicação\Perfil-Facebook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1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0740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107504" y="764704"/>
          <a:ext cx="8856985" cy="4983866"/>
        </p:xfrm>
        <a:graphic>
          <a:graphicData uri="http://schemas.openxmlformats.org/drawingml/2006/table">
            <a:tbl>
              <a:tblPr/>
              <a:tblGrid>
                <a:gridCol w="1548828"/>
                <a:gridCol w="987834"/>
                <a:gridCol w="1292724"/>
                <a:gridCol w="1219550"/>
                <a:gridCol w="1134181"/>
                <a:gridCol w="804904"/>
                <a:gridCol w="963447"/>
                <a:gridCol w="905517"/>
              </a:tblGrid>
              <a:tr h="132248"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Reg PDR2011/Mun res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Nascidos Vivos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Sífilis Adquirida 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Sífilis  Gestantes 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Sífilis Congênita 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TX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META (-33%)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NORTE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4086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3,50%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3,43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9,38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São Mateus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1255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2,39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2,01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CENTRAL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4944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7,25%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5,87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19,43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Linhares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8,32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5,36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METROPOLITANA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19747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1257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14,18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187,60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Cariacica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3694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30,32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75,04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Guarapari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4,25%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15,57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11,39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Serra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5022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8,25%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6,57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22,11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Viana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5,25%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27,74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14,07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Vila Velha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3573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15,75%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17,63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42,21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Vitória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3097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6,75%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8,72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18,09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SUL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5726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378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19,25%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13,45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51,59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Cachoeiro de Itapemirim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1669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7,50%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17,97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20,10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34504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2181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1036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11,59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268,00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</a:tbl>
          </a:graphicData>
        </a:graphic>
      </p:graphicFrame>
      <p:sp>
        <p:nvSpPr>
          <p:cNvPr id="8" name="Retângulo 7"/>
          <p:cNvSpPr/>
          <p:nvPr/>
        </p:nvSpPr>
        <p:spPr>
          <a:xfrm>
            <a:off x="135453" y="5877272"/>
            <a:ext cx="3716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nl-NL" b="1" dirty="0" smtClean="0">
                <a:solidFill>
                  <a:srgbClr val="000000"/>
                </a:solidFill>
                <a:latin typeface="Corbel" pitchFamily="34" charset="0"/>
              </a:rPr>
              <a:t>FONTE: SINAN/ SINAC : 13-09-2018</a:t>
            </a:r>
            <a:endParaRPr lang="nl-NL" b="1" dirty="0">
              <a:solidFill>
                <a:srgbClr val="000000"/>
              </a:solidFill>
              <a:latin typeface="Corbel" pitchFamily="34" charset="0"/>
            </a:endParaRPr>
          </a:p>
        </p:txBody>
      </p:sp>
      <p:pic>
        <p:nvPicPr>
          <p:cNvPr id="6" name="Imagem 5" descr="V:\Ações Estratégicas\COMPARTILHADO\AAE -Todos\PROJETO RESPOSTA SÍFILIS\Comunicação\Perfil-Facebook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9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0740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179512" y="980728"/>
          <a:ext cx="8784976" cy="4248470"/>
        </p:xfrm>
        <a:graphic>
          <a:graphicData uri="http://schemas.openxmlformats.org/drawingml/2006/table">
            <a:tbl>
              <a:tblPr/>
              <a:tblGrid>
                <a:gridCol w="1947106"/>
                <a:gridCol w="1241853"/>
                <a:gridCol w="1625146"/>
                <a:gridCol w="1533155"/>
                <a:gridCol w="1425833"/>
                <a:gridCol w="1011883"/>
              </a:tblGrid>
              <a:tr h="249910"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9910"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91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Reg</a:t>
                      </a: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PDR2011/</a:t>
                      </a:r>
                      <a:r>
                        <a:rPr lang="pt-BR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Mun</a:t>
                      </a: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pt-BR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res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Nascidos Vivos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Sífilis Adquirida 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Sífilis  Gestantes 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Sífilis Congênita 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991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NORTE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4086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263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3,61%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24991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São Mateus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1255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0,96%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991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CENTRAL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4944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293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101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6,98%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24991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Linhares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1,68%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991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METROPOLITANA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19747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1315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733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294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70,84%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24991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Cariacica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3694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27,46%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991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Guarapari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4,09%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991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Serra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5022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288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9,63%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991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Viana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757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5,06%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991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Vila Velha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3573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267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17,10%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991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Vitória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3097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350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6,02%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991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SUL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5726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380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18,55%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24991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Cachoeiro de Itapemirim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1669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6,98%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991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34504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2251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1064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415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</a:tbl>
          </a:graphicData>
        </a:graphic>
      </p:graphicFrame>
      <p:sp>
        <p:nvSpPr>
          <p:cNvPr id="8" name="Retângulo 7"/>
          <p:cNvSpPr/>
          <p:nvPr/>
        </p:nvSpPr>
        <p:spPr>
          <a:xfrm>
            <a:off x="179512" y="5373216"/>
            <a:ext cx="3716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nl-NL" b="1" dirty="0" smtClean="0">
                <a:solidFill>
                  <a:srgbClr val="000000"/>
                </a:solidFill>
                <a:latin typeface="Corbel" pitchFamily="34" charset="0"/>
              </a:rPr>
              <a:t>FONTE: SINAN/ SINAC : 17-09-2018</a:t>
            </a:r>
            <a:endParaRPr lang="nl-NL" b="1" dirty="0">
              <a:solidFill>
                <a:srgbClr val="000000"/>
              </a:solidFill>
              <a:latin typeface="Corbel" pitchFamily="34" charset="0"/>
            </a:endParaRPr>
          </a:p>
        </p:txBody>
      </p:sp>
      <p:pic>
        <p:nvPicPr>
          <p:cNvPr id="6" name="Imagem 5" descr="V:\Ações Estratégicas\COMPARTILHADO\AAE -Todos\PROJETO RESPOSTA SÍFILIS\Comunicação\Perfil-Facebook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9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0740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323527" y="908724"/>
          <a:ext cx="8568954" cy="4896540"/>
        </p:xfrm>
        <a:graphic>
          <a:graphicData uri="http://schemas.openxmlformats.org/drawingml/2006/table">
            <a:tbl>
              <a:tblPr/>
              <a:tblGrid>
                <a:gridCol w="1498461"/>
                <a:gridCol w="955711"/>
                <a:gridCol w="1250683"/>
                <a:gridCol w="1179889"/>
                <a:gridCol w="1097297"/>
                <a:gridCol w="778729"/>
                <a:gridCol w="932114"/>
                <a:gridCol w="876070"/>
              </a:tblGrid>
              <a:tr h="272030"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030"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0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Reg PDR2011/Mun res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Nascidos Vivos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Sífilis Adquirida 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Sífilis  Gestantes 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Sífilis Congênita 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TX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META (-33%)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20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NORTE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4086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3,50%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3,43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9,38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2720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Água Doce do Norte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Barra de São Francisco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6,67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2,01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Boa Esperança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Conceição da Barra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Ecoporanga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Jaguaré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338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2,96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Montanha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25,64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2,68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Mucurici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Nova Venécia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1,96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Pedro Canário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Pinheiros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0,50%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7,30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Ponto Belo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São Mateus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1255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2,39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2,01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Vila Pavão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" name="Retângulo 10"/>
          <p:cNvSpPr/>
          <p:nvPr/>
        </p:nvSpPr>
        <p:spPr>
          <a:xfrm>
            <a:off x="516689" y="5949280"/>
            <a:ext cx="3716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nl-NL" b="1" dirty="0" smtClean="0">
                <a:solidFill>
                  <a:srgbClr val="000000"/>
                </a:solidFill>
                <a:latin typeface="Corbel" pitchFamily="34" charset="0"/>
              </a:rPr>
              <a:t>FONTE: SINAN/ SINAC : 13-09-2018</a:t>
            </a:r>
            <a:endParaRPr lang="nl-NL" b="1" dirty="0">
              <a:solidFill>
                <a:srgbClr val="000000"/>
              </a:solidFill>
              <a:latin typeface="Corbel" pitchFamily="34" charset="0"/>
            </a:endParaRPr>
          </a:p>
        </p:txBody>
      </p:sp>
      <p:pic>
        <p:nvPicPr>
          <p:cNvPr id="6" name="Imagem 5" descr="V:\Ações Estratégicas\COMPARTILHADO\AAE -Todos\PROJETO RESPOSTA SÍFILIS\Comunicação\Perfil-Facebook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0740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539554" y="1124744"/>
          <a:ext cx="8064894" cy="4710556"/>
        </p:xfrm>
        <a:graphic>
          <a:graphicData uri="http://schemas.openxmlformats.org/drawingml/2006/table">
            <a:tbl>
              <a:tblPr/>
              <a:tblGrid>
                <a:gridCol w="1410316"/>
                <a:gridCol w="899492"/>
                <a:gridCol w="1177113"/>
                <a:gridCol w="1110484"/>
                <a:gridCol w="1032750"/>
                <a:gridCol w="732920"/>
                <a:gridCol w="877283"/>
                <a:gridCol w="824536"/>
              </a:tblGrid>
              <a:tr h="132248"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Reg PDR2011/Mun res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Nascidos Vivos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Sífilis Adquirida 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Sífilis  Gestantes 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Sífilis Congênita 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TX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META (-33%)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CENTRAL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4944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7,25%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5,87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19,43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Águia Branca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Alto Rio Novo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Aracruz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2,25%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9,01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6,03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Baixo Guandu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Colatina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0,50%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1,79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Governador Lindenberg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Ibiraçu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8,26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João Neiva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7,75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Linhares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8,32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5,36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Mantenópolis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31,91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2,01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Marilândia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Pancas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Rio Bananal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São Domingos do Norte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13,33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São Gabriel da Palha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0,50%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7,49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São Roque do Canaã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Sooretama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0,50%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11,43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Vila Valério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567501" y="5949280"/>
            <a:ext cx="3716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nl-NL" b="1" dirty="0" smtClean="0">
                <a:solidFill>
                  <a:srgbClr val="000000"/>
                </a:solidFill>
                <a:latin typeface="Corbel" pitchFamily="34" charset="0"/>
              </a:rPr>
              <a:t>FONTE: SINAN/ SINAC : 13-09-2018</a:t>
            </a:r>
            <a:endParaRPr lang="nl-NL" b="1" dirty="0">
              <a:solidFill>
                <a:srgbClr val="000000"/>
              </a:solidFill>
              <a:latin typeface="Corbel" pitchFamily="34" charset="0"/>
            </a:endParaRPr>
          </a:p>
        </p:txBody>
      </p:sp>
      <p:pic>
        <p:nvPicPr>
          <p:cNvPr id="6" name="Imagem 5" descr="V:\Ações Estratégicas\COMPARTILHADO\AAE -Todos\PROJETO RESPOSTA SÍFILIS\Comunicação\Perfil-Facebook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0740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467544" y="1124744"/>
          <a:ext cx="8280918" cy="4906032"/>
        </p:xfrm>
        <a:graphic>
          <a:graphicData uri="http://schemas.openxmlformats.org/drawingml/2006/table">
            <a:tbl>
              <a:tblPr/>
              <a:tblGrid>
                <a:gridCol w="1448092"/>
                <a:gridCol w="923586"/>
                <a:gridCol w="1208643"/>
                <a:gridCol w="1140229"/>
                <a:gridCol w="1060413"/>
                <a:gridCol w="752551"/>
                <a:gridCol w="900782"/>
                <a:gridCol w="846622"/>
              </a:tblGrid>
              <a:tr h="132248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Reg PDR2011/Mun res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Nascidos Vivos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Sífilis Adquirida 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Sífilis  Gestantes 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Sífilis Congênita 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TX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META (-33%)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METROPOLITANA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19747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1257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14,18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187,60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Afonso Cláudio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Brejetuba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Cariacica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3694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30,32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75,04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Conceição do Castelo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8,93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Domingos Martins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3,50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Fundão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25,64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2,68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Guarapari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4,25%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15,57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11,39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Ibatiba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Itaguaçu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Itarana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Laranja da Terra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Marechal Floriano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Santa Leopoldina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Santa Maria de Jetibá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Santa Teresa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Serra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5022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8,25%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6,57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22,11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Venda Nova do Imigrante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218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4,59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Viana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5,25%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27,74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14,07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Vila Velha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3573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15,75%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17,63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42,21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Vitória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3097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6,75%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8,72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18,09</a:t>
                      </a:r>
                    </a:p>
                  </a:txBody>
                  <a:tcPr marL="6298" marR="6298" marT="62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495493" y="6084004"/>
            <a:ext cx="3716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nl-NL" b="1" dirty="0" smtClean="0">
                <a:solidFill>
                  <a:srgbClr val="000000"/>
                </a:solidFill>
                <a:latin typeface="Corbel" pitchFamily="34" charset="0"/>
              </a:rPr>
              <a:t>FONTE: SINAN/ SINAC : 13-09-2018</a:t>
            </a:r>
            <a:endParaRPr lang="nl-NL" b="1" dirty="0">
              <a:solidFill>
                <a:srgbClr val="000000"/>
              </a:solidFill>
              <a:latin typeface="Corbel" pitchFamily="34" charset="0"/>
            </a:endParaRPr>
          </a:p>
        </p:txBody>
      </p:sp>
      <p:pic>
        <p:nvPicPr>
          <p:cNvPr id="6" name="Imagem 5" descr="V:\Ações Estratégicas\COMPARTILHADO\AAE -Todos\PROJETO RESPOSTA SÍFILIS\Comunicação\Perfil-Facebook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0740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475" descr="V:\Ações Estratégicas\COMPARTILHADO\AAE -Todos\PROJETO RESPOSTA SÍFILIS\Comunicação\Perfil-Facebook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80120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2" name="Picture 10" descr="Exibindo brasao_sesa_c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88640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251520" y="1124744"/>
          <a:ext cx="8640961" cy="4917933"/>
        </p:xfrm>
        <a:graphic>
          <a:graphicData uri="http://schemas.openxmlformats.org/drawingml/2006/table">
            <a:tbl>
              <a:tblPr/>
              <a:tblGrid>
                <a:gridCol w="1511053"/>
                <a:gridCol w="963742"/>
                <a:gridCol w="1261194"/>
                <a:gridCol w="1189805"/>
                <a:gridCol w="1106518"/>
                <a:gridCol w="785271"/>
                <a:gridCol w="939947"/>
                <a:gridCol w="883431"/>
              </a:tblGrid>
              <a:tr h="131097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3" marR="6243" marT="62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3" marR="6243" marT="62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3" marR="6243" marT="62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3" marR="6243" marT="62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3" marR="6243" marT="62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3" marR="6243" marT="62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3" marR="6243" marT="62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3" marR="6243" marT="62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3" marR="6243" marT="62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3" marR="6243" marT="62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3" marR="6243" marT="62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3" marR="6243" marT="62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3" marR="6243" marT="62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3" marR="6243" marT="62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3" marR="6243" marT="62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3" marR="6243" marT="62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Reg PDR2011/Mun res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Nascidos Vivos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Sífilis Adquirida 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Sífilis  Gestantes 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Sífilis Congênita 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TX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META (-33%)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SUL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5726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378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19,25%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13,45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51,59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Alegre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288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0,25%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3,47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0,67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Alfredo Chaves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0,50%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23,53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1,34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Anchieta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245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0,50%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8,16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1,34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Apiacá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0,25%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17,24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0,67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Atílio Vivacqua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0,25%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13,70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0,67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Bom Jesus do Norte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0,25%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13,89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0,67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Cachoeiro de Itapemirim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1669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183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7,50%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17,97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20,10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Castelo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299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1,00%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13,38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2,68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Divino de São Lourenço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Dores do Rio Preto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Guaçuí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234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pt-BR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Ibitirama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Iconha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0,50%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22,73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1,34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Irupi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0,25%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10,00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0,67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Itapemirim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413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2,00%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19,37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5,36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Iúna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245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0,75%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12,24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2,01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Jerônimo Monteiro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0,25%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9,17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0,67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Marataizes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402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0,25%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2,49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0,67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Mimoso do Sul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135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0,75%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22,22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2,01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Muniz Freire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174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Muqui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123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0,75%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24,39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2,01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Piúma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236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1,00%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16,95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2,68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Presidente Kennedy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137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1,00%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29,20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2,68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Rio Novo do Sul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0,50%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22,73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1,34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São José do Calçado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Vargem Alta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178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0,75%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16,85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2,01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34504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2181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1036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11,59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268,00</a:t>
                      </a:r>
                    </a:p>
                  </a:txBody>
                  <a:tcPr marL="6243" marR="6243" marT="62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251520" y="6084004"/>
            <a:ext cx="3716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nl-NL" b="1" dirty="0" smtClean="0">
                <a:solidFill>
                  <a:srgbClr val="000000"/>
                </a:solidFill>
                <a:latin typeface="Corbel" pitchFamily="34" charset="0"/>
              </a:rPr>
              <a:t>FONTE: SINAN/ SINAC : 13-09-2018</a:t>
            </a:r>
            <a:endParaRPr lang="nl-NL" b="1" dirty="0">
              <a:solidFill>
                <a:srgbClr val="000000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40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D2084AE-EAF4-3A45-9B4A-925CE60947BC}"/>
              </a:ext>
            </a:extLst>
          </p:cNvPr>
          <p:cNvSpPr txBox="1"/>
          <p:nvPr/>
        </p:nvSpPr>
        <p:spPr>
          <a:xfrm>
            <a:off x="1744723" y="357357"/>
            <a:ext cx="5654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Percentual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 de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gestantes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positivas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para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S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ífilis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no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P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ré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-natal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(WHO, 2017)</a:t>
            </a:r>
            <a:endParaRPr lang="pt-BR" sz="2400" b="1" dirty="0">
              <a:solidFill>
                <a:schemeClr val="accent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7C472B-5DA0-1246-95C0-CD8E88A3BA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79630"/>
            <a:ext cx="9144000" cy="466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F81DA0E-B7D3-5043-82B6-7BE76D470EED}"/>
              </a:ext>
            </a:extLst>
          </p:cNvPr>
          <p:cNvSpPr txBox="1"/>
          <p:nvPr/>
        </p:nvSpPr>
        <p:spPr>
          <a:xfrm>
            <a:off x="6300192" y="6453336"/>
            <a:ext cx="2638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Corbel" panose="020B0503020204020204" pitchFamily="34" charset="0"/>
              </a:rPr>
              <a:t>WHO, World Health Statistics, 2017</a:t>
            </a:r>
            <a:endParaRPr lang="pt-BR" sz="1200" b="1" dirty="0">
              <a:latin typeface="Corbel" panose="020B0503020204020204" pitchFamily="34" charset="0"/>
            </a:endParaRPr>
          </a:p>
        </p:txBody>
      </p:sp>
      <p:pic>
        <p:nvPicPr>
          <p:cNvPr id="7" name="Imagem 6" descr="V:\Ações Estratégicas\COMPARTILHADO\AAE -Todos\PROJETO RESPOSTA SÍFILIS\Comunicação\Perfil-Facebook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87580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79376" cy="511156"/>
          </a:xfrm>
        </p:spPr>
        <p:txBody>
          <a:bodyPr>
            <a:noAutofit/>
          </a:bodyPr>
          <a:lstStyle/>
          <a:p>
            <a:r>
              <a:rPr lang="pt-BR" sz="1600" b="1" dirty="0" smtClean="0"/>
              <a:t/>
            </a:r>
            <a:br>
              <a:rPr lang="pt-BR" sz="1600" b="1" dirty="0" smtClean="0"/>
            </a:br>
            <a:r>
              <a:rPr lang="pt-BR" sz="1600" b="1" dirty="0" smtClean="0"/>
              <a:t> Planilha Monitoramento - VIGILÂNCIA DA SÍFILIS NA GESTAÇÃO </a:t>
            </a:r>
            <a:r>
              <a:rPr lang="pt-BR" sz="1600" dirty="0" smtClean="0"/>
              <a:t> </a:t>
            </a:r>
            <a:br>
              <a:rPr lang="pt-BR" sz="1600" dirty="0" smtClean="0"/>
            </a:br>
            <a:r>
              <a:rPr lang="pt-BR" sz="1600" b="1" dirty="0" smtClean="0"/>
              <a:t/>
            </a:r>
            <a:br>
              <a:rPr lang="pt-BR" sz="1600" b="1" dirty="0" smtClean="0"/>
            </a:br>
            <a:endParaRPr lang="pt-BR" sz="1600" b="1" dirty="0"/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428596" cy="6858000"/>
          </a:xfrm>
          <a:prstGeom prst="rect">
            <a:avLst/>
          </a:prstGeom>
          <a:solidFill>
            <a:srgbClr val="585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611561" y="1412776"/>
          <a:ext cx="8280919" cy="4055859"/>
        </p:xfrm>
        <a:graphic>
          <a:graphicData uri="http://schemas.openxmlformats.org/drawingml/2006/table">
            <a:tbl>
              <a:tblPr/>
              <a:tblGrid>
                <a:gridCol w="1897449"/>
                <a:gridCol w="1038782"/>
                <a:gridCol w="1030402"/>
                <a:gridCol w="819587"/>
                <a:gridCol w="759717"/>
                <a:gridCol w="1367491"/>
                <a:gridCol w="1367491"/>
              </a:tblGrid>
              <a:tr h="2444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MUNICÍPIO DE RESIDÊNCIA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jul/18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83332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de gestantes no mês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N° gestantes notificadas com sífilis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Gestantes Tratadas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Parceiros Tratados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N° testes Sífilis realizados em gestante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Casos de Sífilis Congênita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2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Cariacica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2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Vila Velha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2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Serra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44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Cachoeiro de Itapemirim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2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Vitória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2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Linhares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2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Viana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2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pt-BR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Guarapari</a:t>
                      </a: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2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São Mateus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7" name="Imagem 6" descr="V:\Ações Estratégicas\COMPARTILHADO\AAE -Todos\PROJETO RESPOSTA SÍFILIS\Comunicação\Perfil-Facebook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9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22016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2920" y="404664"/>
            <a:ext cx="8229600" cy="1143000"/>
          </a:xfrm>
        </p:spPr>
        <p:txBody>
          <a:bodyPr>
            <a:noAutofit/>
          </a:bodyPr>
          <a:lstStyle/>
          <a:p>
            <a:r>
              <a:rPr lang="pt-BR" sz="3600" b="1" dirty="0" smtClean="0"/>
              <a:t>CERTIFICAÇÃO </a:t>
            </a:r>
            <a:br>
              <a:rPr lang="pt-BR" sz="3600" b="1" dirty="0" smtClean="0"/>
            </a:b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pt-BR" sz="1400" dirty="0" smtClean="0"/>
              <a:t>CERTIFICAÇÃO MUNICIPAL E ESTADUAL PELA OPAS/MS/OMS DE  ELIMINAÇÃO DA TRANSMISSÃO VERTICAL DE HIV E SÍFILIS COMO PROBLEMA DE SAÚDE PÚBLICA NOS MUNICÍPIOS DO BRASIL.</a:t>
            </a:r>
          </a:p>
          <a:p>
            <a:pPr>
              <a:lnSpc>
                <a:spcPct val="170000"/>
              </a:lnSpc>
            </a:pPr>
            <a:r>
              <a:rPr lang="pt-BR" sz="1400" dirty="0" smtClean="0"/>
              <a:t>INDICADORES IMPACTO / PROCESSOS ( 02 ANOS/01 ANO) :</a:t>
            </a:r>
          </a:p>
          <a:p>
            <a:pPr>
              <a:lnSpc>
                <a:spcPct val="170000"/>
              </a:lnSpc>
            </a:pPr>
            <a:r>
              <a:rPr lang="pt-BR" sz="1400" dirty="0" smtClean="0"/>
              <a:t> TX DETECÇÃO DE TRANSMISSÃO VERTICAL : SIFILIS   ≤0,5 CASOS /1000 NV                                                                                           </a:t>
            </a:r>
          </a:p>
          <a:p>
            <a:pPr>
              <a:lnSpc>
                <a:spcPct val="170000"/>
              </a:lnSpc>
            </a:pPr>
            <a:r>
              <a:rPr lang="pt-BR" sz="1400" dirty="0" smtClean="0"/>
              <a:t> TX DE TRANSMISSÃO VERTICAL DE HIV  ≤ 2% ou 0,3 CASOS /1000 NV</a:t>
            </a:r>
          </a:p>
          <a:p>
            <a:pPr>
              <a:lnSpc>
                <a:spcPct val="170000"/>
              </a:lnSpc>
            </a:pPr>
            <a:r>
              <a:rPr lang="pt-BR" sz="1400" dirty="0" smtClean="0"/>
              <a:t> COBERTURA PRÉ NATAL ≥ 95% </a:t>
            </a:r>
          </a:p>
          <a:p>
            <a:pPr>
              <a:lnSpc>
                <a:spcPct val="170000"/>
              </a:lnSpc>
            </a:pPr>
            <a:r>
              <a:rPr lang="pt-BR" sz="1400" dirty="0" smtClean="0"/>
              <a:t> TESTAGEM ≥ 95% PARA SIFILIS E HIV E HEPATITE B</a:t>
            </a:r>
          </a:p>
          <a:p>
            <a:pPr>
              <a:lnSpc>
                <a:spcPct val="170000"/>
              </a:lnSpc>
            </a:pPr>
            <a:r>
              <a:rPr lang="pt-BR" sz="1400" dirty="0" smtClean="0"/>
              <a:t> TRATAMENTO ADEQUADO ≥ 95%  DE GESTANTES COM SÍFILIS E HIV (TARV).</a:t>
            </a:r>
          </a:p>
          <a:p>
            <a:pPr>
              <a:lnSpc>
                <a:spcPct val="170000"/>
              </a:lnSpc>
            </a:pPr>
            <a:r>
              <a:rPr lang="pt-BR" sz="1400" dirty="0" smtClean="0"/>
              <a:t>ADOÇÃO DE PROTOCOLOS CLINICOS,DIRETRIZES TERAPÊUTICAS  E LINHAS DE CUIDADOS DE TRANSMISSÃO VERTICAL. </a:t>
            </a:r>
          </a:p>
          <a:p>
            <a:pPr>
              <a:lnSpc>
                <a:spcPct val="170000"/>
              </a:lnSpc>
            </a:pPr>
            <a:r>
              <a:rPr lang="pt-BR" sz="1400" dirty="0" smtClean="0"/>
              <a:t> IMPLANTAÇÃO DOS COMITÊS MUNICIPAIS DE INVESTIGAÇÃO DE TRANSMISSÃO VERTICAL DE SIFILIS, HIV E HEPATITE B.                                                                                                                           </a:t>
            </a:r>
            <a:endParaRPr lang="pt-BR" sz="1400" dirty="0"/>
          </a:p>
        </p:txBody>
      </p:sp>
      <p:pic>
        <p:nvPicPr>
          <p:cNvPr id="431106" name="Picture 2" descr="Resultado de imagem para CERTIFICAÇÃ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4442" y="214290"/>
            <a:ext cx="1071570" cy="1196752"/>
          </a:xfrm>
          <a:prstGeom prst="rect">
            <a:avLst/>
          </a:prstGeom>
          <a:noFill/>
        </p:spPr>
      </p:pic>
      <p:pic>
        <p:nvPicPr>
          <p:cNvPr id="7" name="Imagem 6" descr="V:\Ações Estratégicas\COMPARTILHADO\AAE -Todos\PROJETO RESPOSTA SÍFILIS\Comunicação\Perfil-Facebook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8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13715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1100" t="15517" r="21482" b="103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91351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-1" y="6180892"/>
            <a:ext cx="91440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Trebuchet MS" pitchFamily="34" charset="0"/>
                <a:cs typeface="Times New Roman" panose="02020603050405020304" pitchFamily="18" charset="0"/>
              </a:rPr>
              <a:t>Secretaria de Estado da Saúde</a:t>
            </a:r>
          </a:p>
          <a:p>
            <a:pPr lvl="0" algn="ctr"/>
            <a:r>
              <a:rPr lang="pt-BR" sz="1200" b="1" dirty="0">
                <a:latin typeface="Trebuchet MS" pitchFamily="34" charset="0"/>
                <a:cs typeface="Times New Roman" panose="02020603050405020304" pitchFamily="18" charset="0"/>
              </a:rPr>
              <a:t>Governo </a:t>
            </a:r>
            <a:r>
              <a:rPr lang="pt-BR" sz="1200" b="1" dirty="0" smtClean="0">
                <a:latin typeface="Trebuchet MS" pitchFamily="34" charset="0"/>
                <a:cs typeface="Times New Roman" panose="02020603050405020304" pitchFamily="18" charset="0"/>
              </a:rPr>
              <a:t>do Estado do </a:t>
            </a:r>
            <a:r>
              <a:rPr lang="pt-BR" sz="1200" b="1" dirty="0">
                <a:latin typeface="Trebuchet MS" pitchFamily="34" charset="0"/>
                <a:cs typeface="Times New Roman" panose="02020603050405020304" pitchFamily="18" charset="0"/>
              </a:rPr>
              <a:t>Espírito Santo</a:t>
            </a:r>
          </a:p>
          <a:p>
            <a:pPr lvl="0" algn="ctr"/>
            <a:r>
              <a:rPr lang="pt-BR" sz="1200" b="1" dirty="0" smtClean="0">
                <a:latin typeface="Trebuchet MS" pitchFamily="34" charset="0"/>
                <a:cs typeface="Times New Roman" panose="02020603050405020304" pitchFamily="18" charset="0"/>
              </a:rPr>
              <a:t>www.saude.es.gov.br</a:t>
            </a:r>
            <a:endParaRPr lang="pt-BR" sz="1200" b="1" dirty="0">
              <a:latin typeface="Trebuchet MS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2555776" y="404466"/>
            <a:ext cx="3816424" cy="576262"/>
          </a:xfrm>
          <a:prstGeom prst="roundRect">
            <a:avLst>
              <a:gd name="adj" fmla="val 28509"/>
            </a:avLst>
          </a:prstGeom>
          <a:solidFill>
            <a:srgbClr val="00589A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2800" dirty="0" smtClean="0"/>
              <a:t>Obrigado !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475656" y="4221088"/>
            <a:ext cx="6264696" cy="246221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rgbClr val="00589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sym typeface="Helvetica Light" charset="0"/>
              </a:rPr>
              <a:t>SESA</a:t>
            </a:r>
            <a:r>
              <a:rPr lang="pt-BR" sz="1400" b="1" dirty="0" smtClean="0">
                <a:solidFill>
                  <a:srgbClr val="00589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sym typeface="Helvetica Light" charset="0"/>
              </a:rPr>
              <a:t>/ Coordenador do Plano Estadual de Enfrentamento da Sífilis Congênita</a:t>
            </a:r>
            <a:endParaRPr lang="pt-BR" sz="1400" b="1" dirty="0">
              <a:solidFill>
                <a:srgbClr val="00589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  <a:sym typeface="Helvetica Light" charset="0"/>
            </a:endParaRPr>
          </a:p>
          <a:p>
            <a:pPr>
              <a:defRPr/>
            </a:pPr>
            <a:endParaRPr lang="pt-BR" sz="1400" b="1" dirty="0">
              <a:solidFill>
                <a:srgbClr val="00589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  <a:sym typeface="Helvetica Light" charset="0"/>
            </a:endParaRPr>
          </a:p>
          <a:p>
            <a:pPr>
              <a:defRPr/>
            </a:pPr>
            <a:r>
              <a:rPr lang="pt-BR" sz="1400" b="1" dirty="0">
                <a:solidFill>
                  <a:srgbClr val="00589A"/>
                </a:solidFill>
                <a:latin typeface="Trebuchet MS" pitchFamily="34" charset="0"/>
                <a:sym typeface="Helvetica Light" charset="0"/>
              </a:rPr>
              <a:t>Área Técnica da Saúde da Mulher</a:t>
            </a:r>
          </a:p>
          <a:p>
            <a:pPr>
              <a:defRPr/>
            </a:pPr>
            <a:r>
              <a:rPr lang="pt-BR" sz="1400" b="1" dirty="0">
                <a:solidFill>
                  <a:srgbClr val="00589A"/>
                </a:solidFill>
                <a:latin typeface="Trebuchet MS" pitchFamily="34" charset="0"/>
                <a:sym typeface="Helvetica Light" charset="0"/>
              </a:rPr>
              <a:t>Dr. Ary Célio de Oliveira </a:t>
            </a:r>
          </a:p>
          <a:p>
            <a:pPr>
              <a:defRPr/>
            </a:pPr>
            <a:endParaRPr lang="pt-BR" sz="1400" b="1" dirty="0">
              <a:solidFill>
                <a:srgbClr val="00589A"/>
              </a:solidFill>
              <a:latin typeface="Trebuchet MS" pitchFamily="34" charset="0"/>
              <a:sym typeface="Helvetica Light" charset="0"/>
            </a:endParaRPr>
          </a:p>
          <a:p>
            <a:pPr>
              <a:defRPr/>
            </a:pPr>
            <a:r>
              <a:rPr lang="pt-BR" sz="1400" b="1" dirty="0">
                <a:solidFill>
                  <a:srgbClr val="00589A"/>
                </a:solidFill>
                <a:latin typeface="Trebuchet MS" pitchFamily="34" charset="0"/>
                <a:sym typeface="Helvetica Light" charset="0"/>
                <a:hlinkClick r:id="rId2"/>
              </a:rPr>
              <a:t>aryoliveira@saude.es.gov.br</a:t>
            </a:r>
            <a:endParaRPr lang="pt-BR" sz="1400" b="1" dirty="0">
              <a:solidFill>
                <a:srgbClr val="00589A"/>
              </a:solidFill>
              <a:latin typeface="Trebuchet MS" pitchFamily="34" charset="0"/>
              <a:sym typeface="Helvetica Light" charset="0"/>
            </a:endParaRPr>
          </a:p>
          <a:p>
            <a:pPr>
              <a:defRPr/>
            </a:pPr>
            <a:r>
              <a:rPr lang="pt-BR" sz="1400" b="1" dirty="0">
                <a:solidFill>
                  <a:srgbClr val="00589A"/>
                </a:solidFill>
                <a:latin typeface="Trebuchet MS" pitchFamily="34" charset="0"/>
                <a:sym typeface="Helvetica Light" charset="0"/>
              </a:rPr>
              <a:t>  27- 3345-6276 – </a:t>
            </a:r>
            <a:r>
              <a:rPr lang="pt-BR" sz="1400" b="1" dirty="0" smtClean="0">
                <a:solidFill>
                  <a:srgbClr val="00589A"/>
                </a:solidFill>
                <a:latin typeface="Trebuchet MS" pitchFamily="34" charset="0"/>
                <a:sym typeface="Helvetica Light" charset="0"/>
              </a:rPr>
              <a:t>99981-2202</a:t>
            </a:r>
            <a:endParaRPr lang="pt-BR" sz="1400" dirty="0">
              <a:solidFill>
                <a:srgbClr val="00589A"/>
              </a:solidFill>
              <a:latin typeface="Trebuchet MS" pitchFamily="34" charset="0"/>
              <a:sym typeface="Helvetica Light" charset="0"/>
            </a:endParaRPr>
          </a:p>
          <a:p>
            <a:pPr>
              <a:defRPr/>
            </a:pPr>
            <a:endParaRPr lang="pt-BR" sz="1400" b="1" dirty="0" smtClean="0">
              <a:solidFill>
                <a:srgbClr val="00589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  <a:sym typeface="Helvetica Light" charset="0"/>
            </a:endParaRPr>
          </a:p>
          <a:p>
            <a:pPr>
              <a:defRPr/>
            </a:pPr>
            <a:endParaRPr lang="pt-BR" sz="1400" b="1" dirty="0" smtClean="0">
              <a:solidFill>
                <a:srgbClr val="00589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  <a:sym typeface="Helvetica Light" charset="0"/>
            </a:endParaRPr>
          </a:p>
          <a:p>
            <a:pPr>
              <a:defRPr/>
            </a:pPr>
            <a:endParaRPr lang="pt-BR" sz="1400" b="1" dirty="0">
              <a:solidFill>
                <a:srgbClr val="00589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  <a:sym typeface="Helvetica Light" charset="0"/>
            </a:endParaRPr>
          </a:p>
        </p:txBody>
      </p:sp>
      <p:pic>
        <p:nvPicPr>
          <p:cNvPr id="8" name="Imagem 7" descr="V:\Ações Estratégicas\COMPARTILHADO\AAE -Todos\PROJETO RESPOSTA SÍFILIS\Comunicação\Perfil-Facebook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36789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0CA0ADF-4D7E-2F4E-A6A0-00CED64C6574}"/>
              </a:ext>
            </a:extLst>
          </p:cNvPr>
          <p:cNvSpPr txBox="1"/>
          <p:nvPr/>
        </p:nvSpPr>
        <p:spPr>
          <a:xfrm>
            <a:off x="6084168" y="6237312"/>
            <a:ext cx="2638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latin typeface="Corbel" panose="020B0503020204020204" pitchFamily="34" charset="0"/>
              </a:rPr>
              <a:t>Revista</a:t>
            </a:r>
            <a:r>
              <a:rPr lang="en-US" sz="1200" b="1" dirty="0">
                <a:latin typeface="Corbel" panose="020B0503020204020204" pitchFamily="34" charset="0"/>
              </a:rPr>
              <a:t> </a:t>
            </a:r>
            <a:r>
              <a:rPr lang="en-US" sz="1200" b="1" dirty="0" err="1">
                <a:latin typeface="Corbel" panose="020B0503020204020204" pitchFamily="34" charset="0"/>
              </a:rPr>
              <a:t>Superinteressante</a:t>
            </a:r>
            <a:r>
              <a:rPr lang="pt-BR" sz="1200" b="1" dirty="0">
                <a:latin typeface="Corbel" panose="020B0503020204020204" pitchFamily="34" charset="0"/>
              </a:rPr>
              <a:t>, </a:t>
            </a:r>
            <a:r>
              <a:rPr lang="pt-BR" sz="1200" b="1" dirty="0" err="1">
                <a:latin typeface="Corbel" panose="020B0503020204020204" pitchFamily="34" charset="0"/>
              </a:rPr>
              <a:t>abr</a:t>
            </a:r>
            <a:r>
              <a:rPr lang="pt-BR" sz="1200" b="1" dirty="0">
                <a:latin typeface="Corbel" panose="020B0503020204020204" pitchFamily="34" charset="0"/>
              </a:rPr>
              <a:t>/2017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5A940E-3788-4F48-86D4-A6655A78473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310" y="1268760"/>
            <a:ext cx="4071446" cy="4772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3587D37-4A48-8445-8EAF-D5041FF1CBD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0756" y="1268760"/>
            <a:ext cx="4074730" cy="4772934"/>
          </a:xfrm>
          <a:prstGeom prst="rect">
            <a:avLst/>
          </a:prstGeom>
        </p:spPr>
      </p:pic>
      <p:pic>
        <p:nvPicPr>
          <p:cNvPr id="9" name="Imagem 8" descr="V:\Ações Estratégicas\COMPARTILHADO\AAE -Todos\PROJETO RESPOSTA SÍFILIS\Comunicação\Perfil-Facebook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8528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848" y="44624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b="1" dirty="0" smtClean="0"/>
              <a:t>Justificativa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5286412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Font typeface="Wingdings" pitchFamily="2" charset="2"/>
              <a:buChar char="Ø"/>
            </a:pPr>
            <a:r>
              <a:rPr lang="pt-BR" sz="1800" dirty="0" smtClean="0"/>
              <a:t>Sífilis causa: </a:t>
            </a:r>
            <a:r>
              <a:rPr lang="pt-BR" sz="1800" b="1" dirty="0" err="1" smtClean="0"/>
              <a:t>natimortalidade</a:t>
            </a:r>
            <a:r>
              <a:rPr lang="pt-BR" sz="1800" b="1" dirty="0" smtClean="0"/>
              <a:t>, prematuridade, baixo peso ao nascer, doença neonatal e infecções no recém-nascido;</a:t>
            </a:r>
          </a:p>
          <a:p>
            <a:pPr algn="just">
              <a:spcBef>
                <a:spcPts val="0"/>
              </a:spcBef>
              <a:buNone/>
            </a:pPr>
            <a:endParaRPr lang="pt-BR" sz="1800" b="1" dirty="0" smtClean="0"/>
          </a:p>
          <a:p>
            <a:pPr algn="just">
              <a:spcBef>
                <a:spcPts val="0"/>
              </a:spcBef>
              <a:buFont typeface="Wingdings" pitchFamily="2" charset="2"/>
              <a:buChar char="Ø"/>
            </a:pPr>
            <a:r>
              <a:rPr lang="pt-BR" sz="1800" b="1" dirty="0" smtClean="0"/>
              <a:t>Aspectos de vulnerabilidade social: </a:t>
            </a:r>
            <a:r>
              <a:rPr lang="pt-BR" sz="1800" dirty="0" smtClean="0"/>
              <a:t>baixos níveis de escolaridade e de renda, insuficientes conhecimentos sobre as formas de transmissão da doença e práticas sexuais desprotegidas;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Ø"/>
            </a:pPr>
            <a:endParaRPr lang="pt-BR" sz="1800" b="1" dirty="0" smtClean="0"/>
          </a:p>
          <a:p>
            <a:pPr algn="just">
              <a:spcBef>
                <a:spcPts val="0"/>
              </a:spcBef>
              <a:buFont typeface="Wingdings" pitchFamily="2" charset="2"/>
              <a:buChar char="Ø"/>
            </a:pPr>
            <a:r>
              <a:rPr lang="pt-BR" sz="1800" b="1" dirty="0" smtClean="0"/>
              <a:t>Vulnerabilidade na atenção ao pré-natal: </a:t>
            </a:r>
          </a:p>
          <a:p>
            <a:pPr algn="just">
              <a:spcBef>
                <a:spcPts val="0"/>
              </a:spcBef>
              <a:buNone/>
            </a:pPr>
            <a:endParaRPr lang="pt-BR" sz="1800" dirty="0" smtClean="0"/>
          </a:p>
          <a:p>
            <a:pPr algn="just">
              <a:lnSpc>
                <a:spcPct val="150000"/>
              </a:lnSpc>
              <a:spcBef>
                <a:spcPts val="0"/>
              </a:spcBef>
              <a:buAutoNum type="arabicParenR"/>
            </a:pPr>
            <a:r>
              <a:rPr lang="pt-BR" sz="1600" b="1" dirty="0" smtClean="0"/>
              <a:t>Qualidade e cobertura baixas: </a:t>
            </a:r>
            <a:r>
              <a:rPr lang="pt-BR" sz="1600" dirty="0" smtClean="0"/>
              <a:t>(68% dos nascimentos no ES tiveram sete ou mais consultas de pré-natal e 60% das gestantes iniciam o pré-natal com até 12 semanas de gestação);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AutoNum type="arabicParenR"/>
            </a:pPr>
            <a:r>
              <a:rPr lang="pt-BR" sz="1600" b="1" dirty="0" smtClean="0"/>
              <a:t>Insuficiente </a:t>
            </a:r>
            <a:r>
              <a:rPr lang="pt-BR" sz="1600" b="1" dirty="0" err="1" smtClean="0"/>
              <a:t>testagem</a:t>
            </a:r>
            <a:r>
              <a:rPr lang="pt-BR" sz="1600" b="1" dirty="0" smtClean="0"/>
              <a:t> </a:t>
            </a:r>
            <a:r>
              <a:rPr lang="pt-BR" sz="1600" dirty="0" smtClean="0"/>
              <a:t>para sífilis na gestante. Em 2017 foram realizados 1,46 testes por gestante, enquanto que o preconizado são 2 testes;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AutoNum type="arabicParenR"/>
            </a:pPr>
            <a:r>
              <a:rPr lang="pt-BR" sz="1600" b="1" dirty="0" smtClean="0"/>
              <a:t>Tratamento inadequado </a:t>
            </a:r>
            <a:r>
              <a:rPr lang="pt-BR" sz="1600" dirty="0" smtClean="0"/>
              <a:t>de gestantes e de parceiros;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AutoNum type="arabicParenR"/>
            </a:pPr>
            <a:r>
              <a:rPr lang="pt-BR" sz="1600" b="1" dirty="0" smtClean="0"/>
              <a:t>Não aplicação de penicilina </a:t>
            </a:r>
            <a:r>
              <a:rPr lang="pt-BR" sz="1600" dirty="0" smtClean="0"/>
              <a:t>G </a:t>
            </a:r>
            <a:r>
              <a:rPr lang="pt-BR" sz="1600" dirty="0" err="1" smtClean="0"/>
              <a:t>benzatina</a:t>
            </a:r>
            <a:r>
              <a:rPr lang="pt-BR" sz="1600" dirty="0" smtClean="0"/>
              <a:t> em grande parte das unidades básicas de saúde.</a:t>
            </a:r>
          </a:p>
          <a:p>
            <a:pPr>
              <a:spcBef>
                <a:spcPts val="0"/>
              </a:spcBef>
            </a:pPr>
            <a:endParaRPr lang="pt-BR" sz="1800" dirty="0"/>
          </a:p>
        </p:txBody>
      </p:sp>
      <p:pic>
        <p:nvPicPr>
          <p:cNvPr id="6" name="Imagem 5" descr="V:\Ações Estratégicas\COMPARTILHADO\AAE -Todos\PROJETO RESPOSTA SÍFILIS\Comunicação\Perfil-Facebook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89111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/>
          </p:nvPr>
        </p:nvGraphicFramePr>
        <p:xfrm>
          <a:off x="1385647" y="1970838"/>
          <a:ext cx="6426715" cy="3564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88100925"/>
              </p:ext>
            </p:extLst>
          </p:nvPr>
        </p:nvGraphicFramePr>
        <p:xfrm>
          <a:off x="1385646" y="1862826"/>
          <a:ext cx="6714746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5"/>
          <p:cNvSpPr txBox="1">
            <a:spLocks/>
          </p:cNvSpPr>
          <p:nvPr/>
        </p:nvSpPr>
        <p:spPr>
          <a:xfrm>
            <a:off x="1115616" y="1365740"/>
            <a:ext cx="7524837" cy="49708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9pPr>
          </a:lstStyle>
          <a:p>
            <a:r>
              <a:rPr lang="pt-BR" sz="1600" b="1" kern="0" dirty="0">
                <a:solidFill>
                  <a:schemeClr val="tx1"/>
                </a:solidFill>
                <a:latin typeface="+mn-lt"/>
              </a:rPr>
              <a:t>Programa de Melhoria do Acesso e da Qualidade na Atenção Básica (PMAQ-AB)</a:t>
            </a:r>
            <a:br>
              <a:rPr lang="pt-BR" sz="1600" b="1" kern="0" dirty="0">
                <a:solidFill>
                  <a:schemeClr val="tx1"/>
                </a:solidFill>
                <a:latin typeface="+mn-lt"/>
              </a:rPr>
            </a:br>
            <a:endParaRPr lang="pt-BR" sz="1600" b="1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CaixaDeTexto 2"/>
          <p:cNvSpPr txBox="1">
            <a:spLocks noChangeArrowheads="1"/>
          </p:cNvSpPr>
          <p:nvPr/>
        </p:nvSpPr>
        <p:spPr bwMode="auto">
          <a:xfrm>
            <a:off x="1428728" y="5643578"/>
            <a:ext cx="314327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dirty="0">
                <a:cs typeface="Arial" charset="0"/>
              </a:rPr>
              <a:t>Fonte: Avaliação externa  PMAQ  2 º Ciclo (2013/2014)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051720" y="692696"/>
            <a:ext cx="4536504" cy="511969"/>
          </a:xfrm>
          <a:prstGeom prst="rect">
            <a:avLst/>
          </a:prstGeom>
          <a:solidFill>
            <a:srgbClr val="0070C0"/>
          </a:solidFill>
          <a:ln>
            <a:solidFill>
              <a:srgbClr val="00B0F0"/>
            </a:solidFill>
          </a:ln>
          <a:extLst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9pPr>
          </a:lstStyle>
          <a:p>
            <a:pPr eaLnBrk="1" hangingPunct="1">
              <a:defRPr/>
            </a:pPr>
            <a:r>
              <a:rPr lang="pt-BR" sz="2200" b="1" dirty="0">
                <a:solidFill>
                  <a:schemeClr val="bg1"/>
                </a:solidFill>
                <a:latin typeface="+mn-lt"/>
              </a:rPr>
              <a:t>Uso da penicilina na </a:t>
            </a:r>
            <a:r>
              <a:rPr lang="pt-BR" sz="2200" b="1" dirty="0" smtClean="0">
                <a:solidFill>
                  <a:schemeClr val="bg1"/>
                </a:solidFill>
                <a:latin typeface="+mn-lt"/>
              </a:rPr>
              <a:t>Atenção </a:t>
            </a:r>
            <a:r>
              <a:rPr lang="pt-BR" sz="2200" b="1" dirty="0">
                <a:solidFill>
                  <a:schemeClr val="bg1"/>
                </a:solidFill>
                <a:latin typeface="+mn-lt"/>
              </a:rPr>
              <a:t>B</a:t>
            </a:r>
            <a:r>
              <a:rPr lang="pt-BR" sz="2200" b="1" dirty="0" smtClean="0">
                <a:solidFill>
                  <a:schemeClr val="bg1"/>
                </a:solidFill>
                <a:latin typeface="+mn-lt"/>
              </a:rPr>
              <a:t>ásica</a:t>
            </a:r>
            <a:r>
              <a:rPr lang="en-US" sz="2200" b="1" kern="0" dirty="0">
                <a:solidFill>
                  <a:schemeClr val="bg1"/>
                </a:solidFill>
                <a:latin typeface="+mn-lt"/>
              </a:rPr>
              <a:t/>
            </a:r>
            <a:br>
              <a:rPr lang="en-US" sz="2200" b="1" kern="0" dirty="0">
                <a:solidFill>
                  <a:schemeClr val="bg1"/>
                </a:solidFill>
                <a:latin typeface="+mn-lt"/>
              </a:rPr>
            </a:br>
            <a:endParaRPr lang="en-US" sz="2200" b="1" kern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 cstate="print"/>
          <a:srcRect l="58146" t="36158" r="27706" b="56297"/>
          <a:stretch/>
        </p:blipFill>
        <p:spPr>
          <a:xfrm>
            <a:off x="6341343" y="5877272"/>
            <a:ext cx="2802657" cy="467109"/>
          </a:xfrm>
          <a:prstGeom prst="rect">
            <a:avLst/>
          </a:prstGeom>
        </p:spPr>
      </p:pic>
      <p:cxnSp>
        <p:nvCxnSpPr>
          <p:cNvPr id="11" name="Conector reto 10"/>
          <p:cNvCxnSpPr/>
          <p:nvPr/>
        </p:nvCxnSpPr>
        <p:spPr>
          <a:xfrm>
            <a:off x="1285852" y="4143380"/>
            <a:ext cx="7072362" cy="2533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 descr="V:\Ações Estratégicas\COMPARTILHADO\AAE -Todos\PROJETO RESPOSTA SÍFILIS\Comunicação\Perfil-Facebook.pn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3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158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6856" y="44624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b="1" dirty="0" smtClean="0"/>
              <a:t>Justificativa</a:t>
            </a:r>
            <a:endParaRPr lang="pt-BR" sz="3600" b="1" dirty="0"/>
          </a:p>
        </p:txBody>
      </p:sp>
      <p:pic>
        <p:nvPicPr>
          <p:cNvPr id="6" name="Picture 7" descr="C:\Users\brunella\Desktop\downlo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349" y="5028310"/>
            <a:ext cx="2633341" cy="1686838"/>
          </a:xfrm>
          <a:prstGeom prst="rect">
            <a:avLst/>
          </a:prstGeom>
          <a:ln w="285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http://adolfoarthur.com/images/sifilis_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27" y="4313930"/>
            <a:ext cx="2643206" cy="1872644"/>
          </a:xfrm>
          <a:prstGeom prst="rect">
            <a:avLst/>
          </a:prstGeom>
          <a:ln w="285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http://www.geocities.ws/apaecamacari/syphilisc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03" y="1099220"/>
            <a:ext cx="2227009" cy="2543606"/>
          </a:xfrm>
          <a:prstGeom prst="rect">
            <a:avLst/>
          </a:prstGeom>
          <a:ln w="285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POWERPNT\Livre-docência\Sífilis figuras\Neo Dermato 11-9a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291" y="3170922"/>
            <a:ext cx="2696113" cy="1932215"/>
          </a:xfrm>
          <a:prstGeom prst="rect">
            <a:avLst/>
          </a:prstGeom>
          <a:ln w="285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Espaço Reservado para Conteúdo 3" descr="IndianJSexTransmDis_2013_34_1_50_112941_f3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2804581" y="4599682"/>
            <a:ext cx="2786050" cy="1755211"/>
          </a:xfrm>
          <a:ln w="28575">
            <a:solidFill>
              <a:schemeClr val="tx1"/>
            </a:solidFill>
          </a:ln>
        </p:spPr>
      </p:pic>
      <p:pic>
        <p:nvPicPr>
          <p:cNvPr id="12" name="Espaço Reservado para Conteúdo 3" descr="934634.fig.001.jpg"/>
          <p:cNvPicPr>
            <a:picLocks noChangeAspect="1"/>
          </p:cNvPicPr>
          <p:nvPr/>
        </p:nvPicPr>
        <p:blipFill>
          <a:blip r:embed="rId7" cstate="print"/>
          <a:srcRect l="10047" t="6799" r="3266" b="4603"/>
          <a:stretch>
            <a:fillRect/>
          </a:stretch>
        </p:blipFill>
        <p:spPr>
          <a:xfrm>
            <a:off x="5519225" y="1456410"/>
            <a:ext cx="3000396" cy="18002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17" r="3189"/>
          <a:stretch>
            <a:fillRect/>
          </a:stretch>
        </p:blipFill>
        <p:spPr bwMode="auto">
          <a:xfrm>
            <a:off x="2804581" y="2027914"/>
            <a:ext cx="2571768" cy="223592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Imagem 13" descr="V:\Ações Estratégicas\COMPARTILHADO\AAE -Todos\PROJETO RESPOSTA SÍFILIS\Comunicação\Perfil-Facebook.png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5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8028384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35988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" name="Gráfico 105"/>
          <p:cNvGraphicFramePr>
            <a:graphicFrameLocks/>
          </p:cNvGraphicFramePr>
          <p:nvPr>
            <p:extLst/>
          </p:nvPr>
        </p:nvGraphicFramePr>
        <p:xfrm>
          <a:off x="447908" y="3052648"/>
          <a:ext cx="8300553" cy="3286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447908" y="1268760"/>
          <a:ext cx="8300553" cy="1605825"/>
        </p:xfrm>
        <a:graphic>
          <a:graphicData uri="http://schemas.openxmlformats.org/drawingml/2006/table">
            <a:tbl>
              <a:tblPr/>
              <a:tblGrid>
                <a:gridCol w="12503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55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08011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54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Agravo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(2010 a junho de 2017)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030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Sífilis Adquirida</a:t>
                      </a:r>
                      <a:r>
                        <a:rPr lang="pt-BR" sz="11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(2)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27.801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39.158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50.262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68.526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87.593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47.230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342.531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118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Sífilis em Gestantes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16.415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20.896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26.594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32.651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37.436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172.995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030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Sífilis Congênita</a:t>
                      </a:r>
                      <a:r>
                        <a:rPr lang="pt-BR" sz="11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(2)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20.474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107.243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8726956"/>
              </p:ext>
            </p:extLst>
          </p:nvPr>
        </p:nvGraphicFramePr>
        <p:xfrm>
          <a:off x="4117466" y="6338699"/>
          <a:ext cx="4126942" cy="489922"/>
        </p:xfrm>
        <a:graphic>
          <a:graphicData uri="http://schemas.openxmlformats.org/drawingml/2006/table">
            <a:tbl>
              <a:tblPr/>
              <a:tblGrid>
                <a:gridCol w="31754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15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463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FONTE: MS/SVS/Sistema de Informação de Agravos de Notificação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NOTAS: (1) Casos notificados no </a:t>
                      </a:r>
                      <a:r>
                        <a:rPr lang="pt-BR" sz="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Sinan</a:t>
                      </a:r>
                      <a:r>
                        <a:rPr lang="pt-B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até </a:t>
                      </a:r>
                      <a:r>
                        <a:rPr lang="pt-BR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30/06/2017.</a:t>
                      </a:r>
                    </a:p>
                    <a:p>
                      <a:pPr algn="l" fontAlgn="ctr"/>
                      <a:r>
                        <a:rPr lang="pt-BR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(2) Sífilis adquirida</a:t>
                      </a:r>
                      <a:r>
                        <a:rPr lang="pt-BR" sz="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em maiores de 12 anos e sífilis congênita em menores de um ano.</a:t>
                      </a:r>
                    </a:p>
                    <a:p>
                      <a:pPr algn="l" fontAlgn="ctr"/>
                      <a:r>
                        <a:rPr lang="pt-BR" sz="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(3) Taxas de sífilis adquirida por 100.000 habitantes; e </a:t>
                      </a:r>
                      <a:br>
                        <a:rPr lang="pt-BR" sz="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pt-BR" sz="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taxas de sífilis em gestantes e sífilis congênita por 1.000 nascidos vivos.</a:t>
                      </a: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4" name="Grupo 69"/>
          <p:cNvGrpSpPr/>
          <p:nvPr/>
        </p:nvGrpSpPr>
        <p:grpSpPr>
          <a:xfrm>
            <a:off x="2974197" y="1660898"/>
            <a:ext cx="582642" cy="1050087"/>
            <a:chOff x="3020979" y="1740301"/>
            <a:chExt cx="582642" cy="1050087"/>
          </a:xfrm>
        </p:grpSpPr>
        <p:grpSp>
          <p:nvGrpSpPr>
            <p:cNvPr id="5" name="Grupo 38"/>
            <p:cNvGrpSpPr/>
            <p:nvPr/>
          </p:nvGrpSpPr>
          <p:grpSpPr>
            <a:xfrm>
              <a:off x="3131840" y="1916832"/>
              <a:ext cx="247832" cy="873556"/>
              <a:chOff x="3203848" y="2060848"/>
              <a:chExt cx="247832" cy="873556"/>
            </a:xfrm>
          </p:grpSpPr>
          <p:sp>
            <p:nvSpPr>
              <p:cNvPr id="40" name="Seta para a direita 39"/>
              <p:cNvSpPr/>
              <p:nvPr/>
            </p:nvSpPr>
            <p:spPr>
              <a:xfrm>
                <a:off x="3203848" y="2060848"/>
                <a:ext cx="247832" cy="68384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1" name="Seta para a direita 40"/>
              <p:cNvSpPr/>
              <p:nvPr/>
            </p:nvSpPr>
            <p:spPr>
              <a:xfrm>
                <a:off x="3203848" y="2478906"/>
                <a:ext cx="247832" cy="72008"/>
              </a:xfrm>
              <a:prstGeom prst="rightArrow">
                <a:avLst/>
              </a:prstGeom>
              <a:ln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2" name="Seta para a direita 41"/>
              <p:cNvSpPr/>
              <p:nvPr/>
            </p:nvSpPr>
            <p:spPr>
              <a:xfrm>
                <a:off x="3203848" y="2852935"/>
                <a:ext cx="247832" cy="81469"/>
              </a:xfrm>
              <a:prstGeom prst="right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6" name="CaixaDeTexto 55"/>
            <p:cNvSpPr txBox="1"/>
            <p:nvPr/>
          </p:nvSpPr>
          <p:spPr>
            <a:xfrm>
              <a:off x="3020979" y="1740301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+53,3%</a:t>
              </a:r>
              <a:endParaRPr lang="pt-BR" sz="8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7" name="CaixaDeTexto 56"/>
            <p:cNvSpPr txBox="1"/>
            <p:nvPr/>
          </p:nvSpPr>
          <p:spPr>
            <a:xfrm>
              <a:off x="3020979" y="2148347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+19,6%</a:t>
              </a:r>
              <a:endParaRPr lang="pt-BR" sz="8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8" name="CaixaDeTexto 57"/>
            <p:cNvSpPr txBox="1"/>
            <p:nvPr/>
          </p:nvSpPr>
          <p:spPr>
            <a:xfrm>
              <a:off x="3027557" y="2526881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+22,6%</a:t>
              </a:r>
              <a:endParaRPr lang="pt-BR" sz="8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68" name="CaixaDeTexto 67"/>
          <p:cNvSpPr txBox="1"/>
          <p:nvPr/>
        </p:nvSpPr>
        <p:spPr>
          <a:xfrm>
            <a:off x="107504" y="328831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tx2">
                    <a:lumMod val="75000"/>
                  </a:schemeClr>
                </a:solidFill>
              </a:rPr>
              <a:t>Sífilis no Brasil</a:t>
            </a:r>
            <a:endParaRPr lang="pt-BR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6" name="Grupo 54"/>
          <p:cNvGrpSpPr/>
          <p:nvPr/>
        </p:nvGrpSpPr>
        <p:grpSpPr>
          <a:xfrm>
            <a:off x="3694748" y="1666490"/>
            <a:ext cx="582642" cy="1050087"/>
            <a:chOff x="3020979" y="1740301"/>
            <a:chExt cx="582642" cy="1050087"/>
          </a:xfrm>
        </p:grpSpPr>
        <p:grpSp>
          <p:nvGrpSpPr>
            <p:cNvPr id="7" name="Grupo 68"/>
            <p:cNvGrpSpPr/>
            <p:nvPr/>
          </p:nvGrpSpPr>
          <p:grpSpPr>
            <a:xfrm>
              <a:off x="3131840" y="1916832"/>
              <a:ext cx="247832" cy="873556"/>
              <a:chOff x="3203848" y="2060848"/>
              <a:chExt cx="247832" cy="873556"/>
            </a:xfrm>
          </p:grpSpPr>
          <p:sp>
            <p:nvSpPr>
              <p:cNvPr id="78" name="Seta para a direita 77"/>
              <p:cNvSpPr/>
              <p:nvPr/>
            </p:nvSpPr>
            <p:spPr>
              <a:xfrm>
                <a:off x="3203848" y="2060848"/>
                <a:ext cx="247832" cy="68384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9" name="Seta para a direita 78"/>
              <p:cNvSpPr/>
              <p:nvPr/>
            </p:nvSpPr>
            <p:spPr>
              <a:xfrm>
                <a:off x="3203848" y="2478906"/>
                <a:ext cx="247832" cy="72008"/>
              </a:xfrm>
              <a:prstGeom prst="rightArrow">
                <a:avLst/>
              </a:prstGeom>
              <a:ln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0" name="Seta para a direita 79"/>
              <p:cNvSpPr/>
              <p:nvPr/>
            </p:nvSpPr>
            <p:spPr>
              <a:xfrm>
                <a:off x="3203848" y="2852935"/>
                <a:ext cx="247832" cy="81469"/>
              </a:xfrm>
              <a:prstGeom prst="right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75" name="CaixaDeTexto 74"/>
            <p:cNvSpPr txBox="1"/>
            <p:nvPr/>
          </p:nvSpPr>
          <p:spPr>
            <a:xfrm>
              <a:off x="3020979" y="1740301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+40,9%</a:t>
              </a:r>
              <a:endParaRPr lang="pt-BR" sz="8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6" name="CaixaDeTexto 75"/>
            <p:cNvSpPr txBox="1"/>
            <p:nvPr/>
          </p:nvSpPr>
          <p:spPr>
            <a:xfrm>
              <a:off x="3020979" y="2148347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+27,3%</a:t>
              </a:r>
              <a:endParaRPr lang="pt-BR" sz="8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7" name="CaixaDeTexto 76"/>
            <p:cNvSpPr txBox="1"/>
            <p:nvPr/>
          </p:nvSpPr>
          <p:spPr>
            <a:xfrm>
              <a:off x="3027557" y="2526881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+20,1%</a:t>
              </a:r>
              <a:endParaRPr lang="pt-BR" sz="8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9" name="Grupo 80"/>
          <p:cNvGrpSpPr/>
          <p:nvPr/>
        </p:nvGrpSpPr>
        <p:grpSpPr>
          <a:xfrm>
            <a:off x="4415299" y="1658833"/>
            <a:ext cx="582642" cy="1050087"/>
            <a:chOff x="3020979" y="1740301"/>
            <a:chExt cx="582642" cy="1050087"/>
          </a:xfrm>
        </p:grpSpPr>
        <p:grpSp>
          <p:nvGrpSpPr>
            <p:cNvPr id="10" name="Grupo 81"/>
            <p:cNvGrpSpPr/>
            <p:nvPr/>
          </p:nvGrpSpPr>
          <p:grpSpPr>
            <a:xfrm>
              <a:off x="3131840" y="1916832"/>
              <a:ext cx="247832" cy="873556"/>
              <a:chOff x="3203848" y="2060848"/>
              <a:chExt cx="247832" cy="873556"/>
            </a:xfrm>
          </p:grpSpPr>
          <p:sp>
            <p:nvSpPr>
              <p:cNvPr id="86" name="Seta para a direita 85"/>
              <p:cNvSpPr/>
              <p:nvPr/>
            </p:nvSpPr>
            <p:spPr>
              <a:xfrm>
                <a:off x="3203848" y="2060848"/>
                <a:ext cx="247832" cy="68384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7" name="Seta para a direita 86"/>
              <p:cNvSpPr/>
              <p:nvPr/>
            </p:nvSpPr>
            <p:spPr>
              <a:xfrm>
                <a:off x="3203848" y="2478906"/>
                <a:ext cx="247832" cy="72008"/>
              </a:xfrm>
              <a:prstGeom prst="rightArrow">
                <a:avLst/>
              </a:prstGeom>
              <a:ln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8" name="Seta para a direita 87"/>
              <p:cNvSpPr/>
              <p:nvPr/>
            </p:nvSpPr>
            <p:spPr>
              <a:xfrm>
                <a:off x="3203848" y="2852935"/>
                <a:ext cx="247832" cy="81469"/>
              </a:xfrm>
              <a:prstGeom prst="right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83" name="CaixaDeTexto 82"/>
            <p:cNvSpPr txBox="1"/>
            <p:nvPr/>
          </p:nvSpPr>
          <p:spPr>
            <a:xfrm>
              <a:off x="3020979" y="1740301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+28,4%</a:t>
              </a:r>
              <a:endParaRPr lang="pt-BR" sz="8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4" name="CaixaDeTexto 83"/>
            <p:cNvSpPr txBox="1"/>
            <p:nvPr/>
          </p:nvSpPr>
          <p:spPr>
            <a:xfrm>
              <a:off x="3020979" y="2148347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+27,3%</a:t>
              </a:r>
              <a:endParaRPr lang="pt-BR" sz="8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5" name="CaixaDeTexto 84"/>
            <p:cNvSpPr txBox="1"/>
            <p:nvPr/>
          </p:nvSpPr>
          <p:spPr>
            <a:xfrm>
              <a:off x="3027557" y="2526881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+16,5%</a:t>
              </a:r>
              <a:endParaRPr lang="pt-BR" sz="8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1" name="Grupo 88"/>
          <p:cNvGrpSpPr/>
          <p:nvPr/>
        </p:nvGrpSpPr>
        <p:grpSpPr>
          <a:xfrm>
            <a:off x="5134200" y="1658833"/>
            <a:ext cx="582642" cy="1050087"/>
            <a:chOff x="3020979" y="1740301"/>
            <a:chExt cx="582642" cy="1050087"/>
          </a:xfrm>
        </p:grpSpPr>
        <p:grpSp>
          <p:nvGrpSpPr>
            <p:cNvPr id="12" name="Grupo 89"/>
            <p:cNvGrpSpPr/>
            <p:nvPr/>
          </p:nvGrpSpPr>
          <p:grpSpPr>
            <a:xfrm>
              <a:off x="3131840" y="1916832"/>
              <a:ext cx="247832" cy="873556"/>
              <a:chOff x="3203848" y="2060848"/>
              <a:chExt cx="247832" cy="873556"/>
            </a:xfrm>
          </p:grpSpPr>
          <p:sp>
            <p:nvSpPr>
              <p:cNvPr id="94" name="Seta para a direita 93"/>
              <p:cNvSpPr/>
              <p:nvPr/>
            </p:nvSpPr>
            <p:spPr>
              <a:xfrm>
                <a:off x="3203848" y="2060848"/>
                <a:ext cx="247832" cy="68384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5" name="Seta para a direita 94"/>
              <p:cNvSpPr/>
              <p:nvPr/>
            </p:nvSpPr>
            <p:spPr>
              <a:xfrm>
                <a:off x="3203848" y="2478906"/>
                <a:ext cx="247832" cy="72008"/>
              </a:xfrm>
              <a:prstGeom prst="rightArrow">
                <a:avLst/>
              </a:prstGeom>
              <a:ln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6" name="Seta para a direita 95"/>
              <p:cNvSpPr/>
              <p:nvPr/>
            </p:nvSpPr>
            <p:spPr>
              <a:xfrm>
                <a:off x="3203848" y="2852935"/>
                <a:ext cx="247832" cy="81469"/>
              </a:xfrm>
              <a:prstGeom prst="right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91" name="CaixaDeTexto 90"/>
            <p:cNvSpPr txBox="1"/>
            <p:nvPr/>
          </p:nvSpPr>
          <p:spPr>
            <a:xfrm>
              <a:off x="3020979" y="1740301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+36,3%</a:t>
              </a:r>
              <a:endParaRPr lang="pt-BR" sz="8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2" name="CaixaDeTexto 91"/>
            <p:cNvSpPr txBox="1"/>
            <p:nvPr/>
          </p:nvSpPr>
          <p:spPr>
            <a:xfrm>
              <a:off x="3020979" y="2148347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+22,8%</a:t>
              </a:r>
              <a:endParaRPr lang="pt-BR" sz="8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3" name="CaixaDeTexto 92"/>
            <p:cNvSpPr txBox="1"/>
            <p:nvPr/>
          </p:nvSpPr>
          <p:spPr>
            <a:xfrm>
              <a:off x="3027557" y="2526881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+20,1%</a:t>
              </a:r>
              <a:endParaRPr lang="pt-BR" sz="8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3" name="Grupo 96"/>
          <p:cNvGrpSpPr/>
          <p:nvPr/>
        </p:nvGrpSpPr>
        <p:grpSpPr>
          <a:xfrm>
            <a:off x="5859679" y="1658833"/>
            <a:ext cx="584529" cy="1050087"/>
            <a:chOff x="3020979" y="1740301"/>
            <a:chExt cx="584529" cy="1050087"/>
          </a:xfrm>
        </p:grpSpPr>
        <p:grpSp>
          <p:nvGrpSpPr>
            <p:cNvPr id="14" name="Grupo 97"/>
            <p:cNvGrpSpPr/>
            <p:nvPr/>
          </p:nvGrpSpPr>
          <p:grpSpPr>
            <a:xfrm>
              <a:off x="3131840" y="1916832"/>
              <a:ext cx="247832" cy="873556"/>
              <a:chOff x="3203848" y="2060848"/>
              <a:chExt cx="247832" cy="873556"/>
            </a:xfrm>
          </p:grpSpPr>
          <p:sp>
            <p:nvSpPr>
              <p:cNvPr id="102" name="Seta para a direita 101"/>
              <p:cNvSpPr/>
              <p:nvPr/>
            </p:nvSpPr>
            <p:spPr>
              <a:xfrm>
                <a:off x="3203848" y="2060848"/>
                <a:ext cx="247832" cy="68384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3" name="Seta para a direita 102"/>
              <p:cNvSpPr/>
              <p:nvPr/>
            </p:nvSpPr>
            <p:spPr>
              <a:xfrm>
                <a:off x="3203848" y="2478906"/>
                <a:ext cx="247832" cy="72008"/>
              </a:xfrm>
              <a:prstGeom prst="rightArrow">
                <a:avLst/>
              </a:prstGeom>
              <a:ln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4" name="Seta para a direita 103"/>
              <p:cNvSpPr/>
              <p:nvPr/>
            </p:nvSpPr>
            <p:spPr>
              <a:xfrm>
                <a:off x="3203848" y="2852935"/>
                <a:ext cx="247832" cy="81469"/>
              </a:xfrm>
              <a:prstGeom prst="right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99" name="CaixaDeTexto 98"/>
            <p:cNvSpPr txBox="1"/>
            <p:nvPr/>
          </p:nvSpPr>
          <p:spPr>
            <a:xfrm>
              <a:off x="3020979" y="1740301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+27,8%</a:t>
              </a:r>
              <a:endParaRPr lang="pt-BR" sz="8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0" name="CaixaDeTexto 99"/>
            <p:cNvSpPr txBox="1"/>
            <p:nvPr/>
          </p:nvSpPr>
          <p:spPr>
            <a:xfrm>
              <a:off x="3020979" y="2148347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+14,7%</a:t>
              </a:r>
              <a:endParaRPr lang="pt-BR" sz="8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1" name="CaixaDeTexto 100"/>
            <p:cNvSpPr txBox="1"/>
            <p:nvPr/>
          </p:nvSpPr>
          <p:spPr>
            <a:xfrm>
              <a:off x="3029444" y="2534538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+4,7%</a:t>
              </a:r>
              <a:endParaRPr lang="pt-BR" sz="8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05" name="CaixaDeTexto 68"/>
          <p:cNvSpPr txBox="1"/>
          <p:nvPr/>
        </p:nvSpPr>
        <p:spPr>
          <a:xfrm>
            <a:off x="1304036" y="3140968"/>
            <a:ext cx="2397290" cy="116955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 smtClean="0"/>
              <a:t>Taxas 2015 – 2016</a:t>
            </a:r>
          </a:p>
          <a:p>
            <a:pPr algn="ctr"/>
            <a:r>
              <a:rPr lang="pt-BR" sz="1400" b="1" dirty="0" smtClean="0">
                <a:solidFill>
                  <a:srgbClr val="FFC000"/>
                </a:solidFill>
              </a:rPr>
              <a:t>Adquirida: aumento de 26,8%.</a:t>
            </a:r>
          </a:p>
          <a:p>
            <a:pPr algn="ctr"/>
            <a:r>
              <a:rPr lang="pt-BR" sz="1400" b="1" dirty="0" smtClean="0">
                <a:solidFill>
                  <a:srgbClr val="0070C0"/>
                </a:solidFill>
              </a:rPr>
              <a:t>Gestante: aumento de 14,6%.</a:t>
            </a:r>
          </a:p>
          <a:p>
            <a:pPr algn="ctr"/>
            <a:r>
              <a:rPr lang="pt-BR" sz="1400" b="1" dirty="0" smtClean="0">
                <a:solidFill>
                  <a:srgbClr val="C00000"/>
                </a:solidFill>
              </a:rPr>
              <a:t>Congênita: aumento de 4,7%.</a:t>
            </a:r>
          </a:p>
        </p:txBody>
      </p:sp>
      <p:sp>
        <p:nvSpPr>
          <p:cNvPr id="2" name="Retângulo 1"/>
          <p:cNvSpPr/>
          <p:nvPr/>
        </p:nvSpPr>
        <p:spPr>
          <a:xfrm>
            <a:off x="6261804" y="1124744"/>
            <a:ext cx="557656" cy="201622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0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475963" y="110504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39442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1973" y="5168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pt-BR" sz="2800" b="1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</a:rPr>
              <a:t>Sífilis Adquirida por UF</a:t>
            </a:r>
            <a:endParaRPr lang="pt-BR" sz="2800" b="1" dirty="0">
              <a:solidFill>
                <a:srgbClr val="5B9BD5">
                  <a:lumMod val="50000"/>
                </a:srgbClr>
              </a:solidFill>
              <a:latin typeface="Calibri" panose="020F0502020204030204"/>
              <a:ea typeface="+mn-ea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/>
          </p:nvPr>
        </p:nvGraphicFramePr>
        <p:xfrm>
          <a:off x="6862942" y="6463330"/>
          <a:ext cx="4126942" cy="322282"/>
        </p:xfrm>
        <a:graphic>
          <a:graphicData uri="http://schemas.openxmlformats.org/drawingml/2006/table">
            <a:tbl>
              <a:tblPr/>
              <a:tblGrid>
                <a:gridCol w="31754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15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463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6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FONTE: MS/SVS/Sistema de Informação de Agravos de Notificação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6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NOTAS: </a:t>
                      </a:r>
                      <a:r>
                        <a:rPr lang="pt-BR" sz="6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BR" sz="6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(1) Sífilis adquirida</a:t>
                      </a:r>
                      <a:r>
                        <a:rPr lang="pt-BR" sz="6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em maiores de 12 anos.</a:t>
                      </a:r>
                    </a:p>
                    <a:p>
                      <a:pPr algn="l" fontAlgn="ctr"/>
                      <a:r>
                        <a:rPr lang="pt-BR" sz="6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(2) Taxas de sífilis adquirida por 100.000 habitantes.</a:t>
                      </a:r>
                      <a:endParaRPr lang="pt-BR" sz="6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Gráfico 5"/>
          <p:cNvGraphicFramePr>
            <a:graphicFrameLocks noGrp="1"/>
          </p:cNvGraphicFramePr>
          <p:nvPr>
            <p:extLst/>
          </p:nvPr>
        </p:nvGraphicFramePr>
        <p:xfrm>
          <a:off x="-1" y="908720"/>
          <a:ext cx="9144001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8316416" y="3686835"/>
            <a:ext cx="479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pt-BR" sz="1000" b="1" dirty="0" smtClean="0">
                <a:solidFill>
                  <a:srgbClr val="C00000"/>
                </a:solidFill>
                <a:latin typeface="Calibri" panose="020F0502020204030204"/>
                <a:ea typeface="+mn-ea"/>
              </a:rPr>
              <a:t>Brasil</a:t>
            </a:r>
            <a:endParaRPr lang="pt-BR" sz="1000" b="1" dirty="0">
              <a:solidFill>
                <a:srgbClr val="C0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Estrela de 32 pontas 6"/>
          <p:cNvSpPr/>
          <p:nvPr/>
        </p:nvSpPr>
        <p:spPr>
          <a:xfrm>
            <a:off x="5076056" y="1916832"/>
            <a:ext cx="792088" cy="504056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2º</a:t>
            </a:r>
            <a:endParaRPr lang="pt-BR" dirty="0"/>
          </a:p>
        </p:txBody>
      </p:sp>
      <p:pic>
        <p:nvPicPr>
          <p:cNvPr id="11" name="Picture 2" descr="C:\Users\solangecorradi\Desktop\14716045_1428993623780858_8966121582839153566_n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683713" y="188640"/>
            <a:ext cx="920573" cy="99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1575365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11495</TotalTime>
  <Words>2747</Words>
  <Application>Microsoft Office PowerPoint</Application>
  <PresentationFormat>Apresentação na tela (4:3)</PresentationFormat>
  <Paragraphs>1428</Paragraphs>
  <Slides>34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5" baseType="lpstr">
      <vt:lpstr>Tema do Office</vt:lpstr>
      <vt:lpstr>  Comitê Estadual de Enfrentamento da Sífilis Congênita   </vt:lpstr>
      <vt:lpstr>Slide 2</vt:lpstr>
      <vt:lpstr>Slide 3</vt:lpstr>
      <vt:lpstr>Slide 4</vt:lpstr>
      <vt:lpstr>Justificativa</vt:lpstr>
      <vt:lpstr>Slide 6</vt:lpstr>
      <vt:lpstr>Justificativa</vt:lpstr>
      <vt:lpstr>Slide 8</vt:lpstr>
      <vt:lpstr>Slide 9</vt:lpstr>
      <vt:lpstr>Slide 10</vt:lpstr>
      <vt:lpstr>Objetivos</vt:lpstr>
      <vt:lpstr>EIXOS DE INTERVENÇÃO</vt:lpstr>
      <vt:lpstr>Slide 13</vt:lpstr>
      <vt:lpstr>Slide 14</vt:lpstr>
      <vt:lpstr>Canais de divulgação </vt:lpstr>
      <vt:lpstr>Slide 16</vt:lpstr>
      <vt:lpstr>Ações especiais nos territórios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  Planilha Monitoramento - VIGILÂNCIA DA SÍFILIS NA GESTAÇÃO    </vt:lpstr>
      <vt:lpstr>CERTIFICAÇÃO  </vt:lpstr>
      <vt:lpstr>Slide 32</vt:lpstr>
      <vt:lpstr>Slide 33</vt:lpstr>
      <vt:lpstr>SESA/ Coordenador do Plano Estadual de Enfrentamento da Sífilis Congênita  Área Técnica da Saúde da Mulher Dr. Ary Célio de Oliveira   aryoliveira@saude.es.gov.br   27- 3345-6276 – 99981-2202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Saúde das Mulheres no contexto da Microcefalia</dc:title>
  <dc:creator>Thais Fonseca Veloso De Oliveira</dc:creator>
  <cp:lastModifiedBy>aryoliveira</cp:lastModifiedBy>
  <cp:revision>893</cp:revision>
  <dcterms:created xsi:type="dcterms:W3CDTF">2016-02-18T17:49:35Z</dcterms:created>
  <dcterms:modified xsi:type="dcterms:W3CDTF">2018-09-19T10:14:23Z</dcterms:modified>
</cp:coreProperties>
</file>