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"/>
  </p:notesMasterIdLst>
  <p:sldIdLst>
    <p:sldId id="1749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CC0000"/>
    <a:srgbClr val="00589A"/>
    <a:srgbClr val="FD6BFD"/>
    <a:srgbClr val="E682B6"/>
    <a:srgbClr val="CC0066"/>
    <a:srgbClr val="A50021"/>
    <a:srgbClr val="DBAD03"/>
    <a:srgbClr val="FF0000"/>
    <a:srgbClr val="FCC7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4" autoAdjust="0"/>
    <p:restoredTop sz="94660"/>
  </p:normalViewPr>
  <p:slideViewPr>
    <p:cSldViewPr>
      <p:cViewPr>
        <p:scale>
          <a:sx n="90" d="100"/>
          <a:sy n="90" d="100"/>
        </p:scale>
        <p:origin x="-15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D1A47-9344-4943-82BB-4014E4A024E2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DD28D-C706-4B88-9B43-B35AE74524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6219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6062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2280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3385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979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09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882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279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1519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9380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6704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9312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7E8F8-5815-4E10-8C14-16145ABB447D}" type="datetimeFigureOut">
              <a:rPr lang="pt-BR" smtClean="0"/>
              <a:pPr/>
              <a:t>19/09/2018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D20F-310F-4B8E-9306-586FCF6CD6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8060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solidFill>
            <a:srgbClr val="585F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83568" y="1628800"/>
          <a:ext cx="8280919" cy="2232248"/>
        </p:xfrm>
        <a:graphic>
          <a:graphicData uri="http://schemas.openxmlformats.org/drawingml/2006/table">
            <a:tbl>
              <a:tblPr/>
              <a:tblGrid>
                <a:gridCol w="1897449"/>
                <a:gridCol w="1038782"/>
                <a:gridCol w="1030402"/>
                <a:gridCol w="819587"/>
                <a:gridCol w="759717"/>
                <a:gridCol w="1367491"/>
                <a:gridCol w="1367491"/>
              </a:tblGrid>
              <a:tr h="34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Brasão do Município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Período</a:t>
                      </a:r>
                      <a:r>
                        <a:rPr lang="pt-BR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Informado </a:t>
                      </a:r>
                      <a:r>
                        <a:rPr lang="pt-BR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........</a:t>
                      </a:r>
                      <a:r>
                        <a:rPr lang="pt-BR" sz="1400" b="1" i="0" u="none" strike="noStrike" baseline="0" smtClean="0">
                          <a:solidFill>
                            <a:srgbClr val="000000"/>
                          </a:solidFill>
                          <a:latin typeface="Calibri"/>
                        </a:rPr>
                        <a:t>a...........de </a:t>
                      </a:r>
                      <a:r>
                        <a:rPr lang="pt-BR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17399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de gestantes no mês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N° gestantes notificadas com sífilis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Gestantes Tratadas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Parceiros Tratados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N° testes Sífilis realizados em gestante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Casos de Sífilis Congênita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942">
                <a:tc>
                  <a:txBody>
                    <a:bodyPr/>
                    <a:lstStyle/>
                    <a:p>
                      <a:pPr algn="ctr" rtl="0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9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7" name="Imagem 6" descr="V:\Ações Estratégicas\COMPARTILHADO\AAE -Todos\PROJETO RESPOSTA SÍFILIS\Comunicação\Perfil-Facebook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1728192" cy="11521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9" name="Picture 2" descr="C:\Users\solangecorradi\Desktop\14716045_1428993623780858_8966121582839153566_n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884368" y="110503"/>
            <a:ext cx="1064589" cy="115519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</p:pic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683568" y="4221088"/>
          <a:ext cx="8280920" cy="1872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624069">
                <a:tc>
                  <a:txBody>
                    <a:bodyPr/>
                    <a:lstStyle/>
                    <a:p>
                      <a:r>
                        <a:rPr lang="pt-BR" dirty="0" smtClean="0"/>
                        <a:t>Ações Desenvolvidas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Desafios ou Marcos Críticos </a:t>
                      </a:r>
                      <a:endParaRPr lang="pt-BR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201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43</Words>
  <Application>Microsoft Office PowerPoint</Application>
  <PresentationFormat>Apresentação na tela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Saúde das Mulheres no contexto da Microcefalia</dc:title>
  <dc:creator>Thais Fonseca Veloso De Oliveira</dc:creator>
  <cp:lastModifiedBy>solangecorradi</cp:lastModifiedBy>
  <cp:revision>880</cp:revision>
  <dcterms:created xsi:type="dcterms:W3CDTF">2016-02-18T17:49:35Z</dcterms:created>
  <dcterms:modified xsi:type="dcterms:W3CDTF">2018-09-19T18:23:18Z</dcterms:modified>
</cp:coreProperties>
</file>