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6" r:id="rId3"/>
    <p:sldId id="258" r:id="rId4"/>
    <p:sldId id="259" r:id="rId5"/>
    <p:sldId id="260" r:id="rId6"/>
    <p:sldId id="261" r:id="rId7"/>
    <p:sldId id="265" r:id="rId8"/>
    <p:sldId id="262" r:id="rId9"/>
    <p:sldId id="263" r:id="rId10"/>
  </p:sldIdLst>
  <p:sldSz cx="12192000" cy="6858000"/>
  <p:notesSz cx="6858000" cy="9144000"/>
  <p:embeddedFontLst>
    <p:embeddedFont>
      <p:font typeface="Play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gHpetGCp3Z97FS5C9cXbTEMHT4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631699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0350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9761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374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9346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2861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5033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3587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2484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3002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SECTION_HEAD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ssvs@saude.es.gov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973368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5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05069"/>
            <a:ext cx="11298420" cy="59529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726" y="811763"/>
            <a:ext cx="11184569" cy="60462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27788"/>
            <a:ext cx="11056776" cy="60816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5110"/>
            <a:ext cx="11026496" cy="60928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1912"/>
            <a:ext cx="10968019" cy="600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0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" y="958535"/>
            <a:ext cx="10826750" cy="58994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"/>
          <p:cNvSpPr txBox="1">
            <a:spLocks noGrp="1"/>
          </p:cNvSpPr>
          <p:nvPr>
            <p:ph type="body" idx="1"/>
          </p:nvPr>
        </p:nvSpPr>
        <p:spPr>
          <a:xfrm>
            <a:off x="5513388" y="635000"/>
            <a:ext cx="4674321" cy="565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pt-BR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pt-BR" sz="24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pt-BR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pt-BR" sz="4000" dirty="0" smtClean="0"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 sz="5400" dirty="0" smtClean="0">
                <a:sym typeface="Arial"/>
              </a:rPr>
              <a:t>Obrigado!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pt-BR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pt-BR" b="1" dirty="0" smtClean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pt-BR" b="1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pt-BR" b="1" dirty="0" smtClean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 b="1" dirty="0" smtClean="0"/>
              <a:t>ORLEI AMARAL CARDOSO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 dirty="0" smtClean="0"/>
              <a:t>Subsecretário de Vigilância em Saúde do estado do Espírito Santo-SSVS/SESA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pt-BR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 dirty="0" smtClean="0">
                <a:hlinkClick r:id="rId4"/>
              </a:rPr>
              <a:t>ssvs@saude.es.gov.br</a:t>
            </a:r>
            <a:endParaRPr lang="pt-BR" dirty="0" smtClean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pt-BR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 b="1" dirty="0" smtClean="0"/>
              <a:t>02/09/2026</a:t>
            </a: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17</Words>
  <Application>Microsoft Office PowerPoint</Application>
  <PresentationFormat>Widescreen</PresentationFormat>
  <Paragraphs>15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2" baseType="lpstr">
      <vt:lpstr>Arial</vt:lpstr>
      <vt:lpstr>Play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Gabriel Moura Sacramento</dc:creator>
  <cp:lastModifiedBy>Syria Luppi Baptista</cp:lastModifiedBy>
  <cp:revision>13</cp:revision>
  <dcterms:created xsi:type="dcterms:W3CDTF">2026-08-21T17:30:01Z</dcterms:created>
  <dcterms:modified xsi:type="dcterms:W3CDTF">2026-09-04T17:33:48Z</dcterms:modified>
</cp:coreProperties>
</file>